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Roboto Condensed" panose="020B0604020202020204" charset="0"/>
      <p:regular r:id="rId23"/>
      <p:bold r:id="rId24"/>
      <p:italic r:id="rId25"/>
      <p:boldItalic r:id="rId26"/>
    </p:embeddedFont>
    <p:embeddedFont>
      <p:font typeface="Arial Black" panose="020B0A04020102020204" pitchFamily="34" charset="0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nUOhN4istiQeQrdJ7yLsxaVUf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0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75901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5883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87" name="Google Shape;4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7970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97" name="Google Shape;4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0039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09" name="Google Shape;5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9611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30" name="Google Shape;5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4928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7" name="Google Shape;5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3948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63" name="Google Shape;5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6507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79" name="Google Shape;5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2337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7:notes"/>
          <p:cNvSpPr txBox="1">
            <a:spLocks noGrp="1"/>
          </p:cNvSpPr>
          <p:nvPr>
            <p:ph type="body" idx="1"/>
          </p:nvPr>
        </p:nvSpPr>
        <p:spPr>
          <a:xfrm>
            <a:off x="685800" y="441960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5" name="Google Shape;6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1519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15" name="Google Shape;6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6401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1" name="Google Shape;6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166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054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3" name="Google Shape;6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9666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637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030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7934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0" name="Google Shape;41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758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1897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8:notes"/>
          <p:cNvSpPr txBox="1">
            <a:spLocks noGrp="1"/>
          </p:cNvSpPr>
          <p:nvPr>
            <p:ph type="body" idx="1"/>
          </p:nvPr>
        </p:nvSpPr>
        <p:spPr>
          <a:xfrm>
            <a:off x="685800" y="437197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0" name="Google Shape;4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8410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95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01 - Orange">
  <p:cSld name="Title 01 - 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/>
          <p:nvPr/>
        </p:nvSpPr>
        <p:spPr>
          <a:xfrm>
            <a:off x="5025625" y="0"/>
            <a:ext cx="4118400" cy="5143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2"/>
          <p:cNvSpPr txBox="1">
            <a:spLocks noGrp="1"/>
          </p:cNvSpPr>
          <p:nvPr>
            <p:ph type="subTitle" idx="1"/>
          </p:nvPr>
        </p:nvSpPr>
        <p:spPr>
          <a:xfrm>
            <a:off x="5205300" y="3023350"/>
            <a:ext cx="30591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subTitle" idx="2"/>
          </p:nvPr>
        </p:nvSpPr>
        <p:spPr>
          <a:xfrm>
            <a:off x="5205300" y="3317875"/>
            <a:ext cx="30591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title"/>
          </p:nvPr>
        </p:nvSpPr>
        <p:spPr>
          <a:xfrm>
            <a:off x="5205300" y="1382775"/>
            <a:ext cx="37860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ubTitle" idx="3"/>
          </p:nvPr>
        </p:nvSpPr>
        <p:spPr>
          <a:xfrm>
            <a:off x="5205300" y="1746250"/>
            <a:ext cx="37860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02 - Purple">
  <p:cSld name="Agenda 02 - Purple">
    <p:bg>
      <p:bgPr>
        <a:solidFill>
          <a:schemeClr val="lt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400050" y="521125"/>
            <a:ext cx="60483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ubTitle" idx="1"/>
          </p:nvPr>
        </p:nvSpPr>
        <p:spPr>
          <a:xfrm>
            <a:off x="400050" y="884600"/>
            <a:ext cx="60483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02 - Orange">
  <p:cSld name="Agenda 02 - Orange">
    <p:bg>
      <p:bgPr>
        <a:solidFill>
          <a:schemeClr val="lt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400050" y="521125"/>
            <a:ext cx="60483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subTitle" idx="1"/>
          </p:nvPr>
        </p:nvSpPr>
        <p:spPr>
          <a:xfrm>
            <a:off x="400050" y="884600"/>
            <a:ext cx="60483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03 - Purple">
  <p:cSld name="Agenda 03 - Purple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04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3486000" y="389200"/>
            <a:ext cx="48990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ubTitle" idx="1"/>
          </p:nvPr>
        </p:nvSpPr>
        <p:spPr>
          <a:xfrm>
            <a:off x="3486000" y="760125"/>
            <a:ext cx="4899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ubTitle" idx="2"/>
          </p:nvPr>
        </p:nvSpPr>
        <p:spPr>
          <a:xfrm>
            <a:off x="3551975" y="1201475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subTitle" idx="3"/>
          </p:nvPr>
        </p:nvSpPr>
        <p:spPr>
          <a:xfrm>
            <a:off x="3552025" y="1510050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ubTitle" idx="4"/>
          </p:nvPr>
        </p:nvSpPr>
        <p:spPr>
          <a:xfrm>
            <a:off x="6000700" y="1197200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subTitle" idx="5"/>
          </p:nvPr>
        </p:nvSpPr>
        <p:spPr>
          <a:xfrm>
            <a:off x="6000750" y="1505775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subTitle" idx="6"/>
          </p:nvPr>
        </p:nvSpPr>
        <p:spPr>
          <a:xfrm>
            <a:off x="3552025" y="2496725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subTitle" idx="7"/>
          </p:nvPr>
        </p:nvSpPr>
        <p:spPr>
          <a:xfrm>
            <a:off x="3552075" y="2805300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ubTitle" idx="8"/>
          </p:nvPr>
        </p:nvSpPr>
        <p:spPr>
          <a:xfrm>
            <a:off x="6000750" y="2492450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subTitle" idx="9"/>
          </p:nvPr>
        </p:nvSpPr>
        <p:spPr>
          <a:xfrm>
            <a:off x="6000800" y="2801025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ubTitle" idx="13"/>
          </p:nvPr>
        </p:nvSpPr>
        <p:spPr>
          <a:xfrm>
            <a:off x="3552075" y="3796250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subTitle" idx="14"/>
          </p:nvPr>
        </p:nvSpPr>
        <p:spPr>
          <a:xfrm>
            <a:off x="3552125" y="4104825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subTitle" idx="15"/>
          </p:nvPr>
        </p:nvSpPr>
        <p:spPr>
          <a:xfrm>
            <a:off x="6000800" y="3791975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subTitle" idx="16"/>
          </p:nvPr>
        </p:nvSpPr>
        <p:spPr>
          <a:xfrm>
            <a:off x="6000850" y="4100550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33"/>
          <p:cNvSpPr txBox="1"/>
          <p:nvPr/>
        </p:nvSpPr>
        <p:spPr>
          <a:xfrm>
            <a:off x="41816" y="4869659"/>
            <a:ext cx="5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03 - Orange">
  <p:cSld name="Agenda 03 - Orange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04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4"/>
          <p:cNvSpPr txBox="1"/>
          <p:nvPr/>
        </p:nvSpPr>
        <p:spPr>
          <a:xfrm>
            <a:off x="41816" y="4869659"/>
            <a:ext cx="58578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8" name="Google Shape;88;p34"/>
          <p:cNvSpPr txBox="1">
            <a:spLocks noGrp="1"/>
          </p:cNvSpPr>
          <p:nvPr>
            <p:ph type="subTitle" idx="1"/>
          </p:nvPr>
        </p:nvSpPr>
        <p:spPr>
          <a:xfrm>
            <a:off x="3551975" y="1201475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subTitle" idx="2"/>
          </p:nvPr>
        </p:nvSpPr>
        <p:spPr>
          <a:xfrm>
            <a:off x="3552025" y="1510050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subTitle" idx="3"/>
          </p:nvPr>
        </p:nvSpPr>
        <p:spPr>
          <a:xfrm>
            <a:off x="6000700" y="1197200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subTitle" idx="4"/>
          </p:nvPr>
        </p:nvSpPr>
        <p:spPr>
          <a:xfrm>
            <a:off x="6000750" y="1505775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subTitle" idx="5"/>
          </p:nvPr>
        </p:nvSpPr>
        <p:spPr>
          <a:xfrm>
            <a:off x="3552025" y="2496725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subTitle" idx="6"/>
          </p:nvPr>
        </p:nvSpPr>
        <p:spPr>
          <a:xfrm>
            <a:off x="3552075" y="2805300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subTitle" idx="7"/>
          </p:nvPr>
        </p:nvSpPr>
        <p:spPr>
          <a:xfrm>
            <a:off x="6000750" y="2492450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subTitle" idx="8"/>
          </p:nvPr>
        </p:nvSpPr>
        <p:spPr>
          <a:xfrm>
            <a:off x="6000800" y="2801025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34"/>
          <p:cNvSpPr txBox="1">
            <a:spLocks noGrp="1"/>
          </p:cNvSpPr>
          <p:nvPr>
            <p:ph type="subTitle" idx="9"/>
          </p:nvPr>
        </p:nvSpPr>
        <p:spPr>
          <a:xfrm>
            <a:off x="3552075" y="3796250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4"/>
          <p:cNvSpPr txBox="1">
            <a:spLocks noGrp="1"/>
          </p:cNvSpPr>
          <p:nvPr>
            <p:ph type="subTitle" idx="13"/>
          </p:nvPr>
        </p:nvSpPr>
        <p:spPr>
          <a:xfrm>
            <a:off x="3552125" y="4104825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34"/>
          <p:cNvSpPr txBox="1">
            <a:spLocks noGrp="1"/>
          </p:cNvSpPr>
          <p:nvPr>
            <p:ph type="subTitle" idx="14"/>
          </p:nvPr>
        </p:nvSpPr>
        <p:spPr>
          <a:xfrm>
            <a:off x="6000800" y="3791975"/>
            <a:ext cx="2376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34"/>
          <p:cNvSpPr txBox="1">
            <a:spLocks noGrp="1"/>
          </p:cNvSpPr>
          <p:nvPr>
            <p:ph type="subTitle" idx="15"/>
          </p:nvPr>
        </p:nvSpPr>
        <p:spPr>
          <a:xfrm>
            <a:off x="6000850" y="4100550"/>
            <a:ext cx="2376000" cy="8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title"/>
          </p:nvPr>
        </p:nvSpPr>
        <p:spPr>
          <a:xfrm>
            <a:off x="3486000" y="389200"/>
            <a:ext cx="48990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subTitle" idx="16"/>
          </p:nvPr>
        </p:nvSpPr>
        <p:spPr>
          <a:xfrm>
            <a:off x="3486000" y="760125"/>
            <a:ext cx="4899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01 - Purple">
  <p:cSld name="Title Content 01 - Purp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5"/>
          <p:cNvSpPr txBox="1">
            <a:spLocks noGrp="1"/>
          </p:cNvSpPr>
          <p:nvPr>
            <p:ph type="body" idx="1"/>
          </p:nvPr>
        </p:nvSpPr>
        <p:spPr>
          <a:xfrm>
            <a:off x="3486000" y="1572000"/>
            <a:ext cx="5354100" cy="30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04" name="Google Shape;10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04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5"/>
          <p:cNvSpPr txBox="1">
            <a:spLocks noGrp="1"/>
          </p:cNvSpPr>
          <p:nvPr>
            <p:ph type="title"/>
          </p:nvPr>
        </p:nvSpPr>
        <p:spPr>
          <a:xfrm>
            <a:off x="3486000" y="718425"/>
            <a:ext cx="53541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35"/>
          <p:cNvSpPr txBox="1">
            <a:spLocks noGrp="1"/>
          </p:cNvSpPr>
          <p:nvPr>
            <p:ph type="subTitle" idx="2"/>
          </p:nvPr>
        </p:nvSpPr>
        <p:spPr>
          <a:xfrm>
            <a:off x="3486000" y="1042125"/>
            <a:ext cx="5354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35"/>
          <p:cNvSpPr txBox="1"/>
          <p:nvPr/>
        </p:nvSpPr>
        <p:spPr>
          <a:xfrm>
            <a:off x="41816" y="4869659"/>
            <a:ext cx="5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01 - Orange">
  <p:cSld name="Title Content 01 - Orang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6"/>
          <p:cNvSpPr txBox="1">
            <a:spLocks noGrp="1"/>
          </p:cNvSpPr>
          <p:nvPr>
            <p:ph type="body" idx="1"/>
          </p:nvPr>
        </p:nvSpPr>
        <p:spPr>
          <a:xfrm>
            <a:off x="3486000" y="1572000"/>
            <a:ext cx="5331000" cy="30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11" name="Google Shape;111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04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6"/>
          <p:cNvSpPr txBox="1"/>
          <p:nvPr/>
        </p:nvSpPr>
        <p:spPr>
          <a:xfrm>
            <a:off x="41816" y="4869659"/>
            <a:ext cx="5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4" name="Google Shape;114;p36"/>
          <p:cNvSpPr txBox="1">
            <a:spLocks noGrp="1"/>
          </p:cNvSpPr>
          <p:nvPr>
            <p:ph type="title"/>
          </p:nvPr>
        </p:nvSpPr>
        <p:spPr>
          <a:xfrm>
            <a:off x="3486000" y="718425"/>
            <a:ext cx="53541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6"/>
          <p:cNvSpPr txBox="1">
            <a:spLocks noGrp="1"/>
          </p:cNvSpPr>
          <p:nvPr>
            <p:ph type="subTitle" idx="2"/>
          </p:nvPr>
        </p:nvSpPr>
        <p:spPr>
          <a:xfrm>
            <a:off x="3486000" y="1042125"/>
            <a:ext cx="5354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02 - Purple">
  <p:cSld name="Title Content 02 - Purple"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7"/>
          <p:cNvSpPr/>
          <p:nvPr/>
        </p:nvSpPr>
        <p:spPr>
          <a:xfrm flipH="1">
            <a:off x="6022464" y="-5716"/>
            <a:ext cx="3116642" cy="51481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04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7"/>
          <p:cNvSpPr txBox="1">
            <a:spLocks noGrp="1"/>
          </p:cNvSpPr>
          <p:nvPr>
            <p:ph type="body" idx="1"/>
          </p:nvPr>
        </p:nvSpPr>
        <p:spPr>
          <a:xfrm>
            <a:off x="6268675" y="1572000"/>
            <a:ext cx="2655300" cy="30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20" name="Google Shape;12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7"/>
          <p:cNvSpPr txBox="1">
            <a:spLocks noGrp="1"/>
          </p:cNvSpPr>
          <p:nvPr>
            <p:ph type="title"/>
          </p:nvPr>
        </p:nvSpPr>
        <p:spPr>
          <a:xfrm>
            <a:off x="6268675" y="718425"/>
            <a:ext cx="26553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37"/>
          <p:cNvSpPr txBox="1">
            <a:spLocks noGrp="1"/>
          </p:cNvSpPr>
          <p:nvPr>
            <p:ph type="subTitle" idx="2"/>
          </p:nvPr>
        </p:nvSpPr>
        <p:spPr>
          <a:xfrm>
            <a:off x="6268675" y="1042125"/>
            <a:ext cx="26553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37"/>
          <p:cNvSpPr txBox="1"/>
          <p:nvPr/>
        </p:nvSpPr>
        <p:spPr>
          <a:xfrm>
            <a:off x="41816" y="4869659"/>
            <a:ext cx="5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02 - Orange">
  <p:cSld name="Title Content 02 - Orange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8"/>
          <p:cNvSpPr/>
          <p:nvPr/>
        </p:nvSpPr>
        <p:spPr>
          <a:xfrm flipH="1">
            <a:off x="6022464" y="-5716"/>
            <a:ext cx="3116642" cy="51481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8"/>
          <p:cNvSpPr txBox="1">
            <a:spLocks noGrp="1"/>
          </p:cNvSpPr>
          <p:nvPr>
            <p:ph type="body" idx="1"/>
          </p:nvPr>
        </p:nvSpPr>
        <p:spPr>
          <a:xfrm>
            <a:off x="6268675" y="1572000"/>
            <a:ext cx="2655300" cy="30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27" name="Google Shape;127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04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8"/>
          <p:cNvSpPr txBox="1">
            <a:spLocks noGrp="1"/>
          </p:cNvSpPr>
          <p:nvPr>
            <p:ph type="title"/>
          </p:nvPr>
        </p:nvSpPr>
        <p:spPr>
          <a:xfrm>
            <a:off x="6268675" y="718425"/>
            <a:ext cx="26553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38"/>
          <p:cNvSpPr txBox="1">
            <a:spLocks noGrp="1"/>
          </p:cNvSpPr>
          <p:nvPr>
            <p:ph type="subTitle" idx="2"/>
          </p:nvPr>
        </p:nvSpPr>
        <p:spPr>
          <a:xfrm>
            <a:off x="6268675" y="1042125"/>
            <a:ext cx="26553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38"/>
          <p:cNvSpPr txBox="1"/>
          <p:nvPr/>
        </p:nvSpPr>
        <p:spPr>
          <a:xfrm>
            <a:off x="41816" y="4869659"/>
            <a:ext cx="5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02 - Orange">
  <p:cSld name="Section Header 02 - 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9"/>
          <p:cNvSpPr txBox="1">
            <a:spLocks noGrp="1"/>
          </p:cNvSpPr>
          <p:nvPr>
            <p:ph type="title"/>
          </p:nvPr>
        </p:nvSpPr>
        <p:spPr>
          <a:xfrm>
            <a:off x="2214750" y="1916700"/>
            <a:ext cx="47145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39"/>
          <p:cNvSpPr txBox="1">
            <a:spLocks noGrp="1"/>
          </p:cNvSpPr>
          <p:nvPr>
            <p:ph type="subTitle" idx="1"/>
          </p:nvPr>
        </p:nvSpPr>
        <p:spPr>
          <a:xfrm>
            <a:off x="2214750" y="2730125"/>
            <a:ext cx="4714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 02 - Orange">
  <p:cSld name="1_Section Header 02 - 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0"/>
          <p:cNvSpPr txBox="1">
            <a:spLocks noGrp="1"/>
          </p:cNvSpPr>
          <p:nvPr>
            <p:ph type="title"/>
          </p:nvPr>
        </p:nvSpPr>
        <p:spPr>
          <a:xfrm>
            <a:off x="400475" y="2081125"/>
            <a:ext cx="4452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40"/>
          <p:cNvSpPr txBox="1">
            <a:spLocks noGrp="1"/>
          </p:cNvSpPr>
          <p:nvPr>
            <p:ph type="subTitle" idx="1"/>
          </p:nvPr>
        </p:nvSpPr>
        <p:spPr>
          <a:xfrm>
            <a:off x="400475" y="2894550"/>
            <a:ext cx="44520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4 - Purple">
  <p:cSld name="Content Slide 04 - Purp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body" idx="1"/>
          </p:nvPr>
        </p:nvSpPr>
        <p:spPr>
          <a:xfrm>
            <a:off x="400025" y="1584125"/>
            <a:ext cx="4019100" cy="29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body" idx="2"/>
          </p:nvPr>
        </p:nvSpPr>
        <p:spPr>
          <a:xfrm>
            <a:off x="4615400" y="1584125"/>
            <a:ext cx="4019100" cy="29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20" name="Google Shape;2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ection Header 02 - Orange">
  <p:cSld name="2_Section Header 02 - 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1"/>
          <p:cNvSpPr txBox="1">
            <a:spLocks noGrp="1"/>
          </p:cNvSpPr>
          <p:nvPr>
            <p:ph type="title"/>
          </p:nvPr>
        </p:nvSpPr>
        <p:spPr>
          <a:xfrm>
            <a:off x="5335225" y="2081125"/>
            <a:ext cx="36264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41"/>
          <p:cNvSpPr txBox="1">
            <a:spLocks noGrp="1"/>
          </p:cNvSpPr>
          <p:nvPr>
            <p:ph type="subTitle" idx="1"/>
          </p:nvPr>
        </p:nvSpPr>
        <p:spPr>
          <a:xfrm>
            <a:off x="5335225" y="2894550"/>
            <a:ext cx="3626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1 - Purple">
  <p:cSld name="Content Slide 01 - Purple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2"/>
          <p:cNvSpPr txBox="1">
            <a:spLocks noGrp="1"/>
          </p:cNvSpPr>
          <p:nvPr>
            <p:ph type="body" idx="1"/>
          </p:nvPr>
        </p:nvSpPr>
        <p:spPr>
          <a:xfrm>
            <a:off x="382750" y="2774200"/>
            <a:ext cx="26025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2"/>
          <p:cNvSpPr txBox="1">
            <a:spLocks noGrp="1"/>
          </p:cNvSpPr>
          <p:nvPr>
            <p:ph type="body" idx="2"/>
          </p:nvPr>
        </p:nvSpPr>
        <p:spPr>
          <a:xfrm>
            <a:off x="3164613" y="2774213"/>
            <a:ext cx="26025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42"/>
          <p:cNvSpPr txBox="1">
            <a:spLocks noGrp="1"/>
          </p:cNvSpPr>
          <p:nvPr>
            <p:ph type="body" idx="3"/>
          </p:nvPr>
        </p:nvSpPr>
        <p:spPr>
          <a:xfrm>
            <a:off x="5946488" y="2774188"/>
            <a:ext cx="26025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2"/>
          <p:cNvSpPr txBox="1">
            <a:spLocks noGrp="1"/>
          </p:cNvSpPr>
          <p:nvPr>
            <p:ph type="title"/>
          </p:nvPr>
        </p:nvSpPr>
        <p:spPr>
          <a:xfrm>
            <a:off x="400050" y="1119950"/>
            <a:ext cx="41748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42"/>
          <p:cNvSpPr txBox="1">
            <a:spLocks noGrp="1"/>
          </p:cNvSpPr>
          <p:nvPr>
            <p:ph type="subTitle" idx="4"/>
          </p:nvPr>
        </p:nvSpPr>
        <p:spPr>
          <a:xfrm>
            <a:off x="400050" y="1483425"/>
            <a:ext cx="4157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1 - Orange">
  <p:cSld name="Content Slide 01 - Orang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3"/>
          <p:cNvSpPr txBox="1">
            <a:spLocks noGrp="1"/>
          </p:cNvSpPr>
          <p:nvPr>
            <p:ph type="body" idx="1"/>
          </p:nvPr>
        </p:nvSpPr>
        <p:spPr>
          <a:xfrm>
            <a:off x="382750" y="2774200"/>
            <a:ext cx="26025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43"/>
          <p:cNvSpPr txBox="1">
            <a:spLocks noGrp="1"/>
          </p:cNvSpPr>
          <p:nvPr>
            <p:ph type="body" idx="2"/>
          </p:nvPr>
        </p:nvSpPr>
        <p:spPr>
          <a:xfrm>
            <a:off x="3164613" y="2774213"/>
            <a:ext cx="26025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43"/>
          <p:cNvSpPr txBox="1">
            <a:spLocks noGrp="1"/>
          </p:cNvSpPr>
          <p:nvPr>
            <p:ph type="body" idx="3"/>
          </p:nvPr>
        </p:nvSpPr>
        <p:spPr>
          <a:xfrm>
            <a:off x="5946488" y="2774213"/>
            <a:ext cx="26025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56" name="Google Shape;156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3"/>
          <p:cNvSpPr txBox="1">
            <a:spLocks noGrp="1"/>
          </p:cNvSpPr>
          <p:nvPr>
            <p:ph type="title"/>
          </p:nvPr>
        </p:nvSpPr>
        <p:spPr>
          <a:xfrm>
            <a:off x="400050" y="1119950"/>
            <a:ext cx="41748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3"/>
          <p:cNvSpPr txBox="1">
            <a:spLocks noGrp="1"/>
          </p:cNvSpPr>
          <p:nvPr>
            <p:ph type="subTitle" idx="4"/>
          </p:nvPr>
        </p:nvSpPr>
        <p:spPr>
          <a:xfrm>
            <a:off x="400050" y="1483425"/>
            <a:ext cx="4157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2 - Purple">
  <p:cSld name="Content Slide 02 - Purpl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4"/>
          <p:cNvSpPr txBox="1">
            <a:spLocks noGrp="1"/>
          </p:cNvSpPr>
          <p:nvPr>
            <p:ph type="body" idx="1"/>
          </p:nvPr>
        </p:nvSpPr>
        <p:spPr>
          <a:xfrm>
            <a:off x="382750" y="2774200"/>
            <a:ext cx="39471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44"/>
          <p:cNvSpPr txBox="1">
            <a:spLocks noGrp="1"/>
          </p:cNvSpPr>
          <p:nvPr>
            <p:ph type="body" idx="2"/>
          </p:nvPr>
        </p:nvSpPr>
        <p:spPr>
          <a:xfrm>
            <a:off x="4574925" y="2774200"/>
            <a:ext cx="39471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63" name="Google Shape;163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4"/>
          <p:cNvSpPr txBox="1">
            <a:spLocks noGrp="1"/>
          </p:cNvSpPr>
          <p:nvPr>
            <p:ph type="title"/>
          </p:nvPr>
        </p:nvSpPr>
        <p:spPr>
          <a:xfrm>
            <a:off x="400050" y="1119950"/>
            <a:ext cx="41748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44"/>
          <p:cNvSpPr txBox="1">
            <a:spLocks noGrp="1"/>
          </p:cNvSpPr>
          <p:nvPr>
            <p:ph type="subTitle" idx="3"/>
          </p:nvPr>
        </p:nvSpPr>
        <p:spPr>
          <a:xfrm>
            <a:off x="400050" y="1483425"/>
            <a:ext cx="4157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2 - Orange">
  <p:cSld name="Content Slide 02 - Orang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5"/>
          <p:cNvSpPr txBox="1">
            <a:spLocks noGrp="1"/>
          </p:cNvSpPr>
          <p:nvPr>
            <p:ph type="body" idx="1"/>
          </p:nvPr>
        </p:nvSpPr>
        <p:spPr>
          <a:xfrm>
            <a:off x="382750" y="2774200"/>
            <a:ext cx="39471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45"/>
          <p:cNvSpPr txBox="1">
            <a:spLocks noGrp="1"/>
          </p:cNvSpPr>
          <p:nvPr>
            <p:ph type="body" idx="2"/>
          </p:nvPr>
        </p:nvSpPr>
        <p:spPr>
          <a:xfrm>
            <a:off x="4574925" y="2774213"/>
            <a:ext cx="3947100" cy="19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70" name="Google Shape;170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5"/>
          <p:cNvSpPr txBox="1">
            <a:spLocks noGrp="1"/>
          </p:cNvSpPr>
          <p:nvPr>
            <p:ph type="title"/>
          </p:nvPr>
        </p:nvSpPr>
        <p:spPr>
          <a:xfrm>
            <a:off x="400050" y="1119950"/>
            <a:ext cx="41748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5"/>
          <p:cNvSpPr txBox="1">
            <a:spLocks noGrp="1"/>
          </p:cNvSpPr>
          <p:nvPr>
            <p:ph type="subTitle" idx="3"/>
          </p:nvPr>
        </p:nvSpPr>
        <p:spPr>
          <a:xfrm>
            <a:off x="400050" y="1483425"/>
            <a:ext cx="4157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3 - Purple">
  <p:cSld name="Content Slide 03 - Purpl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6"/>
          <p:cNvSpPr txBox="1">
            <a:spLocks noGrp="1"/>
          </p:cNvSpPr>
          <p:nvPr>
            <p:ph type="body" idx="1"/>
          </p:nvPr>
        </p:nvSpPr>
        <p:spPr>
          <a:xfrm>
            <a:off x="400025" y="1584125"/>
            <a:ext cx="2602500" cy="29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body" idx="2"/>
          </p:nvPr>
        </p:nvSpPr>
        <p:spPr>
          <a:xfrm>
            <a:off x="3164613" y="1584050"/>
            <a:ext cx="2602500" cy="29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body" idx="3"/>
          </p:nvPr>
        </p:nvSpPr>
        <p:spPr>
          <a:xfrm>
            <a:off x="5946488" y="1584050"/>
            <a:ext cx="2602500" cy="29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78" name="Google Shape;178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6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46"/>
          <p:cNvSpPr txBox="1">
            <a:spLocks noGrp="1"/>
          </p:cNvSpPr>
          <p:nvPr>
            <p:ph type="subTitle" idx="4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3 - Orange">
  <p:cSld name="Content Slide 03 - Orange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7"/>
          <p:cNvSpPr txBox="1">
            <a:spLocks noGrp="1"/>
          </p:cNvSpPr>
          <p:nvPr>
            <p:ph type="body" idx="1"/>
          </p:nvPr>
        </p:nvSpPr>
        <p:spPr>
          <a:xfrm>
            <a:off x="400025" y="1584125"/>
            <a:ext cx="2602500" cy="29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body" idx="2"/>
          </p:nvPr>
        </p:nvSpPr>
        <p:spPr>
          <a:xfrm>
            <a:off x="3164613" y="1584050"/>
            <a:ext cx="2602500" cy="29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body" idx="3"/>
          </p:nvPr>
        </p:nvSpPr>
        <p:spPr>
          <a:xfrm>
            <a:off x="5946488" y="1584125"/>
            <a:ext cx="2602500" cy="29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85" name="Google Shape;18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7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47"/>
          <p:cNvSpPr txBox="1">
            <a:spLocks noGrp="1"/>
          </p:cNvSpPr>
          <p:nvPr>
            <p:ph type="subTitle" idx="4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4 - Orange">
  <p:cSld name="Content Slide 04 - Orang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8"/>
          <p:cNvSpPr txBox="1">
            <a:spLocks noGrp="1"/>
          </p:cNvSpPr>
          <p:nvPr>
            <p:ph type="body" idx="1"/>
          </p:nvPr>
        </p:nvSpPr>
        <p:spPr>
          <a:xfrm>
            <a:off x="400025" y="1584125"/>
            <a:ext cx="4036200" cy="29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body" idx="2"/>
          </p:nvPr>
        </p:nvSpPr>
        <p:spPr>
          <a:xfrm>
            <a:off x="4606850" y="1584050"/>
            <a:ext cx="4036200" cy="29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91" name="Google Shape;191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8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5 - Purple">
  <p:cSld name="Content Slide 05 - Purpl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9"/>
          <p:cNvSpPr txBox="1">
            <a:spLocks noGrp="1"/>
          </p:cNvSpPr>
          <p:nvPr>
            <p:ph type="subTitle" idx="1"/>
          </p:nvPr>
        </p:nvSpPr>
        <p:spPr>
          <a:xfrm>
            <a:off x="684825" y="3683963"/>
            <a:ext cx="1246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49"/>
          <p:cNvSpPr txBox="1">
            <a:spLocks noGrp="1"/>
          </p:cNvSpPr>
          <p:nvPr>
            <p:ph type="subTitle" idx="2"/>
          </p:nvPr>
        </p:nvSpPr>
        <p:spPr>
          <a:xfrm>
            <a:off x="2303500" y="3683963"/>
            <a:ext cx="1246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49"/>
          <p:cNvSpPr txBox="1">
            <a:spLocks noGrp="1"/>
          </p:cNvSpPr>
          <p:nvPr>
            <p:ph type="subTitle" idx="3"/>
          </p:nvPr>
        </p:nvSpPr>
        <p:spPr>
          <a:xfrm>
            <a:off x="3908650" y="3683963"/>
            <a:ext cx="1246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49"/>
          <p:cNvSpPr txBox="1">
            <a:spLocks noGrp="1"/>
          </p:cNvSpPr>
          <p:nvPr>
            <p:ph type="subTitle" idx="4"/>
          </p:nvPr>
        </p:nvSpPr>
        <p:spPr>
          <a:xfrm>
            <a:off x="5520588" y="3683963"/>
            <a:ext cx="1246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49"/>
          <p:cNvSpPr txBox="1">
            <a:spLocks noGrp="1"/>
          </p:cNvSpPr>
          <p:nvPr>
            <p:ph type="subTitle" idx="5"/>
          </p:nvPr>
        </p:nvSpPr>
        <p:spPr>
          <a:xfrm>
            <a:off x="7118963" y="3683963"/>
            <a:ext cx="1246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49"/>
          <p:cNvSpPr txBox="1">
            <a:spLocks noGrp="1"/>
          </p:cNvSpPr>
          <p:nvPr>
            <p:ph type="subTitle" idx="6"/>
          </p:nvPr>
        </p:nvSpPr>
        <p:spPr>
          <a:xfrm>
            <a:off x="684825" y="4105075"/>
            <a:ext cx="12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49"/>
          <p:cNvSpPr txBox="1">
            <a:spLocks noGrp="1"/>
          </p:cNvSpPr>
          <p:nvPr>
            <p:ph type="subTitle" idx="7"/>
          </p:nvPr>
        </p:nvSpPr>
        <p:spPr>
          <a:xfrm>
            <a:off x="2296713" y="4105075"/>
            <a:ext cx="12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49"/>
          <p:cNvSpPr txBox="1">
            <a:spLocks noGrp="1"/>
          </p:cNvSpPr>
          <p:nvPr>
            <p:ph type="subTitle" idx="8"/>
          </p:nvPr>
        </p:nvSpPr>
        <p:spPr>
          <a:xfrm>
            <a:off x="3901888" y="4105075"/>
            <a:ext cx="12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49"/>
          <p:cNvSpPr txBox="1">
            <a:spLocks noGrp="1"/>
          </p:cNvSpPr>
          <p:nvPr>
            <p:ph type="subTitle" idx="9"/>
          </p:nvPr>
        </p:nvSpPr>
        <p:spPr>
          <a:xfrm>
            <a:off x="5510413" y="4105075"/>
            <a:ext cx="12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49"/>
          <p:cNvSpPr txBox="1">
            <a:spLocks noGrp="1"/>
          </p:cNvSpPr>
          <p:nvPr>
            <p:ph type="subTitle" idx="13"/>
          </p:nvPr>
        </p:nvSpPr>
        <p:spPr>
          <a:xfrm>
            <a:off x="7118938" y="4105075"/>
            <a:ext cx="12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pic>
        <p:nvPicPr>
          <p:cNvPr id="205" name="Google Shape;20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9"/>
          <p:cNvSpPr txBox="1">
            <a:spLocks noGrp="1"/>
          </p:cNvSpPr>
          <p:nvPr>
            <p:ph type="title"/>
          </p:nvPr>
        </p:nvSpPr>
        <p:spPr>
          <a:xfrm>
            <a:off x="400050" y="1119950"/>
            <a:ext cx="41748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subTitle" idx="14"/>
          </p:nvPr>
        </p:nvSpPr>
        <p:spPr>
          <a:xfrm>
            <a:off x="400050" y="1483425"/>
            <a:ext cx="4157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05 - Orange">
  <p:cSld name="Content Slide 05 - Orang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0"/>
          <p:cNvSpPr txBox="1">
            <a:spLocks noGrp="1"/>
          </p:cNvSpPr>
          <p:nvPr>
            <p:ph type="title"/>
          </p:nvPr>
        </p:nvSpPr>
        <p:spPr>
          <a:xfrm>
            <a:off x="400050" y="1119950"/>
            <a:ext cx="41748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0"/>
          <p:cNvSpPr txBox="1">
            <a:spLocks noGrp="1"/>
          </p:cNvSpPr>
          <p:nvPr>
            <p:ph type="subTitle" idx="1"/>
          </p:nvPr>
        </p:nvSpPr>
        <p:spPr>
          <a:xfrm>
            <a:off x="400050" y="1483425"/>
            <a:ext cx="4157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0"/>
          <p:cNvSpPr txBox="1">
            <a:spLocks noGrp="1"/>
          </p:cNvSpPr>
          <p:nvPr>
            <p:ph type="subTitle" idx="2"/>
          </p:nvPr>
        </p:nvSpPr>
        <p:spPr>
          <a:xfrm>
            <a:off x="684825" y="3683963"/>
            <a:ext cx="1246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50"/>
          <p:cNvSpPr txBox="1">
            <a:spLocks noGrp="1"/>
          </p:cNvSpPr>
          <p:nvPr>
            <p:ph type="subTitle" idx="3"/>
          </p:nvPr>
        </p:nvSpPr>
        <p:spPr>
          <a:xfrm>
            <a:off x="2303500" y="3683963"/>
            <a:ext cx="1246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50"/>
          <p:cNvSpPr txBox="1">
            <a:spLocks noGrp="1"/>
          </p:cNvSpPr>
          <p:nvPr>
            <p:ph type="subTitle" idx="4"/>
          </p:nvPr>
        </p:nvSpPr>
        <p:spPr>
          <a:xfrm>
            <a:off x="3908650" y="3683963"/>
            <a:ext cx="1246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50"/>
          <p:cNvSpPr txBox="1">
            <a:spLocks noGrp="1"/>
          </p:cNvSpPr>
          <p:nvPr>
            <p:ph type="subTitle" idx="5"/>
          </p:nvPr>
        </p:nvSpPr>
        <p:spPr>
          <a:xfrm>
            <a:off x="5520588" y="3683963"/>
            <a:ext cx="1246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50"/>
          <p:cNvSpPr txBox="1">
            <a:spLocks noGrp="1"/>
          </p:cNvSpPr>
          <p:nvPr>
            <p:ph type="subTitle" idx="6"/>
          </p:nvPr>
        </p:nvSpPr>
        <p:spPr>
          <a:xfrm>
            <a:off x="7118963" y="3683963"/>
            <a:ext cx="12465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50"/>
          <p:cNvSpPr txBox="1">
            <a:spLocks noGrp="1"/>
          </p:cNvSpPr>
          <p:nvPr>
            <p:ph type="subTitle" idx="7"/>
          </p:nvPr>
        </p:nvSpPr>
        <p:spPr>
          <a:xfrm>
            <a:off x="684825" y="4105075"/>
            <a:ext cx="12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50"/>
          <p:cNvSpPr txBox="1">
            <a:spLocks noGrp="1"/>
          </p:cNvSpPr>
          <p:nvPr>
            <p:ph type="subTitle" idx="8"/>
          </p:nvPr>
        </p:nvSpPr>
        <p:spPr>
          <a:xfrm>
            <a:off x="2296713" y="4105075"/>
            <a:ext cx="12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50"/>
          <p:cNvSpPr txBox="1">
            <a:spLocks noGrp="1"/>
          </p:cNvSpPr>
          <p:nvPr>
            <p:ph type="subTitle" idx="9"/>
          </p:nvPr>
        </p:nvSpPr>
        <p:spPr>
          <a:xfrm>
            <a:off x="3901888" y="4105075"/>
            <a:ext cx="12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50"/>
          <p:cNvSpPr txBox="1">
            <a:spLocks noGrp="1"/>
          </p:cNvSpPr>
          <p:nvPr>
            <p:ph type="subTitle" idx="13"/>
          </p:nvPr>
        </p:nvSpPr>
        <p:spPr>
          <a:xfrm>
            <a:off x="5510413" y="4105075"/>
            <a:ext cx="12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50"/>
          <p:cNvSpPr txBox="1">
            <a:spLocks noGrp="1"/>
          </p:cNvSpPr>
          <p:nvPr>
            <p:ph type="subTitle" idx="14"/>
          </p:nvPr>
        </p:nvSpPr>
        <p:spPr>
          <a:xfrm>
            <a:off x="7118938" y="4105075"/>
            <a:ext cx="12600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6D6E7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rgbClr val="6D6E7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6D6E7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Caption 01 - Orange">
  <p:cSld name="Picture Caption 01 - 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/>
          <p:nvPr/>
        </p:nvSpPr>
        <p:spPr>
          <a:xfrm>
            <a:off x="-1" y="0"/>
            <a:ext cx="4286251" cy="51435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4"/>
          <p:cNvSpPr txBox="1">
            <a:spLocks noGrp="1"/>
          </p:cNvSpPr>
          <p:nvPr>
            <p:ph type="subTitle" idx="1"/>
          </p:nvPr>
        </p:nvSpPr>
        <p:spPr>
          <a:xfrm>
            <a:off x="627600" y="2683675"/>
            <a:ext cx="21801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9pPr>
          </a:lstStyle>
          <a:p>
            <a:endParaRPr/>
          </a:p>
        </p:txBody>
      </p:sp>
      <p:sp>
        <p:nvSpPr>
          <p:cNvPr id="25" name="Google Shape;25;p24"/>
          <p:cNvSpPr txBox="1"/>
          <p:nvPr/>
        </p:nvSpPr>
        <p:spPr>
          <a:xfrm>
            <a:off x="41816" y="4869659"/>
            <a:ext cx="5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Slide 01 - Purple">
  <p:cSld name="Comparison Slide 01 - Purple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1"/>
          <p:cNvSpPr txBox="1">
            <a:spLocks noGrp="1"/>
          </p:cNvSpPr>
          <p:nvPr>
            <p:ph type="body" idx="1"/>
          </p:nvPr>
        </p:nvSpPr>
        <p:spPr>
          <a:xfrm>
            <a:off x="382750" y="2067475"/>
            <a:ext cx="3764100" cy="2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1"/>
          <p:cNvSpPr txBox="1">
            <a:spLocks noGrp="1"/>
          </p:cNvSpPr>
          <p:nvPr>
            <p:ph type="title"/>
          </p:nvPr>
        </p:nvSpPr>
        <p:spPr>
          <a:xfrm>
            <a:off x="382750" y="667950"/>
            <a:ext cx="37641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51"/>
          <p:cNvSpPr txBox="1">
            <a:spLocks noGrp="1"/>
          </p:cNvSpPr>
          <p:nvPr>
            <p:ph type="subTitle" idx="2"/>
          </p:nvPr>
        </p:nvSpPr>
        <p:spPr>
          <a:xfrm>
            <a:off x="382750" y="1060422"/>
            <a:ext cx="3764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51"/>
          <p:cNvSpPr txBox="1">
            <a:spLocks noGrp="1"/>
          </p:cNvSpPr>
          <p:nvPr>
            <p:ph type="body" idx="3"/>
          </p:nvPr>
        </p:nvSpPr>
        <p:spPr>
          <a:xfrm>
            <a:off x="4939563" y="2067475"/>
            <a:ext cx="3764100" cy="2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51"/>
          <p:cNvSpPr txBox="1">
            <a:spLocks noGrp="1"/>
          </p:cNvSpPr>
          <p:nvPr>
            <p:ph type="subTitle" idx="4"/>
          </p:nvPr>
        </p:nvSpPr>
        <p:spPr>
          <a:xfrm>
            <a:off x="382750" y="1615960"/>
            <a:ext cx="3764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51"/>
          <p:cNvSpPr txBox="1">
            <a:spLocks noGrp="1"/>
          </p:cNvSpPr>
          <p:nvPr>
            <p:ph type="subTitle" idx="5"/>
          </p:nvPr>
        </p:nvSpPr>
        <p:spPr>
          <a:xfrm>
            <a:off x="4939563" y="1615972"/>
            <a:ext cx="3764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232" name="Google Shape;232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Slide 01 - Orange">
  <p:cSld name="Comparison Slide 01 - Orang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2"/>
          <p:cNvSpPr txBox="1">
            <a:spLocks noGrp="1"/>
          </p:cNvSpPr>
          <p:nvPr>
            <p:ph type="body" idx="1"/>
          </p:nvPr>
        </p:nvSpPr>
        <p:spPr>
          <a:xfrm>
            <a:off x="382750" y="2067625"/>
            <a:ext cx="3764100" cy="2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52"/>
          <p:cNvSpPr txBox="1">
            <a:spLocks noGrp="1"/>
          </p:cNvSpPr>
          <p:nvPr>
            <p:ph type="body" idx="2"/>
          </p:nvPr>
        </p:nvSpPr>
        <p:spPr>
          <a:xfrm>
            <a:off x="4939563" y="2067525"/>
            <a:ext cx="3764100" cy="2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37" name="Google Shape;237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52"/>
          <p:cNvSpPr txBox="1">
            <a:spLocks noGrp="1"/>
          </p:cNvSpPr>
          <p:nvPr>
            <p:ph type="title"/>
          </p:nvPr>
        </p:nvSpPr>
        <p:spPr>
          <a:xfrm>
            <a:off x="382750" y="667950"/>
            <a:ext cx="37641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52"/>
          <p:cNvSpPr txBox="1">
            <a:spLocks noGrp="1"/>
          </p:cNvSpPr>
          <p:nvPr>
            <p:ph type="subTitle" idx="3"/>
          </p:nvPr>
        </p:nvSpPr>
        <p:spPr>
          <a:xfrm>
            <a:off x="382750" y="1060422"/>
            <a:ext cx="3764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52"/>
          <p:cNvSpPr txBox="1">
            <a:spLocks noGrp="1"/>
          </p:cNvSpPr>
          <p:nvPr>
            <p:ph type="subTitle" idx="4"/>
          </p:nvPr>
        </p:nvSpPr>
        <p:spPr>
          <a:xfrm>
            <a:off x="382750" y="1615960"/>
            <a:ext cx="3764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52"/>
          <p:cNvSpPr txBox="1">
            <a:spLocks noGrp="1"/>
          </p:cNvSpPr>
          <p:nvPr>
            <p:ph type="subTitle" idx="5"/>
          </p:nvPr>
        </p:nvSpPr>
        <p:spPr>
          <a:xfrm>
            <a:off x="4939563" y="1615972"/>
            <a:ext cx="3764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Slide 02 - Purple">
  <p:cSld name="Comparison Slide 02 - Purple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3"/>
          <p:cNvSpPr txBox="1">
            <a:spLocks noGrp="1"/>
          </p:cNvSpPr>
          <p:nvPr>
            <p:ph type="body" idx="1"/>
          </p:nvPr>
        </p:nvSpPr>
        <p:spPr>
          <a:xfrm>
            <a:off x="3459250" y="1946475"/>
            <a:ext cx="2492700" cy="2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53"/>
          <p:cNvSpPr txBox="1">
            <a:spLocks noGrp="1"/>
          </p:cNvSpPr>
          <p:nvPr>
            <p:ph type="title"/>
          </p:nvPr>
        </p:nvSpPr>
        <p:spPr>
          <a:xfrm>
            <a:off x="3459250" y="667950"/>
            <a:ext cx="37641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53"/>
          <p:cNvSpPr txBox="1">
            <a:spLocks noGrp="1"/>
          </p:cNvSpPr>
          <p:nvPr>
            <p:ph type="subTitle" idx="2"/>
          </p:nvPr>
        </p:nvSpPr>
        <p:spPr>
          <a:xfrm>
            <a:off x="3459250" y="1060422"/>
            <a:ext cx="3764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53"/>
          <p:cNvSpPr txBox="1">
            <a:spLocks noGrp="1"/>
          </p:cNvSpPr>
          <p:nvPr>
            <p:ph type="subTitle" idx="3"/>
          </p:nvPr>
        </p:nvSpPr>
        <p:spPr>
          <a:xfrm>
            <a:off x="3459250" y="1475550"/>
            <a:ext cx="2433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53"/>
          <p:cNvSpPr txBox="1">
            <a:spLocks noGrp="1"/>
          </p:cNvSpPr>
          <p:nvPr>
            <p:ph type="subTitle" idx="4"/>
          </p:nvPr>
        </p:nvSpPr>
        <p:spPr>
          <a:xfrm>
            <a:off x="6119700" y="1503438"/>
            <a:ext cx="2433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53"/>
          <p:cNvSpPr txBox="1">
            <a:spLocks noGrp="1"/>
          </p:cNvSpPr>
          <p:nvPr>
            <p:ph type="body" idx="5"/>
          </p:nvPr>
        </p:nvSpPr>
        <p:spPr>
          <a:xfrm>
            <a:off x="6094250" y="1946475"/>
            <a:ext cx="2492700" cy="2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49" name="Google Shape;24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04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53"/>
          <p:cNvSpPr txBox="1"/>
          <p:nvPr/>
        </p:nvSpPr>
        <p:spPr>
          <a:xfrm>
            <a:off x="41816" y="4869659"/>
            <a:ext cx="5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Slide 02 - Orange">
  <p:cSld name="Comparison Slide 02 - Orange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4"/>
          <p:cNvSpPr txBox="1">
            <a:spLocks noGrp="1"/>
          </p:cNvSpPr>
          <p:nvPr>
            <p:ph type="body" idx="1"/>
          </p:nvPr>
        </p:nvSpPr>
        <p:spPr>
          <a:xfrm>
            <a:off x="3459250" y="1946475"/>
            <a:ext cx="2492700" cy="2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54"/>
          <p:cNvSpPr txBox="1">
            <a:spLocks noGrp="1"/>
          </p:cNvSpPr>
          <p:nvPr>
            <p:ph type="body" idx="2"/>
          </p:nvPr>
        </p:nvSpPr>
        <p:spPr>
          <a:xfrm>
            <a:off x="6089850" y="1946475"/>
            <a:ext cx="2492700" cy="24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55" name="Google Shape;25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04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54"/>
          <p:cNvSpPr txBox="1">
            <a:spLocks noGrp="1"/>
          </p:cNvSpPr>
          <p:nvPr>
            <p:ph type="title"/>
          </p:nvPr>
        </p:nvSpPr>
        <p:spPr>
          <a:xfrm>
            <a:off x="3459250" y="667950"/>
            <a:ext cx="37641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54"/>
          <p:cNvSpPr txBox="1">
            <a:spLocks noGrp="1"/>
          </p:cNvSpPr>
          <p:nvPr>
            <p:ph type="subTitle" idx="3"/>
          </p:nvPr>
        </p:nvSpPr>
        <p:spPr>
          <a:xfrm>
            <a:off x="3459250" y="1060422"/>
            <a:ext cx="37641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54"/>
          <p:cNvSpPr txBox="1">
            <a:spLocks noGrp="1"/>
          </p:cNvSpPr>
          <p:nvPr>
            <p:ph type="subTitle" idx="4"/>
          </p:nvPr>
        </p:nvSpPr>
        <p:spPr>
          <a:xfrm>
            <a:off x="3459250" y="1475550"/>
            <a:ext cx="2433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54"/>
          <p:cNvSpPr txBox="1">
            <a:spLocks noGrp="1"/>
          </p:cNvSpPr>
          <p:nvPr>
            <p:ph type="subTitle" idx="5"/>
          </p:nvPr>
        </p:nvSpPr>
        <p:spPr>
          <a:xfrm>
            <a:off x="6119700" y="1503438"/>
            <a:ext cx="2433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54"/>
          <p:cNvSpPr txBox="1"/>
          <p:nvPr/>
        </p:nvSpPr>
        <p:spPr>
          <a:xfrm>
            <a:off x="41816" y="4869659"/>
            <a:ext cx="5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01">
  <p:cSld name="Chart 0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5"/>
          <p:cNvSpPr txBox="1">
            <a:spLocks noGrp="1"/>
          </p:cNvSpPr>
          <p:nvPr>
            <p:ph type="subTitle" idx="1"/>
          </p:nvPr>
        </p:nvSpPr>
        <p:spPr>
          <a:xfrm>
            <a:off x="6505038" y="1317475"/>
            <a:ext cx="2077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55"/>
          <p:cNvSpPr txBox="1">
            <a:spLocks noGrp="1"/>
          </p:cNvSpPr>
          <p:nvPr>
            <p:ph type="body" idx="2"/>
          </p:nvPr>
        </p:nvSpPr>
        <p:spPr>
          <a:xfrm>
            <a:off x="6509450" y="1754850"/>
            <a:ext cx="2077500" cy="28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55"/>
          <p:cNvSpPr txBox="1">
            <a:spLocks noGrp="1"/>
          </p:cNvSpPr>
          <p:nvPr>
            <p:ph type="title"/>
          </p:nvPr>
        </p:nvSpPr>
        <p:spPr>
          <a:xfrm>
            <a:off x="406775" y="369475"/>
            <a:ext cx="59394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55"/>
          <p:cNvSpPr txBox="1">
            <a:spLocks noGrp="1"/>
          </p:cNvSpPr>
          <p:nvPr>
            <p:ph type="subTitle" idx="3"/>
          </p:nvPr>
        </p:nvSpPr>
        <p:spPr>
          <a:xfrm>
            <a:off x="406775" y="761950"/>
            <a:ext cx="3750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55"/>
          <p:cNvSpPr txBox="1">
            <a:spLocks noGrp="1"/>
          </p:cNvSpPr>
          <p:nvPr>
            <p:ph type="subTitle" idx="4"/>
          </p:nvPr>
        </p:nvSpPr>
        <p:spPr>
          <a:xfrm>
            <a:off x="406775" y="1317475"/>
            <a:ext cx="2077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1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b="1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55"/>
          <p:cNvSpPr txBox="1">
            <a:spLocks noGrp="1"/>
          </p:cNvSpPr>
          <p:nvPr>
            <p:ph type="body" idx="5"/>
          </p:nvPr>
        </p:nvSpPr>
        <p:spPr>
          <a:xfrm>
            <a:off x="406775" y="1754850"/>
            <a:ext cx="2092800" cy="28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/>
            </a:lvl2pPr>
            <a:lvl3pPr marL="1371600" lvl="2" indent="-292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/>
            </a:lvl3pPr>
            <a:lvl4pPr marL="1828800" lvl="3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⎼"/>
              <a:defRPr/>
            </a:lvl4pPr>
            <a:lvl5pPr marL="2286000" lvl="4" indent="-279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5pPr>
            <a:lvl6pPr marL="2743200" lvl="5" indent="-279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Char char="●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69" name="Google Shape;269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02">
  <p:cSld name="Chart 0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6"/>
          <p:cNvSpPr txBox="1">
            <a:spLocks noGrp="1"/>
          </p:cNvSpPr>
          <p:nvPr>
            <p:ph type="subTitle" idx="1"/>
          </p:nvPr>
        </p:nvSpPr>
        <p:spPr>
          <a:xfrm>
            <a:off x="419150" y="4479975"/>
            <a:ext cx="8134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56"/>
          <p:cNvSpPr/>
          <p:nvPr/>
        </p:nvSpPr>
        <p:spPr>
          <a:xfrm>
            <a:off x="3713306" y="2240474"/>
            <a:ext cx="1717387" cy="17173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6"/>
          <p:cNvSpPr/>
          <p:nvPr/>
        </p:nvSpPr>
        <p:spPr>
          <a:xfrm>
            <a:off x="4911489" y="1939520"/>
            <a:ext cx="853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6"/>
          <p:cNvSpPr/>
          <p:nvPr/>
        </p:nvSpPr>
        <p:spPr>
          <a:xfrm>
            <a:off x="5528462" y="2522866"/>
            <a:ext cx="853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6"/>
          <p:cNvSpPr/>
          <p:nvPr/>
        </p:nvSpPr>
        <p:spPr>
          <a:xfrm>
            <a:off x="5631185" y="3285735"/>
            <a:ext cx="853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6"/>
          <p:cNvSpPr/>
          <p:nvPr/>
        </p:nvSpPr>
        <p:spPr>
          <a:xfrm>
            <a:off x="4908130" y="4105616"/>
            <a:ext cx="853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6"/>
          <p:cNvSpPr/>
          <p:nvPr/>
        </p:nvSpPr>
        <p:spPr>
          <a:xfrm>
            <a:off x="3494803" y="3454192"/>
            <a:ext cx="853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6"/>
          <p:cNvSpPr/>
          <p:nvPr/>
        </p:nvSpPr>
        <p:spPr>
          <a:xfrm>
            <a:off x="3945313" y="2028329"/>
            <a:ext cx="8536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56"/>
          <p:cNvSpPr txBox="1">
            <a:spLocks noGrp="1"/>
          </p:cNvSpPr>
          <p:nvPr>
            <p:ph type="title"/>
          </p:nvPr>
        </p:nvSpPr>
        <p:spPr>
          <a:xfrm>
            <a:off x="399325" y="369475"/>
            <a:ext cx="59394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56"/>
          <p:cNvSpPr txBox="1">
            <a:spLocks noGrp="1"/>
          </p:cNvSpPr>
          <p:nvPr>
            <p:ph type="subTitle" idx="2"/>
          </p:nvPr>
        </p:nvSpPr>
        <p:spPr>
          <a:xfrm>
            <a:off x="399325" y="761950"/>
            <a:ext cx="3750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01 - Orange">
  <p:cSld name="Table 01 - Orang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245" y="4634349"/>
            <a:ext cx="275031" cy="27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7"/>
          <p:cNvSpPr txBox="1">
            <a:spLocks noGrp="1"/>
          </p:cNvSpPr>
          <p:nvPr>
            <p:ph type="title"/>
          </p:nvPr>
        </p:nvSpPr>
        <p:spPr>
          <a:xfrm>
            <a:off x="399325" y="369475"/>
            <a:ext cx="59394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57"/>
          <p:cNvSpPr txBox="1">
            <a:spLocks noGrp="1"/>
          </p:cNvSpPr>
          <p:nvPr>
            <p:ph type="subTitle" idx="1"/>
          </p:nvPr>
        </p:nvSpPr>
        <p:spPr>
          <a:xfrm>
            <a:off x="399325" y="761950"/>
            <a:ext cx="3750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57"/>
          <p:cNvSpPr txBox="1">
            <a:spLocks noGrp="1"/>
          </p:cNvSpPr>
          <p:nvPr>
            <p:ph type="subTitle" idx="2"/>
          </p:nvPr>
        </p:nvSpPr>
        <p:spPr>
          <a:xfrm>
            <a:off x="419150" y="4479975"/>
            <a:ext cx="8134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01 - Purple">
  <p:cSld name="Table 01 - Purple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245" y="4634349"/>
            <a:ext cx="275031" cy="27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8"/>
          <p:cNvSpPr txBox="1">
            <a:spLocks noGrp="1"/>
          </p:cNvSpPr>
          <p:nvPr>
            <p:ph type="title"/>
          </p:nvPr>
        </p:nvSpPr>
        <p:spPr>
          <a:xfrm>
            <a:off x="399325" y="369475"/>
            <a:ext cx="59394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58"/>
          <p:cNvSpPr txBox="1">
            <a:spLocks noGrp="1"/>
          </p:cNvSpPr>
          <p:nvPr>
            <p:ph type="subTitle" idx="1"/>
          </p:nvPr>
        </p:nvSpPr>
        <p:spPr>
          <a:xfrm>
            <a:off x="399325" y="761950"/>
            <a:ext cx="3750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58"/>
          <p:cNvSpPr txBox="1">
            <a:spLocks noGrp="1"/>
          </p:cNvSpPr>
          <p:nvPr>
            <p:ph type="subTitle" idx="2"/>
          </p:nvPr>
        </p:nvSpPr>
        <p:spPr>
          <a:xfrm>
            <a:off x="419150" y="4479975"/>
            <a:ext cx="8134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02 - Purple">
  <p:cSld name="Table 02 - Purple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245" y="4634349"/>
            <a:ext cx="275031" cy="27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9"/>
          <p:cNvSpPr txBox="1">
            <a:spLocks noGrp="1"/>
          </p:cNvSpPr>
          <p:nvPr>
            <p:ph type="title"/>
          </p:nvPr>
        </p:nvSpPr>
        <p:spPr>
          <a:xfrm>
            <a:off x="399325" y="369475"/>
            <a:ext cx="59394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59"/>
          <p:cNvSpPr txBox="1">
            <a:spLocks noGrp="1"/>
          </p:cNvSpPr>
          <p:nvPr>
            <p:ph type="subTitle" idx="1"/>
          </p:nvPr>
        </p:nvSpPr>
        <p:spPr>
          <a:xfrm>
            <a:off x="399325" y="761950"/>
            <a:ext cx="3750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59"/>
          <p:cNvSpPr txBox="1">
            <a:spLocks noGrp="1"/>
          </p:cNvSpPr>
          <p:nvPr>
            <p:ph type="subTitle" idx="2"/>
          </p:nvPr>
        </p:nvSpPr>
        <p:spPr>
          <a:xfrm>
            <a:off x="419150" y="4479975"/>
            <a:ext cx="8134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02 - Orange">
  <p:cSld name="Table 02 - Orange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245" y="4634349"/>
            <a:ext cx="275031" cy="27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60"/>
          <p:cNvSpPr txBox="1">
            <a:spLocks noGrp="1"/>
          </p:cNvSpPr>
          <p:nvPr>
            <p:ph type="title"/>
          </p:nvPr>
        </p:nvSpPr>
        <p:spPr>
          <a:xfrm>
            <a:off x="399325" y="369475"/>
            <a:ext cx="59394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60"/>
          <p:cNvSpPr txBox="1">
            <a:spLocks noGrp="1"/>
          </p:cNvSpPr>
          <p:nvPr>
            <p:ph type="subTitle" idx="1"/>
          </p:nvPr>
        </p:nvSpPr>
        <p:spPr>
          <a:xfrm>
            <a:off x="399325" y="761950"/>
            <a:ext cx="37500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60"/>
          <p:cNvSpPr txBox="1">
            <a:spLocks noGrp="1"/>
          </p:cNvSpPr>
          <p:nvPr>
            <p:ph type="subTitle" idx="2"/>
          </p:nvPr>
        </p:nvSpPr>
        <p:spPr>
          <a:xfrm>
            <a:off x="419150" y="4479975"/>
            <a:ext cx="8134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6D6E7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900">
                <a:solidFill>
                  <a:srgbClr val="6D6E7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900">
                <a:solidFill>
                  <a:srgbClr val="6D6E7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6D6E7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01 - Purple">
  <p:cSld name="1_Table 01 - Purp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5"/>
          <p:cNvSpPr>
            <a:spLocks noGrp="1"/>
          </p:cNvSpPr>
          <p:nvPr>
            <p:ph type="tbl" idx="2"/>
          </p:nvPr>
        </p:nvSpPr>
        <p:spPr>
          <a:xfrm>
            <a:off x="411463" y="1344882"/>
            <a:ext cx="8394072" cy="299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" name="Google Shape;2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0245" y="4634349"/>
            <a:ext cx="275031" cy="27503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647877" y="881699"/>
            <a:ext cx="37011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40"/>
              <a:buFont typeface="Arial"/>
              <a:buNone/>
              <a:defRPr sz="135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520"/>
              <a:buFont typeface="Courier New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92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75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3"/>
          </p:nvPr>
        </p:nvSpPr>
        <p:spPr>
          <a:xfrm>
            <a:off x="647877" y="395217"/>
            <a:ext cx="3701099" cy="35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45974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3640"/>
              <a:buFont typeface="Arial"/>
              <a:buChar char="•"/>
              <a:defRPr sz="2100" b="1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33718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710"/>
              <a:buFont typeface="Courier New"/>
              <a:buChar char="o"/>
              <a:defRPr sz="135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0519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920"/>
              <a:buFont typeface="Noto Sans Symbols"/>
              <a:buChar char="▪"/>
              <a:defRPr sz="12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972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750"/>
              <a:buFont typeface="Noto Sans Symbols"/>
              <a:buChar char="⎼"/>
              <a:defRPr sz="105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9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75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4"/>
          </p:nvPr>
        </p:nvSpPr>
        <p:spPr>
          <a:xfrm>
            <a:off x="411463" y="4416421"/>
            <a:ext cx="8119221" cy="43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365"/>
              <a:buFont typeface="Arial"/>
              <a:buNone/>
              <a:defRPr sz="788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099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140"/>
              <a:buFont typeface="Courier New"/>
              <a:buChar char="o"/>
              <a:defRPr sz="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5146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360"/>
              <a:buFont typeface="Noto Sans Symbols"/>
              <a:buChar char="▪"/>
              <a:defRPr sz="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750"/>
              <a:buFont typeface="Noto Sans Symbols"/>
              <a:buNone/>
              <a:defRPr sz="105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90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750" b="0" i="0" u="none" strike="noStrike" cap="none">
                <a:solidFill>
                  <a:srgbClr val="6D6E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" name="Google Shape;3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Caption 02 - Orange">
  <p:cSld name="Picture Caption 02 - 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61"/>
          <p:cNvSpPr txBox="1">
            <a:spLocks noGrp="1"/>
          </p:cNvSpPr>
          <p:nvPr>
            <p:ph type="subTitle" idx="1"/>
          </p:nvPr>
        </p:nvSpPr>
        <p:spPr>
          <a:xfrm>
            <a:off x="627600" y="2683675"/>
            <a:ext cx="21801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2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2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2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1"/>
            </a:lvl9pPr>
          </a:lstStyle>
          <a:p>
            <a:endParaRPr/>
          </a:p>
        </p:txBody>
      </p:sp>
      <p:sp>
        <p:nvSpPr>
          <p:cNvPr id="309" name="Google Shape;309;p61"/>
          <p:cNvSpPr txBox="1"/>
          <p:nvPr/>
        </p:nvSpPr>
        <p:spPr>
          <a:xfrm>
            <a:off x="41816" y="4869659"/>
            <a:ext cx="5859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A 02 - Orange">
  <p:cSld name="QA 02 - 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62"/>
          <p:cNvSpPr txBox="1">
            <a:spLocks noGrp="1"/>
          </p:cNvSpPr>
          <p:nvPr>
            <p:ph type="title"/>
          </p:nvPr>
        </p:nvSpPr>
        <p:spPr>
          <a:xfrm>
            <a:off x="399513" y="2183763"/>
            <a:ext cx="27954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3" name="Google Shape;313;p62"/>
          <p:cNvSpPr txBox="1">
            <a:spLocks noGrp="1"/>
          </p:cNvSpPr>
          <p:nvPr>
            <p:ph type="subTitle" idx="1"/>
          </p:nvPr>
        </p:nvSpPr>
        <p:spPr>
          <a:xfrm>
            <a:off x="399638" y="2620650"/>
            <a:ext cx="27954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63"/>
          <p:cNvSpPr txBox="1"/>
          <p:nvPr/>
        </p:nvSpPr>
        <p:spPr>
          <a:xfrm>
            <a:off x="400051" y="4572504"/>
            <a:ext cx="8209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MOTOROLA,​ ​MOTO, MOTOROLA​ ​SOLUTIONS​ ​and​ ​the​ ​Stylized​ ​M​ ​Logo​ ​are​ ​trademarks​ ​or​ ​registered​ ​trademarks​ ​of Motorola​ ​Trademark​ ​Holdings,​ ​LLC​ ​and​ ​are​ ​used​ ​under​ ​license.​ </a:t>
            </a:r>
            <a:br>
              <a:rPr lang="en" sz="7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7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All​ ​other​ ​trademarks​ ​are​ ​the property​ ​of​ ​their​ ​respective​ ​owners.​ ​©​ 2018 ​Motorola​ ​Solutions,​ ​Inc.​ ​All​ ​rights reserved.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16" name="Google Shape;31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952" y="4178599"/>
            <a:ext cx="2451927" cy="3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Slide 01 - Blue">
  <p:cSld name="3_Content Slide 01 - Blue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body" idx="1"/>
          </p:nvPr>
        </p:nvSpPr>
        <p:spPr>
          <a:xfrm>
            <a:off x="4696389" y="1653187"/>
            <a:ext cx="3911700" cy="30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861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0"/>
              <a:buChar char="●"/>
              <a:defRPr/>
            </a:lvl1pPr>
            <a:lvl2pPr marL="914400" lvl="1" indent="-29495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45"/>
              <a:buChar char="○"/>
              <a:defRPr/>
            </a:lvl2pPr>
            <a:lvl3pPr marL="1371600" lvl="2" indent="-2971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■"/>
              <a:defRPr sz="900"/>
            </a:lvl3pPr>
            <a:lvl4pPr marL="1828800" lvl="3" indent="-3714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50"/>
              <a:buChar char="⎼"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/>
            </a:lvl5pPr>
            <a:lvl6pPr marL="2743200" lvl="5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●"/>
              <a:defRPr/>
            </a:lvl6pPr>
            <a:lvl7pPr marL="3200400" lvl="6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•"/>
              <a:defRPr/>
            </a:lvl7pPr>
            <a:lvl8pPr marL="3657600" lvl="7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body" idx="2"/>
          </p:nvPr>
        </p:nvSpPr>
        <p:spPr>
          <a:xfrm>
            <a:off x="644171" y="1653187"/>
            <a:ext cx="3911700" cy="30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861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90"/>
              <a:buChar char="●"/>
              <a:defRPr/>
            </a:lvl1pPr>
            <a:lvl2pPr marL="914400" lvl="1" indent="-29495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45"/>
              <a:buChar char="○"/>
              <a:defRPr/>
            </a:lvl2pPr>
            <a:lvl3pPr marL="1371600" lvl="2" indent="-29718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■"/>
              <a:defRPr sz="900"/>
            </a:lvl3pPr>
            <a:lvl4pPr marL="1828800" lvl="3" indent="-3714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50"/>
              <a:buChar char="⎼"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50"/>
              <a:buNone/>
              <a:defRPr/>
            </a:lvl5pPr>
            <a:lvl6pPr marL="2743200" lvl="5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●"/>
              <a:defRPr/>
            </a:lvl6pPr>
            <a:lvl7pPr marL="3200400" lvl="6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•"/>
              <a:defRPr/>
            </a:lvl7pPr>
            <a:lvl8pPr marL="3657600" lvl="7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0" name="Google Shape;320;p64"/>
          <p:cNvPicPr preferRelativeResize="0"/>
          <p:nvPr/>
        </p:nvPicPr>
        <p:blipFill rotWithShape="1">
          <a:blip r:embed="rId2">
            <a:alphaModFix/>
          </a:blip>
          <a:srcRect r="88688"/>
          <a:stretch/>
        </p:blipFill>
        <p:spPr>
          <a:xfrm>
            <a:off x="8741738" y="4740733"/>
            <a:ext cx="321711" cy="31884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4"/>
          <p:cNvSpPr txBox="1">
            <a:spLocks noGrp="1"/>
          </p:cNvSpPr>
          <p:nvPr>
            <p:ph type="body" idx="3"/>
          </p:nvPr>
        </p:nvSpPr>
        <p:spPr>
          <a:xfrm>
            <a:off x="644171" y="1064383"/>
            <a:ext cx="4753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90"/>
              <a:buNone/>
              <a:defRPr sz="1400" b="1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●"/>
              <a:defRPr/>
            </a:lvl6pPr>
            <a:lvl7pPr marL="3200400" lvl="6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•"/>
              <a:defRPr/>
            </a:lvl7pPr>
            <a:lvl8pPr marL="3657600" lvl="7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64"/>
          <p:cNvSpPr txBox="1">
            <a:spLocks noGrp="1"/>
          </p:cNvSpPr>
          <p:nvPr>
            <p:ph type="body" idx="4"/>
          </p:nvPr>
        </p:nvSpPr>
        <p:spPr>
          <a:xfrm>
            <a:off x="644099" y="398391"/>
            <a:ext cx="47535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35"/>
              <a:buNone/>
              <a:defRPr sz="2100" cap="none">
                <a:solidFill>
                  <a:srgbClr val="0063B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45"/>
              <a:buNone/>
              <a:defRPr/>
            </a:lvl2pPr>
            <a:lvl3pPr marL="1371600" lvl="2" indent="-3657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Char char="■"/>
              <a:defRPr/>
            </a:lvl3pPr>
            <a:lvl4pPr marL="1828800" lvl="3" indent="-37147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50"/>
              <a:buChar char="⎼"/>
              <a:defRPr/>
            </a:lvl4pPr>
            <a:lvl5pPr marL="2286000" lvl="4" indent="-4000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00"/>
              <a:buChar char="●"/>
              <a:defRPr/>
            </a:lvl5pPr>
            <a:lvl6pPr marL="2743200" lvl="5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●"/>
              <a:defRPr/>
            </a:lvl6pPr>
            <a:lvl7pPr marL="3200400" lvl="6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•"/>
              <a:defRPr/>
            </a:lvl7pPr>
            <a:lvl8pPr marL="3657600" lvl="7" indent="-4343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4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3" name="Google Shape;323;p64"/>
          <p:cNvCxnSpPr/>
          <p:nvPr/>
        </p:nvCxnSpPr>
        <p:spPr>
          <a:xfrm>
            <a:off x="445968" y="476750"/>
            <a:ext cx="0" cy="548700"/>
          </a:xfrm>
          <a:prstGeom prst="straightConnector1">
            <a:avLst/>
          </a:prstGeom>
          <a:noFill/>
          <a:ln w="120650" cap="flat" cmpd="sng">
            <a:solidFill>
              <a:srgbClr val="0063B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orient="horz" pos="14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01 - Orange">
  <p:cSld name="Section Header 01 - 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/>
          <p:nvPr/>
        </p:nvSpPr>
        <p:spPr>
          <a:xfrm>
            <a:off x="1" y="0"/>
            <a:ext cx="4210050" cy="51435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6"/>
          <p:cNvSpPr txBox="1">
            <a:spLocks noGrp="1"/>
          </p:cNvSpPr>
          <p:nvPr>
            <p:ph type="title"/>
          </p:nvPr>
        </p:nvSpPr>
        <p:spPr>
          <a:xfrm>
            <a:off x="406525" y="2087700"/>
            <a:ext cx="30591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subTitle" idx="1"/>
          </p:nvPr>
        </p:nvSpPr>
        <p:spPr>
          <a:xfrm>
            <a:off x="406525" y="2901125"/>
            <a:ext cx="30591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/>
          <p:nvPr/>
        </p:nvSpPr>
        <p:spPr>
          <a:xfrm>
            <a:off x="400051" y="4572504"/>
            <a:ext cx="82097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MOTOROLA,​ ​MOTO, MOTOROLA​ ​SOLUTIONS​ ​and​ ​the​ ​Stylized​ ​M​ ​Logo​ ​are​ ​trademarks​ ​or​ ​registered​ ​trademarks​ ​of Motorola​ ​Trademark​ ​Holdings,​ ​LLC​ ​and​ ​are​ ​used​ ​under​ ​license.​ </a:t>
            </a:r>
            <a:br>
              <a:rPr lang="en" sz="7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700" b="0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All​ ​other​ ​trademarks​ ​are​ ​the property​ ​of​ ​their​ ​respective​ ​owners.​ ​©​ 2018 ​Motorola​ ​Solutions,​ ​Inc.​ ​All​ ​rights reserved.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02 - Orange">
  <p:cSld name="Title 02 - Oran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/>
          <p:nvPr/>
        </p:nvSpPr>
        <p:spPr>
          <a:xfrm>
            <a:off x="0" y="0"/>
            <a:ext cx="4179600" cy="5143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8"/>
          <p:cNvSpPr txBox="1">
            <a:spLocks noGrp="1"/>
          </p:cNvSpPr>
          <p:nvPr>
            <p:ph type="subTitle" idx="1"/>
          </p:nvPr>
        </p:nvSpPr>
        <p:spPr>
          <a:xfrm>
            <a:off x="220475" y="3023350"/>
            <a:ext cx="30591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ubTitle" idx="2"/>
          </p:nvPr>
        </p:nvSpPr>
        <p:spPr>
          <a:xfrm>
            <a:off x="216100" y="3317875"/>
            <a:ext cx="30591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title"/>
          </p:nvPr>
        </p:nvSpPr>
        <p:spPr>
          <a:xfrm>
            <a:off x="210277" y="1382775"/>
            <a:ext cx="39693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subTitle" idx="3"/>
          </p:nvPr>
        </p:nvSpPr>
        <p:spPr>
          <a:xfrm>
            <a:off x="210275" y="1746250"/>
            <a:ext cx="39693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01 - Purple">
  <p:cSld name="Agenda 01 - Purple"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9"/>
          <p:cNvSpPr txBox="1">
            <a:spLocks noGrp="1"/>
          </p:cNvSpPr>
          <p:nvPr>
            <p:ph type="title"/>
          </p:nvPr>
        </p:nvSpPr>
        <p:spPr>
          <a:xfrm>
            <a:off x="400050" y="521125"/>
            <a:ext cx="60483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subTitle" idx="1"/>
          </p:nvPr>
        </p:nvSpPr>
        <p:spPr>
          <a:xfrm>
            <a:off x="400050" y="884600"/>
            <a:ext cx="60483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01 - Orange">
  <p:cSld name="Agenda 01 - Orang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884" y="4742014"/>
            <a:ext cx="311507" cy="31150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400050" y="521125"/>
            <a:ext cx="60483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ubTitle" idx="1"/>
          </p:nvPr>
        </p:nvSpPr>
        <p:spPr>
          <a:xfrm>
            <a:off x="400050" y="884600"/>
            <a:ext cx="60483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628650" y="845593"/>
            <a:ext cx="7886700" cy="422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2400"/>
              <a:buFont typeface="Roboto Condensed"/>
              <a:buNone/>
              <a:defRPr sz="2400" b="1" i="0" u="none" strike="noStrike" cap="none">
                <a:solidFill>
                  <a:srgbClr val="6D6E7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None/>
              <a:defRPr sz="2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None/>
              <a:defRPr sz="2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None/>
              <a:defRPr sz="2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None/>
              <a:defRPr sz="2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None/>
              <a:defRPr sz="2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None/>
              <a:defRPr sz="2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None/>
              <a:defRPr sz="2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 Condensed"/>
              <a:buNone/>
              <a:defRPr sz="24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Condensed"/>
              <a:buChar char="●"/>
              <a:defRPr sz="1400" b="0" i="0" u="none" strike="noStrike" cap="none">
                <a:solidFill>
                  <a:srgbClr val="6D6E7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"/>
              <a:buChar char="○"/>
              <a:defRPr sz="1200" b="0" i="0" u="none" strike="noStrike" cap="none">
                <a:solidFill>
                  <a:srgbClr val="6D6E7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Roboto Condensed"/>
              <a:buChar char="■"/>
              <a:defRPr sz="1000" b="0" i="0" u="none" strike="noStrike" cap="none">
                <a:solidFill>
                  <a:srgbClr val="6D6E7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Roboto Condensed"/>
              <a:buChar char="⎼"/>
              <a:defRPr sz="800" b="0" i="0" u="none" strike="noStrike" cap="none">
                <a:solidFill>
                  <a:srgbClr val="6D6E7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Roboto Condensed"/>
              <a:buChar char="●"/>
              <a:defRPr sz="800" b="0" i="0" u="none" strike="noStrike" cap="none">
                <a:solidFill>
                  <a:srgbClr val="6D6E7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279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 Condensed"/>
              <a:buChar char="●"/>
              <a:defRPr sz="8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Condensed"/>
              <a:buChar char="•"/>
              <a:defRPr sz="800" b="0" i="0" u="none" strike="noStrike" cap="none">
                <a:solidFill>
                  <a:srgbClr val="6D6E7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Condensed"/>
              <a:buChar char="•"/>
              <a:defRPr sz="8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Condensed"/>
              <a:buChar char="•"/>
              <a:defRPr sz="8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/>
          <p:nvPr/>
        </p:nvSpPr>
        <p:spPr>
          <a:xfrm>
            <a:off x="41816" y="4869659"/>
            <a:ext cx="58578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6D6E7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sz="900" b="0" i="0" u="none" strike="noStrike" cap="none">
              <a:solidFill>
                <a:srgbClr val="6D6E7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jp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050" y="4494973"/>
            <a:ext cx="2844509" cy="31853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"/>
          <p:cNvSpPr txBox="1">
            <a:spLocks noGrp="1"/>
          </p:cNvSpPr>
          <p:nvPr>
            <p:ph type="subTitle" idx="2"/>
          </p:nvPr>
        </p:nvSpPr>
        <p:spPr>
          <a:xfrm>
            <a:off x="5205300" y="3317875"/>
            <a:ext cx="30591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lt1"/>
                </a:solidFill>
              </a:rPr>
              <a:t>April, 2021</a:t>
            </a:r>
            <a:endParaRPr/>
          </a:p>
        </p:txBody>
      </p:sp>
      <p:sp>
        <p:nvSpPr>
          <p:cNvPr id="330" name="Google Shape;330;p1"/>
          <p:cNvSpPr txBox="1">
            <a:spLocks noGrp="1"/>
          </p:cNvSpPr>
          <p:nvPr>
            <p:ph type="title"/>
          </p:nvPr>
        </p:nvSpPr>
        <p:spPr>
          <a:xfrm>
            <a:off x="5205300" y="1382775"/>
            <a:ext cx="37860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WAVE PTX ACCESSORIES</a:t>
            </a:r>
            <a:endParaRPr/>
          </a:p>
        </p:txBody>
      </p:sp>
      <p:sp>
        <p:nvSpPr>
          <p:cNvPr id="331" name="Google Shape;331;p1"/>
          <p:cNvSpPr txBox="1">
            <a:spLocks noGrp="1"/>
          </p:cNvSpPr>
          <p:nvPr>
            <p:ph type="subTitle" idx="3"/>
          </p:nvPr>
        </p:nvSpPr>
        <p:spPr>
          <a:xfrm>
            <a:off x="5205300" y="1746250"/>
            <a:ext cx="37860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OVERVIEW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0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CAR KIT ACCESSORIES</a:t>
            </a:r>
            <a:endParaRPr/>
          </a:p>
        </p:txBody>
      </p:sp>
      <p:sp>
        <p:nvSpPr>
          <p:cNvPr id="490" name="Google Shape;490;p10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GPS LOCKBOX</a:t>
            </a:r>
            <a:endParaRPr/>
          </a:p>
        </p:txBody>
      </p:sp>
      <p:pic>
        <p:nvPicPr>
          <p:cNvPr id="491" name="Google Shape;49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4402" y="0"/>
            <a:ext cx="1879598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9309" y="1769051"/>
            <a:ext cx="2359403" cy="2359403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10"/>
          <p:cNvSpPr txBox="1"/>
          <p:nvPr/>
        </p:nvSpPr>
        <p:spPr>
          <a:xfrm>
            <a:off x="1988661" y="4278986"/>
            <a:ext cx="1518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Secure car kit lockbox for smartphones and tablets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94" name="Google Shape;494;p10"/>
          <p:cNvSpPr txBox="1"/>
          <p:nvPr/>
        </p:nvSpPr>
        <p:spPr>
          <a:xfrm>
            <a:off x="3874602" y="2671022"/>
            <a:ext cx="24816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Durable impact resistant case with a locking bracket that mounts in a vehicle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1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EARPIECE ACCESSORIES</a:t>
            </a:r>
            <a:endParaRPr/>
          </a:p>
        </p:txBody>
      </p:sp>
      <p:sp>
        <p:nvSpPr>
          <p:cNvPr id="500" name="Google Shape;500;p11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EARPHONE CONNECTION</a:t>
            </a:r>
            <a:endParaRPr/>
          </a:p>
        </p:txBody>
      </p:sp>
      <p:grpSp>
        <p:nvGrpSpPr>
          <p:cNvPr id="501" name="Google Shape;501;p11"/>
          <p:cNvGrpSpPr/>
          <p:nvPr/>
        </p:nvGrpSpPr>
        <p:grpSpPr>
          <a:xfrm>
            <a:off x="1486142" y="1779898"/>
            <a:ext cx="2145900" cy="2379150"/>
            <a:chOff x="1501542" y="1471448"/>
            <a:chExt cx="2145900" cy="2379150"/>
          </a:xfrm>
        </p:grpSpPr>
        <p:pic>
          <p:nvPicPr>
            <p:cNvPr id="502" name="Google Shape;502;p11" descr="http://thegeekchurch.com/wp-content/uploads/2013/08/Blue-Wi-Nighthawk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76085" y="1582566"/>
              <a:ext cx="1514209" cy="15027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11" descr="bluetooth-logo.eps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95940" y="1471448"/>
              <a:ext cx="662371" cy="2445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11"/>
            <p:cNvSpPr txBox="1"/>
            <p:nvPr/>
          </p:nvSpPr>
          <p:spPr>
            <a:xfrm>
              <a:off x="1501542" y="3073598"/>
              <a:ext cx="2145900" cy="77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Nighthawk</a:t>
              </a:r>
              <a:endParaRPr sz="10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Lapel Mic with Earpiece</a:t>
              </a:r>
              <a:endParaRPr sz="10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rgbClr val="666666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(Android)</a:t>
              </a:r>
              <a:endParaRPr sz="10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pic>
        <p:nvPicPr>
          <p:cNvPr id="505" name="Google Shape;50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4401" y="0"/>
            <a:ext cx="187959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1"/>
          <p:cNvSpPr txBox="1"/>
          <p:nvPr/>
        </p:nvSpPr>
        <p:spPr>
          <a:xfrm>
            <a:off x="3994644" y="2143430"/>
            <a:ext cx="2481600" cy="12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Dependable all day talk-time (~12 hrs.)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Clip onto lapel or clothing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Clear audio transmission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Acoustic tube lowers radiation emission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Microphone element with windscreen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2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EARPIECE ACCESSORIES</a:t>
            </a:r>
            <a:endParaRPr/>
          </a:p>
        </p:txBody>
      </p:sp>
      <p:sp>
        <p:nvSpPr>
          <p:cNvPr id="512" name="Google Shape;512;p12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MILICOM</a:t>
            </a:r>
            <a:endParaRPr/>
          </a:p>
        </p:txBody>
      </p:sp>
      <p:grpSp>
        <p:nvGrpSpPr>
          <p:cNvPr id="513" name="Google Shape;513;p12"/>
          <p:cNvGrpSpPr/>
          <p:nvPr/>
        </p:nvGrpSpPr>
        <p:grpSpPr>
          <a:xfrm>
            <a:off x="4934309" y="596130"/>
            <a:ext cx="1778942" cy="1438275"/>
            <a:chOff x="2574436" y="1533792"/>
            <a:chExt cx="1778942" cy="1438275"/>
          </a:xfrm>
        </p:grpSpPr>
        <p:pic>
          <p:nvPicPr>
            <p:cNvPr id="514" name="Google Shape;514;p12" descr="milicom-earpiece-assembly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74436" y="1533792"/>
              <a:ext cx="605748" cy="1438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12" descr="milicom-earpiece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63678" y="1538560"/>
              <a:ext cx="505958" cy="4607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" name="Google Shape;516;p12"/>
            <p:cNvSpPr txBox="1"/>
            <p:nvPr/>
          </p:nvSpPr>
          <p:spPr>
            <a:xfrm>
              <a:off x="3063678" y="2016131"/>
              <a:ext cx="12897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666666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Milicom IN-EAR MIC</a:t>
              </a:r>
              <a:endParaRPr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666666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Earpiece (Android/iOS)</a:t>
              </a:r>
              <a:endParaRPr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517" name="Google Shape;517;p12"/>
          <p:cNvSpPr txBox="1"/>
          <p:nvPr/>
        </p:nvSpPr>
        <p:spPr>
          <a:xfrm>
            <a:off x="4925950" y="3337376"/>
            <a:ext cx="37149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Crystal clear communications at all times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Patented in-ear canal mic delivers superior voice quality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Whisper capability in all weather and noise conditions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Superior noise isolation ensures clear sound and protects hearing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Dual or single ear headset configuration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Durable, Kevlar-reinforced cable provides 20 pounds of pull strength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Industrial grade design for all commercial uses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18" name="Google Shape;51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9565" y="81280"/>
            <a:ext cx="2349500" cy="596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12"/>
          <p:cNvSpPr txBox="1"/>
          <p:nvPr/>
        </p:nvSpPr>
        <p:spPr>
          <a:xfrm>
            <a:off x="1045225" y="3287726"/>
            <a:ext cx="31335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Acoustic tube style design combines 2-in-1 call &amp; PTT capabilities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Custom Kyocera phone compatible 2-in-1 headset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Familiar, clear loud acoustic tube ear piece design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Multifunction button controls call Answer/End and PTT Operations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1-Wire and 2-Wire single ear headset configurations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20" name="Google Shape;520;p12"/>
          <p:cNvSpPr txBox="1"/>
          <p:nvPr/>
        </p:nvSpPr>
        <p:spPr>
          <a:xfrm>
            <a:off x="1108250" y="2862550"/>
            <a:ext cx="3070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Milicom acoustic tube with 5-pole connector (Kyocera DuraXV)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21" name="Google Shape;52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4225" y="1358925"/>
            <a:ext cx="3385807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76938" y="931053"/>
            <a:ext cx="1537986" cy="84729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2"/>
          <p:cNvSpPr txBox="1"/>
          <p:nvPr/>
        </p:nvSpPr>
        <p:spPr>
          <a:xfrm>
            <a:off x="6993474" y="1702151"/>
            <a:ext cx="1289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Acoustic Tube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Earpiece (Android/iOS)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24" name="Google Shape;52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70290" y="2004943"/>
            <a:ext cx="1449308" cy="891374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12"/>
          <p:cNvSpPr txBox="1"/>
          <p:nvPr/>
        </p:nvSpPr>
        <p:spPr>
          <a:xfrm>
            <a:off x="4965975" y="2769101"/>
            <a:ext cx="1289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Earhook Earbud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Earpiece (Android/iOS)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26" name="Google Shape;526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11025" y="2282098"/>
            <a:ext cx="1774005" cy="854293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12"/>
          <p:cNvSpPr txBox="1"/>
          <p:nvPr/>
        </p:nvSpPr>
        <p:spPr>
          <a:xfrm>
            <a:off x="7180408" y="2233894"/>
            <a:ext cx="12897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D-Loop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Earpiece (Android/iOS)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3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HANDSET ACCESSORIES</a:t>
            </a:r>
            <a:endParaRPr/>
          </a:p>
        </p:txBody>
      </p:sp>
      <p:sp>
        <p:nvSpPr>
          <p:cNvPr id="533" name="Google Shape;533;p13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ADVANCETEC</a:t>
            </a:r>
            <a:endParaRPr/>
          </a:p>
        </p:txBody>
      </p:sp>
      <p:sp>
        <p:nvSpPr>
          <p:cNvPr id="534" name="Google Shape;534;p13"/>
          <p:cNvSpPr txBox="1"/>
          <p:nvPr/>
        </p:nvSpPr>
        <p:spPr>
          <a:xfrm>
            <a:off x="1898299" y="1588227"/>
            <a:ext cx="2481600" cy="139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Easy-to-access PTT button 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 USB compatible charging 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3.5mm audio socket for wired ear piece for privacy communications 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Multicolor LED battery indicator 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Optional single and four bay drop-in charger 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35" name="Google Shape;53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7092" y="1521308"/>
            <a:ext cx="1508186" cy="1190736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3"/>
          <p:cNvSpPr txBox="1"/>
          <p:nvPr/>
        </p:nvSpPr>
        <p:spPr>
          <a:xfrm>
            <a:off x="4943475" y="2767206"/>
            <a:ext cx="1124513" cy="219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Car / In-Vehicle Kit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37" name="Google Shape;53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7496" y="3518595"/>
            <a:ext cx="874778" cy="66058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3"/>
          <p:cNvSpPr txBox="1"/>
          <p:nvPr/>
        </p:nvSpPr>
        <p:spPr>
          <a:xfrm>
            <a:off x="2009775" y="4140089"/>
            <a:ext cx="1830221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D-Loop Headset with PTT Button </a:t>
            </a:r>
            <a:endParaRPr sz="10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(Android and BREW)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39" name="Google Shape;53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015" y="1454568"/>
            <a:ext cx="1376747" cy="140838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3"/>
          <p:cNvSpPr txBox="1"/>
          <p:nvPr/>
        </p:nvSpPr>
        <p:spPr>
          <a:xfrm>
            <a:off x="505542" y="2746310"/>
            <a:ext cx="1271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AdvanceRSM</a:t>
            </a:r>
            <a:r>
              <a:rPr lang="en" sz="1000" b="0" i="0" u="none" strike="noStrike" cap="none" baseline="30000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TM</a:t>
            </a:r>
            <a:endParaRPr sz="1000" b="0" i="0" u="none" strike="noStrike" cap="none" baseline="30000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(BREW clients)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41" name="Google Shape;54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64399" y="0"/>
            <a:ext cx="1879601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3"/>
          <p:cNvSpPr txBox="1"/>
          <p:nvPr/>
        </p:nvSpPr>
        <p:spPr>
          <a:xfrm>
            <a:off x="6513691" y="1588228"/>
            <a:ext cx="2481600" cy="12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1000" b="0" i="0" u="none" strike="noStrike" cap="none">
              <a:solidFill>
                <a:srgbClr val="4C4C4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3"/>
          <p:cNvSpPr txBox="1"/>
          <p:nvPr/>
        </p:nvSpPr>
        <p:spPr>
          <a:xfrm>
            <a:off x="6337178" y="1602833"/>
            <a:ext cx="2481600" cy="13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Power from 12VDC- 24VDC 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Loud and clear audio via 10-watt speaker and noise cancelling visor microphone 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Secure cradle provides protection and safety while operating your phone 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Remote push-to-talk control button 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Fast battery charger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44" name="Google Shape;544;p13"/>
          <p:cNvSpPr txBox="1"/>
          <p:nvPr/>
        </p:nvSpPr>
        <p:spPr>
          <a:xfrm>
            <a:off x="3860593" y="3518595"/>
            <a:ext cx="2987882" cy="13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Discreet and secure D-loop style earpiece 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EPTT housing clips to lapel or collar for ease of use 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Sleek design provides excellent stability and communications quality 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User-replaceable coin-cell type battery (CR2032)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4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HANDSET ACCESSORIES</a:t>
            </a:r>
            <a:endParaRPr/>
          </a:p>
        </p:txBody>
      </p:sp>
      <p:sp>
        <p:nvSpPr>
          <p:cNvPr id="550" name="Google Shape;550;p14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KLEIN ELECTRONICS</a:t>
            </a:r>
            <a:endParaRPr/>
          </a:p>
        </p:txBody>
      </p:sp>
      <p:sp>
        <p:nvSpPr>
          <p:cNvPr id="551" name="Google Shape;551;p14"/>
          <p:cNvSpPr txBox="1"/>
          <p:nvPr/>
        </p:nvSpPr>
        <p:spPr>
          <a:xfrm>
            <a:off x="1184453" y="3188134"/>
            <a:ext cx="1175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VALOR RSM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(Android/iOS)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52" name="Google Shape;55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4400" y="13657"/>
            <a:ext cx="1879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4"/>
          <p:cNvSpPr txBox="1"/>
          <p:nvPr/>
        </p:nvSpPr>
        <p:spPr>
          <a:xfrm>
            <a:off x="548338" y="3665425"/>
            <a:ext cx="2409900" cy="1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Rubber overmold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 audio ports with locking cams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Contoured edges for grip and feel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3-year warranty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Comes in black or safety orange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54" name="Google Shape;55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112" y="1420050"/>
            <a:ext cx="1302049" cy="16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5189" y="1806113"/>
            <a:ext cx="894603" cy="894603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14"/>
          <p:cNvSpPr txBox="1"/>
          <p:nvPr/>
        </p:nvSpPr>
        <p:spPr>
          <a:xfrm>
            <a:off x="6185763" y="3296425"/>
            <a:ext cx="24099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PTT button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Based on BT Low Energy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Lasts 18 months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Ideal when PTT needs to be separated from audio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57" name="Google Shape;557;p14"/>
          <p:cNvSpPr txBox="1"/>
          <p:nvPr/>
        </p:nvSpPr>
        <p:spPr>
          <a:xfrm>
            <a:off x="6426666" y="2737737"/>
            <a:ext cx="146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Blu-PTT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(Android/iOS)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58" name="Google Shape;558;p14"/>
          <p:cNvSpPr txBox="1"/>
          <p:nvPr/>
        </p:nvSpPr>
        <p:spPr>
          <a:xfrm>
            <a:off x="3187713" y="3381375"/>
            <a:ext cx="2803200" cy="1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Rugged speaker/microphone with volume control, PTT button and earpiece port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Only Android Compatible, iOS coming soon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20/500 hour talk/standby time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Long life replaceable battery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IP64 rated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Charging -2-3 hours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Range 90 ft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59" name="Google Shape;55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0041" y="1495575"/>
            <a:ext cx="2269745" cy="14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4"/>
          <p:cNvSpPr txBox="1"/>
          <p:nvPr/>
        </p:nvSpPr>
        <p:spPr>
          <a:xfrm>
            <a:off x="3665525" y="2912775"/>
            <a:ext cx="146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Blu-RSM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(Android/iOS)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5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HANDSET ACCESSORIES</a:t>
            </a:r>
            <a:endParaRPr/>
          </a:p>
        </p:txBody>
      </p:sp>
      <p:sp>
        <p:nvSpPr>
          <p:cNvPr id="566" name="Google Shape;566;p15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PRYME</a:t>
            </a:r>
            <a:endParaRPr/>
          </a:p>
        </p:txBody>
      </p:sp>
      <p:pic>
        <p:nvPicPr>
          <p:cNvPr id="567" name="Google Shape;5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8285" y="107576"/>
            <a:ext cx="1730562" cy="56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966" y="1430765"/>
            <a:ext cx="1054100" cy="1373299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15"/>
          <p:cNvSpPr txBox="1"/>
          <p:nvPr/>
        </p:nvSpPr>
        <p:spPr>
          <a:xfrm>
            <a:off x="352966" y="2941686"/>
            <a:ext cx="11754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BTH-600-KU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Bluetooh RSM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Android and iOS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0" name="Google Shape;570;p15"/>
          <p:cNvSpPr txBox="1"/>
          <p:nvPr/>
        </p:nvSpPr>
        <p:spPr>
          <a:xfrm>
            <a:off x="1593056" y="1515441"/>
            <a:ext cx="2481600" cy="12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40 hours talk-time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Waterproof front-facing speaker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Directional noise cancelling mic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3.5 mm earphone jack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IP56 rated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Rechargeable/replaceable battery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71" name="Google Shape;57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2181" y="3223956"/>
            <a:ext cx="1490892" cy="124241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5"/>
          <p:cNvSpPr txBox="1"/>
          <p:nvPr/>
        </p:nvSpPr>
        <p:spPr>
          <a:xfrm>
            <a:off x="3377475" y="3844848"/>
            <a:ext cx="24816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Works for up to 2 years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Ideal for one-touch operations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3" name="Google Shape;573;p15"/>
          <p:cNvSpPr txBox="1"/>
          <p:nvPr/>
        </p:nvSpPr>
        <p:spPr>
          <a:xfrm>
            <a:off x="2226675" y="4512350"/>
            <a:ext cx="1286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BT-PTT-U MINI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Bluetooth button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iOS</a:t>
            </a:r>
            <a:r>
              <a:rPr lang="en" sz="10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only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4" name="Google Shape;574;p15"/>
          <p:cNvSpPr txBox="1"/>
          <p:nvPr/>
        </p:nvSpPr>
        <p:spPr>
          <a:xfrm>
            <a:off x="4772875" y="3180900"/>
            <a:ext cx="13578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BTH-500-U</a:t>
            </a:r>
            <a:endParaRPr sz="10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Android and iOS</a:t>
            </a:r>
            <a:endParaRPr sz="10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75" name="Google Shape;575;p15"/>
          <p:cNvSpPr txBox="1"/>
          <p:nvPr/>
        </p:nvSpPr>
        <p:spPr>
          <a:xfrm>
            <a:off x="6386150" y="1265650"/>
            <a:ext cx="2330400" cy="26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Noto Sans Symbols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BTH-500-U with </a:t>
            </a: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rotary volume control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Noto Sans Symbols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</a:t>
            </a: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P56 certified</a:t>
            </a:r>
            <a:endParaRPr sz="11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Noise canceling microphone</a:t>
            </a:r>
            <a:endParaRPr sz="11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Typical operation range: 10 meters</a:t>
            </a:r>
            <a:endParaRPr sz="11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Talk-time: 40+ hours; standby 30 days</a:t>
            </a:r>
            <a:endParaRPr sz="11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 Condensed"/>
                <a:ea typeface="Roboto Condensed"/>
                <a:cs typeface="Roboto Condensed"/>
                <a:sym typeface="Roboto Condensed"/>
              </a:rPr>
              <a:t>Side mounted PTT switch, top mounted cellphone control switch, and 3.5 jack for optional earphone</a:t>
            </a:r>
            <a:endParaRPr sz="11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76" name="Google Shape;576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78100" y="1254318"/>
            <a:ext cx="1286350" cy="180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6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HANDSET ACCESSORIES</a:t>
            </a:r>
            <a:endParaRPr/>
          </a:p>
        </p:txBody>
      </p:sp>
      <p:sp>
        <p:nvSpPr>
          <p:cNvPr id="582" name="Google Shape;582;p16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SAVOX</a:t>
            </a:r>
            <a:endParaRPr/>
          </a:p>
        </p:txBody>
      </p:sp>
      <p:pic>
        <p:nvPicPr>
          <p:cNvPr id="583" name="Google Shape;58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336" y="1358101"/>
            <a:ext cx="871686" cy="130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4" name="Google Shape;584;p16"/>
          <p:cNvGrpSpPr/>
          <p:nvPr/>
        </p:nvGrpSpPr>
        <p:grpSpPr>
          <a:xfrm>
            <a:off x="2323947" y="1284524"/>
            <a:ext cx="1974013" cy="1403287"/>
            <a:chOff x="2310992" y="800504"/>
            <a:chExt cx="2075505" cy="1475436"/>
          </a:xfrm>
        </p:grpSpPr>
        <p:pic>
          <p:nvPicPr>
            <p:cNvPr id="585" name="Google Shape;585;p16" descr="http://www.savox.com/_product/fedexearpiece_web_268x268px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98315" y="800504"/>
              <a:ext cx="688182" cy="688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16" descr="savox-promate-rsm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65092" y="1093398"/>
              <a:ext cx="1278603" cy="11825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16" descr="bluetooth-logo.eps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10992" y="871527"/>
              <a:ext cx="612263" cy="2260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8" name="Google Shape;588;p16"/>
          <p:cNvGrpSpPr/>
          <p:nvPr/>
        </p:nvGrpSpPr>
        <p:grpSpPr>
          <a:xfrm>
            <a:off x="4884365" y="1298771"/>
            <a:ext cx="1208549" cy="1476918"/>
            <a:chOff x="4933686" y="894996"/>
            <a:chExt cx="1208549" cy="1476918"/>
          </a:xfrm>
        </p:grpSpPr>
        <p:pic>
          <p:nvPicPr>
            <p:cNvPr id="589" name="Google Shape;589;p16" descr="savox-headset-promate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25853" y="960315"/>
              <a:ext cx="916382" cy="1411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16" descr="bluetooth-logo.eps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33686" y="894996"/>
              <a:ext cx="612263" cy="2260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1" name="Google Shape;59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64400" y="8878"/>
            <a:ext cx="1879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16"/>
          <p:cNvSpPr txBox="1"/>
          <p:nvPr/>
        </p:nvSpPr>
        <p:spPr>
          <a:xfrm>
            <a:off x="363689" y="2739898"/>
            <a:ext cx="180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RSM-30 Remote Speaker Mic</a:t>
            </a: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(Android, iOS, Sonim)</a:t>
            </a: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3" name="Google Shape;593;p16"/>
          <p:cNvSpPr txBox="1"/>
          <p:nvPr/>
        </p:nvSpPr>
        <p:spPr>
          <a:xfrm>
            <a:off x="2393208" y="2718538"/>
            <a:ext cx="180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BTR-155</a:t>
            </a:r>
            <a:r>
              <a:rPr lang="en" sz="900" b="1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Bluetooth RSM </a:t>
            </a:r>
            <a:endParaRPr sz="9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(Android and Sonim versions)</a:t>
            </a: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4" name="Google Shape;594;p16"/>
          <p:cNvSpPr txBox="1"/>
          <p:nvPr/>
        </p:nvSpPr>
        <p:spPr>
          <a:xfrm>
            <a:off x="4830651" y="2743275"/>
            <a:ext cx="191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BTH-101 Bluetooth Headset </a:t>
            </a:r>
            <a:endParaRPr sz="9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(Android) </a:t>
            </a:r>
            <a:endParaRPr sz="9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5" name="Google Shape;595;p16"/>
          <p:cNvSpPr txBox="1"/>
          <p:nvPr/>
        </p:nvSpPr>
        <p:spPr>
          <a:xfrm>
            <a:off x="354813" y="3172828"/>
            <a:ext cx="1818900" cy="1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Up to 80 hours talk-time</a:t>
            </a: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Superior audio quality</a:t>
            </a: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Micro-USB charger</a:t>
            </a: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Full duplex call capability</a:t>
            </a: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Large buttons for use with gloved hands</a:t>
            </a: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Volume control</a:t>
            </a: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Durable (IP55)</a:t>
            </a: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Rotating belt clip</a:t>
            </a: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Ergonomic</a:t>
            </a: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Optimal size</a:t>
            </a: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6" name="Google Shape;596;p16"/>
          <p:cNvSpPr txBox="1"/>
          <p:nvPr/>
        </p:nvSpPr>
        <p:spPr>
          <a:xfrm>
            <a:off x="2323938" y="3154835"/>
            <a:ext cx="1974000" cy="1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Up to 30 hours talk-time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Robust design to IP55 standard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Large buttons for use with gloves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Lightweight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Includes volume and multifunction buttons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Long battery life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Supports standard full duplex phone calls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Jack socket for external earpiece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Arial"/>
              <a:buNone/>
            </a:pP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97" name="Google Shape;597;p16"/>
          <p:cNvSpPr txBox="1"/>
          <p:nvPr/>
        </p:nvSpPr>
        <p:spPr>
          <a:xfrm>
            <a:off x="4550382" y="3142284"/>
            <a:ext cx="1896000" cy="1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Robust design to IP55 standard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Large buttons for use with gloves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Can be used with goggles and glasses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Extremely comfortable for wearing over long periods of time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Can be worn on the right or left ear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Supports standard full duplex phone calls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Arial"/>
              <a:buNone/>
            </a:pP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598" name="Google Shape;598;p16"/>
          <p:cNvGrpSpPr/>
          <p:nvPr/>
        </p:nvGrpSpPr>
        <p:grpSpPr>
          <a:xfrm>
            <a:off x="6912274" y="1298781"/>
            <a:ext cx="1646565" cy="1308203"/>
            <a:chOff x="6793162" y="800506"/>
            <a:chExt cx="1646565" cy="1308203"/>
          </a:xfrm>
        </p:grpSpPr>
        <p:pic>
          <p:nvPicPr>
            <p:cNvPr id="599" name="Google Shape;599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998236" y="1093398"/>
              <a:ext cx="1441491" cy="1015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0" name="Google Shape;600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793162" y="800506"/>
              <a:ext cx="441452" cy="9656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1" name="Google Shape;601;p16"/>
          <p:cNvSpPr txBox="1"/>
          <p:nvPr/>
        </p:nvSpPr>
        <p:spPr>
          <a:xfrm>
            <a:off x="6778708" y="2719410"/>
            <a:ext cx="191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Promate SH-01 Wired Headset</a:t>
            </a: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(Android)</a:t>
            </a:r>
            <a:endParaRPr sz="14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02" name="Google Shape;602;p16"/>
          <p:cNvSpPr txBox="1"/>
          <p:nvPr/>
        </p:nvSpPr>
        <p:spPr>
          <a:xfrm>
            <a:off x="6778708" y="3149918"/>
            <a:ext cx="2091600" cy="17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3.5mm headset/earpiece connector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Toggle and latch functionality with PTT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Dirt and moisture tolerant (IP67)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C-shaped earhook for secure and comfortable use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Best fit to your ear by different size earbuds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900"/>
              <a:buFont typeface="Roboto Condensed"/>
              <a:buChar char="▪"/>
            </a:pPr>
            <a:r>
              <a:rPr lang="en" sz="9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Good tactile feel on the press button, easy to use even with gloves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9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7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HANDSET ACCESSORIES</a:t>
            </a:r>
            <a:endParaRPr/>
          </a:p>
        </p:txBody>
      </p:sp>
      <p:sp>
        <p:nvSpPr>
          <p:cNvPr id="608" name="Google Shape;608;p17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STONE MOUNTAIN</a:t>
            </a:r>
            <a:endParaRPr/>
          </a:p>
        </p:txBody>
      </p:sp>
      <p:pic>
        <p:nvPicPr>
          <p:cNvPr id="609" name="Google Shape;60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7907" y="1556614"/>
            <a:ext cx="908209" cy="1481815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17"/>
          <p:cNvSpPr txBox="1"/>
          <p:nvPr/>
        </p:nvSpPr>
        <p:spPr>
          <a:xfrm>
            <a:off x="2265660" y="3198478"/>
            <a:ext cx="1455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PHOENIX RSM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with voice recording (Android)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11" name="Google Shape;61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4400" y="0"/>
            <a:ext cx="18796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17"/>
          <p:cNvSpPr txBox="1"/>
          <p:nvPr/>
        </p:nvSpPr>
        <p:spPr>
          <a:xfrm>
            <a:off x="4202028" y="1369941"/>
            <a:ext cx="2829600" cy="333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IP68 Waterproof – 1 meter/31 minutes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Meets/exceeds military environmental specs (MIL 810G)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Large, super tactile side PTT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1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Optional</a:t>
            </a: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One touch Hi/Lo volume button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SureSealTM 3.5mm Rx audio jack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1,100 mAh Li-Ion extra long life battery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1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Optional</a:t>
            </a: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CallCheck</a:t>
            </a:r>
            <a:r>
              <a:rPr lang="en" sz="1100" b="0" i="0" u="none" strike="noStrike" cap="none" baseline="30000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TM</a:t>
            </a: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message record, store and playback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1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Optional</a:t>
            </a: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Vehicular Charger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Patent pending FasN</a:t>
            </a:r>
            <a:r>
              <a:rPr lang="en" sz="1100" b="0" i="0" u="none" strike="noStrike" cap="none" baseline="30000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TM</a:t>
            </a: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connector retention system eliminates: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742869" marR="0" lvl="1" indent="-2921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Accidental device connector disengagement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742869" marR="0" lvl="1" indent="-2921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Damage to device connector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742869" marR="0" lvl="1" indent="-2921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Loss of device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8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DISPATCH ACCESSORIES</a:t>
            </a:r>
            <a:endParaRPr/>
          </a:p>
        </p:txBody>
      </p:sp>
      <p:sp>
        <p:nvSpPr>
          <p:cNvPr id="618" name="Google Shape;618;p18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Poly , Buddy MICROPHONES</a:t>
            </a:r>
            <a:endParaRPr/>
          </a:p>
        </p:txBody>
      </p:sp>
      <p:pic>
        <p:nvPicPr>
          <p:cNvPr id="619" name="Google Shape;619;p18" descr="usb-foot-switc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886" y="3076280"/>
            <a:ext cx="904382" cy="536837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8"/>
          <p:cNvSpPr txBox="1"/>
          <p:nvPr/>
        </p:nvSpPr>
        <p:spPr>
          <a:xfrm>
            <a:off x="733425" y="3613050"/>
            <a:ext cx="14910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Adapter with PTT Button 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(SHS 2355-11)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21" name="Google Shape;621;p18"/>
          <p:cNvSpPr txBox="1"/>
          <p:nvPr/>
        </p:nvSpPr>
        <p:spPr>
          <a:xfrm>
            <a:off x="2252718" y="3705902"/>
            <a:ext cx="841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EncorePro HW520 (89434-01)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22" name="Google Shape;622;p18"/>
          <p:cNvSpPr txBox="1"/>
          <p:nvPr/>
        </p:nvSpPr>
        <p:spPr>
          <a:xfrm>
            <a:off x="3429624" y="3642450"/>
            <a:ext cx="11754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Foot Pedal / Switch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(SSP 2646-­11)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23" name="Google Shape;62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3360" y="2640174"/>
            <a:ext cx="1302175" cy="1475371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8"/>
          <p:cNvSpPr txBox="1"/>
          <p:nvPr/>
        </p:nvSpPr>
        <p:spPr>
          <a:xfrm>
            <a:off x="6855711" y="4246482"/>
            <a:ext cx="11754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Desktop Mic 7G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Dispatch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25" name="Google Shape;62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2960" y="1575526"/>
            <a:ext cx="1980184" cy="74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52713" y="1715350"/>
            <a:ext cx="107632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5725" y="2865750"/>
            <a:ext cx="666411" cy="70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55169" y="2865750"/>
            <a:ext cx="531415" cy="74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9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DISPATCH ACCESSORIES</a:t>
            </a:r>
            <a:endParaRPr/>
          </a:p>
        </p:txBody>
      </p:sp>
      <p:sp>
        <p:nvSpPr>
          <p:cNvPr id="634" name="Google Shape;634;p19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LMC SYSTEMS</a:t>
            </a:r>
            <a:endParaRPr/>
          </a:p>
        </p:txBody>
      </p:sp>
      <p:pic>
        <p:nvPicPr>
          <p:cNvPr id="635" name="Google Shape;63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2875" y="1495713"/>
            <a:ext cx="1448624" cy="189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8125" y="3946225"/>
            <a:ext cx="2682874" cy="9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19"/>
          <p:cNvSpPr/>
          <p:nvPr/>
        </p:nvSpPr>
        <p:spPr>
          <a:xfrm>
            <a:off x="3810000" y="1613373"/>
            <a:ext cx="4403900" cy="17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Built-in speaker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Noise canceling microphone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Blue and red LED's built into the PTT button to show the status of the microphone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USB 2.0 uses HID drivers native to Windows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Runs on USB power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 external power required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Compatible with XP, Vista, 7, 8, 10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Removable microphone for mobile applications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Company branding available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38" name="Google Shape;6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9011" y="43375"/>
            <a:ext cx="2450188" cy="7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19"/>
          <p:cNvSpPr txBox="1"/>
          <p:nvPr/>
        </p:nvSpPr>
        <p:spPr>
          <a:xfrm>
            <a:off x="900450" y="3203150"/>
            <a:ext cx="11961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SLIM Microphone / Speaker Station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40" name="Google Shape;640;p19"/>
          <p:cNvSpPr txBox="1"/>
          <p:nvPr/>
        </p:nvSpPr>
        <p:spPr>
          <a:xfrm>
            <a:off x="3637025" y="4569300"/>
            <a:ext cx="11961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Foot Pedal</a:t>
            </a:r>
            <a:endParaRPr sz="10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(FTT-300)</a:t>
            </a:r>
            <a:endParaRPr sz="10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4735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WAVE PTX ACCESSORY OVERVIEW</a:t>
            </a:r>
            <a:endParaRPr/>
          </a:p>
        </p:txBody>
      </p:sp>
      <p:sp>
        <p:nvSpPr>
          <p:cNvPr id="337" name="Google Shape;337;p2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THE RIGHT FIT FOR EACH VERTICAL AND ROLE</a:t>
            </a:r>
            <a:endParaRPr/>
          </a:p>
        </p:txBody>
      </p:sp>
      <p:sp>
        <p:nvSpPr>
          <p:cNvPr id="338" name="Google Shape;338;p2"/>
          <p:cNvSpPr txBox="1">
            <a:spLocks noGrp="1"/>
          </p:cNvSpPr>
          <p:nvPr>
            <p:ph type="body" idx="1"/>
          </p:nvPr>
        </p:nvSpPr>
        <p:spPr>
          <a:xfrm>
            <a:off x="3469820" y="2579172"/>
            <a:ext cx="2059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Condensed"/>
              <a:buNone/>
            </a:pPr>
            <a:r>
              <a:rPr lang="en" sz="2400" b="0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Hospitality</a:t>
            </a:r>
            <a:endParaRPr sz="2400" b="0" i="0" u="none" strike="noStrike" cap="none">
              <a:solidFill>
                <a:schemeClr val="accent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39" name="Google Shape;339;p2"/>
          <p:cNvSpPr txBox="1">
            <a:spLocks noGrp="1"/>
          </p:cNvSpPr>
          <p:nvPr>
            <p:ph type="body" idx="4294967295"/>
          </p:nvPr>
        </p:nvSpPr>
        <p:spPr>
          <a:xfrm>
            <a:off x="7031922" y="2579172"/>
            <a:ext cx="17149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Condensed"/>
              <a:buNone/>
            </a:pPr>
            <a:r>
              <a:rPr lang="en" sz="2400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Utilities</a:t>
            </a:r>
            <a:endParaRPr/>
          </a:p>
        </p:txBody>
      </p:sp>
      <p:sp>
        <p:nvSpPr>
          <p:cNvPr id="340" name="Google Shape;340;p2"/>
          <p:cNvSpPr txBox="1">
            <a:spLocks noGrp="1"/>
          </p:cNvSpPr>
          <p:nvPr>
            <p:ph type="body" idx="4294967295"/>
          </p:nvPr>
        </p:nvSpPr>
        <p:spPr>
          <a:xfrm>
            <a:off x="5242990" y="2579172"/>
            <a:ext cx="20392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Condensed"/>
              <a:buNone/>
            </a:pPr>
            <a:r>
              <a:rPr lang="en" sz="2400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Transportation</a:t>
            </a:r>
            <a:endParaRPr sz="2400">
              <a:solidFill>
                <a:schemeClr val="accent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1" name="Google Shape;341;p2"/>
          <p:cNvSpPr txBox="1"/>
          <p:nvPr/>
        </p:nvSpPr>
        <p:spPr>
          <a:xfrm>
            <a:off x="1877919" y="2579172"/>
            <a:ext cx="20922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Condensed"/>
              <a:buNone/>
            </a:pPr>
            <a:r>
              <a:rPr lang="en" sz="2400" b="0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Education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0754" y="1454542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5399" y="1454542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1005" y="1454542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3988" y="1454542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659" y="1454542"/>
            <a:ext cx="109728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"/>
          <p:cNvSpPr txBox="1">
            <a:spLocks noGrp="1"/>
          </p:cNvSpPr>
          <p:nvPr>
            <p:ph type="body" idx="4294967295"/>
          </p:nvPr>
        </p:nvSpPr>
        <p:spPr>
          <a:xfrm>
            <a:off x="244434" y="2579172"/>
            <a:ext cx="20392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Condensed"/>
              <a:buNone/>
            </a:pPr>
            <a:r>
              <a:rPr lang="en" sz="2400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Construction</a:t>
            </a:r>
            <a:endParaRPr sz="2400">
              <a:solidFill>
                <a:schemeClr val="accent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48" name="Google Shape;348;p2"/>
          <p:cNvSpPr txBox="1">
            <a:spLocks noGrp="1"/>
          </p:cNvSpPr>
          <p:nvPr>
            <p:ph type="body" idx="2"/>
          </p:nvPr>
        </p:nvSpPr>
        <p:spPr>
          <a:xfrm>
            <a:off x="440731" y="3121184"/>
            <a:ext cx="1568844" cy="12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231775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Remote Speaker Mics</a:t>
            </a:r>
            <a:endParaRPr>
              <a:solidFill>
                <a:schemeClr val="dk1"/>
              </a:solidFill>
            </a:endParaRPr>
          </a:p>
          <a:p>
            <a:pPr marL="23177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Bluetooth Mics</a:t>
            </a:r>
            <a:endParaRPr>
              <a:solidFill>
                <a:schemeClr val="dk1"/>
              </a:solidFill>
            </a:endParaRPr>
          </a:p>
          <a:p>
            <a:pPr marL="23177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Bluetooth PTT Button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9" name="Google Shape;349;p2"/>
          <p:cNvSpPr txBox="1">
            <a:spLocks noGrp="1"/>
          </p:cNvSpPr>
          <p:nvPr>
            <p:ph type="body" idx="2"/>
          </p:nvPr>
        </p:nvSpPr>
        <p:spPr>
          <a:xfrm>
            <a:off x="2283710" y="3121184"/>
            <a:ext cx="1431947" cy="12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231775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Discrete Headset Mics</a:t>
            </a:r>
            <a:endParaRPr>
              <a:solidFill>
                <a:schemeClr val="dk1"/>
              </a:solidFill>
            </a:endParaRPr>
          </a:p>
          <a:p>
            <a:pPr marL="23177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Bluetooth Mics</a:t>
            </a:r>
            <a:endParaRPr>
              <a:solidFill>
                <a:schemeClr val="dk1"/>
              </a:solidFill>
            </a:endParaRPr>
          </a:p>
          <a:p>
            <a:pPr marL="23177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Bluetooth PTT Button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0" name="Google Shape;350;p2"/>
          <p:cNvSpPr txBox="1">
            <a:spLocks noGrp="1"/>
          </p:cNvSpPr>
          <p:nvPr>
            <p:ph type="body" idx="2"/>
          </p:nvPr>
        </p:nvSpPr>
        <p:spPr>
          <a:xfrm>
            <a:off x="3847244" y="3121184"/>
            <a:ext cx="1438086" cy="12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231775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Discrete Headset Mics</a:t>
            </a:r>
            <a:endParaRPr>
              <a:solidFill>
                <a:schemeClr val="dk1"/>
              </a:solidFill>
            </a:endParaRPr>
          </a:p>
          <a:p>
            <a:pPr marL="23177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Bluetooth Mics</a:t>
            </a:r>
            <a:endParaRPr>
              <a:solidFill>
                <a:schemeClr val="dk1"/>
              </a:solidFill>
            </a:endParaRPr>
          </a:p>
          <a:p>
            <a:pPr marL="23177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Dispatch Accessories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1" name="Google Shape;351;p2"/>
          <p:cNvSpPr txBox="1">
            <a:spLocks noGrp="1"/>
          </p:cNvSpPr>
          <p:nvPr>
            <p:ph type="body" idx="2"/>
          </p:nvPr>
        </p:nvSpPr>
        <p:spPr>
          <a:xfrm>
            <a:off x="5529470" y="3121184"/>
            <a:ext cx="1565168" cy="12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231775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Bluetooth PTT Button</a:t>
            </a:r>
            <a:endParaRPr>
              <a:solidFill>
                <a:schemeClr val="dk1"/>
              </a:solidFill>
            </a:endParaRPr>
          </a:p>
          <a:p>
            <a:pPr marL="23177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Car Kits</a:t>
            </a:r>
            <a:endParaRPr>
              <a:solidFill>
                <a:schemeClr val="dk1"/>
              </a:solidFill>
            </a:endParaRPr>
          </a:p>
          <a:p>
            <a:pPr marL="23177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Dispatch Accessories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2" name="Google Shape;352;p2"/>
          <p:cNvSpPr txBox="1">
            <a:spLocks noGrp="1"/>
          </p:cNvSpPr>
          <p:nvPr>
            <p:ph type="body" idx="2"/>
          </p:nvPr>
        </p:nvSpPr>
        <p:spPr>
          <a:xfrm>
            <a:off x="7340754" y="3121184"/>
            <a:ext cx="1462160" cy="162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231775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Remote Speaker Mics</a:t>
            </a:r>
            <a:endParaRPr>
              <a:solidFill>
                <a:schemeClr val="dk1"/>
              </a:solidFill>
            </a:endParaRPr>
          </a:p>
          <a:p>
            <a:pPr marL="23177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Bluetooth Mics</a:t>
            </a:r>
            <a:endParaRPr>
              <a:solidFill>
                <a:schemeClr val="dk1"/>
              </a:solidFill>
            </a:endParaRPr>
          </a:p>
          <a:p>
            <a:pPr marL="231775" lvl="0" indent="-231775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Intrinsically Safe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569" y="330912"/>
            <a:ext cx="4652739" cy="59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"/>
          <p:cNvSpPr txBox="1">
            <a:spLocks noGrp="1"/>
          </p:cNvSpPr>
          <p:nvPr>
            <p:ph type="subTitle" idx="1"/>
          </p:nvPr>
        </p:nvSpPr>
        <p:spPr>
          <a:xfrm>
            <a:off x="627600" y="2683675"/>
            <a:ext cx="3496726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/>
              <a:t>Motorola Solutions Accessories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"/>
          <p:cNvSpPr txBox="1"/>
          <p:nvPr/>
        </p:nvSpPr>
        <p:spPr>
          <a:xfrm>
            <a:off x="322650" y="4353125"/>
            <a:ext cx="3504000" cy="773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PMMN4127A</a:t>
            </a:r>
            <a:endParaRPr sz="11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WM500 Wireless Remote Speaker Microphone 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(Android and </a:t>
            </a: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LEX</a:t>
            </a: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device)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3" name="Google Shape;363;p4"/>
          <p:cNvSpPr txBox="1"/>
          <p:nvPr/>
        </p:nvSpPr>
        <p:spPr>
          <a:xfrm>
            <a:off x="4850289" y="1582075"/>
            <a:ext cx="3350736" cy="30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40 hours talk-time MIN (5/5/90), 80 days standby time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Robust design to IP67 standard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Audio - 100 ±3dBphon at 30cm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Dedicated PTT buttons for use with gloves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Dedicated telephony Call/Answer button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Emergency button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Channel up/down scroll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Programmable buttons 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LED indicator for Bluetooth and audio status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Volume control level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Windporting microphone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3.5mm audio jack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Replaceable battery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USB-C charging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Weight 128g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22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Noto Sans Symbols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64" name="Google Shape;36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6862" y="2165468"/>
            <a:ext cx="1195680" cy="1759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550" y="1507128"/>
            <a:ext cx="1239840" cy="65561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"/>
          <p:cNvSpPr txBox="1"/>
          <p:nvPr/>
        </p:nvSpPr>
        <p:spPr>
          <a:xfrm>
            <a:off x="495743" y="2912426"/>
            <a:ext cx="3726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PTT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7" name="Google Shape;367;p4"/>
          <p:cNvSpPr txBox="1"/>
          <p:nvPr/>
        </p:nvSpPr>
        <p:spPr>
          <a:xfrm>
            <a:off x="495743" y="1615566"/>
            <a:ext cx="7164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Power/MFB Button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8" name="Google Shape;368;p4"/>
          <p:cNvSpPr txBox="1"/>
          <p:nvPr/>
        </p:nvSpPr>
        <p:spPr>
          <a:xfrm>
            <a:off x="3207349" y="1594320"/>
            <a:ext cx="8898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Volume Toggle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69" name="Google Shape;369;p4"/>
          <p:cNvSpPr txBox="1"/>
          <p:nvPr/>
        </p:nvSpPr>
        <p:spPr>
          <a:xfrm>
            <a:off x="3207349" y="1886060"/>
            <a:ext cx="9438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Emergency Button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0" name="Google Shape;370;p4"/>
          <p:cNvSpPr txBox="1"/>
          <p:nvPr/>
        </p:nvSpPr>
        <p:spPr>
          <a:xfrm>
            <a:off x="2771766" y="2381075"/>
            <a:ext cx="4875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Audio Jack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1" name="Google Shape;371;p4"/>
          <p:cNvSpPr txBox="1"/>
          <p:nvPr/>
        </p:nvSpPr>
        <p:spPr>
          <a:xfrm>
            <a:off x="495743" y="2664275"/>
            <a:ext cx="7479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Microphone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2" name="Google Shape;372;p4"/>
          <p:cNvSpPr txBox="1"/>
          <p:nvPr/>
        </p:nvSpPr>
        <p:spPr>
          <a:xfrm>
            <a:off x="2819602" y="3215824"/>
            <a:ext cx="5622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Speaker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373" name="Google Shape;373;p4"/>
          <p:cNvCxnSpPr/>
          <p:nvPr/>
        </p:nvCxnSpPr>
        <p:spPr>
          <a:xfrm>
            <a:off x="865418" y="3054626"/>
            <a:ext cx="7494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74" name="Google Shape;374;p4"/>
          <p:cNvCxnSpPr/>
          <p:nvPr/>
        </p:nvCxnSpPr>
        <p:spPr>
          <a:xfrm rot="10800000">
            <a:off x="2255518" y="3226425"/>
            <a:ext cx="551400" cy="113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75" name="Google Shape;375;p4"/>
          <p:cNvCxnSpPr>
            <a:stCxn id="371" idx="3"/>
            <a:endCxn id="376" idx="1"/>
          </p:cNvCxnSpPr>
          <p:nvPr/>
        </p:nvCxnSpPr>
        <p:spPr>
          <a:xfrm>
            <a:off x="1243643" y="2752175"/>
            <a:ext cx="951300" cy="1014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77" name="Google Shape;377;p4"/>
          <p:cNvCxnSpPr>
            <a:stCxn id="369" idx="1"/>
          </p:cNvCxnSpPr>
          <p:nvPr/>
        </p:nvCxnSpPr>
        <p:spPr>
          <a:xfrm rot="10800000">
            <a:off x="2450149" y="1840310"/>
            <a:ext cx="757200" cy="151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78" name="Google Shape;378;p4"/>
          <p:cNvCxnSpPr/>
          <p:nvPr/>
        </p:nvCxnSpPr>
        <p:spPr>
          <a:xfrm rot="10800000" flipH="1">
            <a:off x="1243663" y="1765086"/>
            <a:ext cx="545400" cy="9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79" name="Google Shape;379;p4"/>
          <p:cNvCxnSpPr>
            <a:stCxn id="368" idx="1"/>
          </p:cNvCxnSpPr>
          <p:nvPr/>
        </p:nvCxnSpPr>
        <p:spPr>
          <a:xfrm flipH="1">
            <a:off x="2100049" y="1700370"/>
            <a:ext cx="1107300" cy="138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380" name="Google Shape;380;p4"/>
          <p:cNvSpPr txBox="1"/>
          <p:nvPr/>
        </p:nvSpPr>
        <p:spPr>
          <a:xfrm>
            <a:off x="495743" y="2055810"/>
            <a:ext cx="7164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Power Indicator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381" name="Google Shape;381;p4"/>
          <p:cNvCxnSpPr>
            <a:stCxn id="380" idx="3"/>
          </p:cNvCxnSpPr>
          <p:nvPr/>
        </p:nvCxnSpPr>
        <p:spPr>
          <a:xfrm rot="10800000" flipH="1">
            <a:off x="1212143" y="1886760"/>
            <a:ext cx="701100" cy="303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82" name="Google Shape;382;p4"/>
          <p:cNvCxnSpPr>
            <a:stCxn id="383" idx="0"/>
          </p:cNvCxnSpPr>
          <p:nvPr/>
        </p:nvCxnSpPr>
        <p:spPr>
          <a:xfrm rot="-5400000">
            <a:off x="2033843" y="3973702"/>
            <a:ext cx="1320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384" name="Google Shape;384;p4"/>
          <p:cNvSpPr txBox="1"/>
          <p:nvPr/>
        </p:nvSpPr>
        <p:spPr>
          <a:xfrm>
            <a:off x="681343" y="3713006"/>
            <a:ext cx="56220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P1/P4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385" name="Google Shape;385;p4"/>
          <p:cNvCxnSpPr/>
          <p:nvPr/>
        </p:nvCxnSpPr>
        <p:spPr>
          <a:xfrm rot="10800000" flipH="1">
            <a:off x="1243542" y="3527504"/>
            <a:ext cx="843000" cy="306000"/>
          </a:xfrm>
          <a:prstGeom prst="bentConnector3">
            <a:avLst>
              <a:gd name="adj1" fmla="val 63185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383" name="Google Shape;383;p4"/>
          <p:cNvSpPr txBox="1"/>
          <p:nvPr/>
        </p:nvSpPr>
        <p:spPr>
          <a:xfrm>
            <a:off x="1531343" y="4040002"/>
            <a:ext cx="1136400" cy="267900"/>
          </a:xfrm>
          <a:prstGeom prst="rect">
            <a:avLst/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USB-C Charging 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76" name="Google Shape;376;p4"/>
          <p:cNvSpPr/>
          <p:nvPr/>
        </p:nvSpPr>
        <p:spPr>
          <a:xfrm>
            <a:off x="2195063" y="2808346"/>
            <a:ext cx="156300" cy="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"/>
          <p:cNvSpPr/>
          <p:nvPr/>
        </p:nvSpPr>
        <p:spPr>
          <a:xfrm>
            <a:off x="2476083" y="2757526"/>
            <a:ext cx="197100" cy="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"/>
          <p:cNvSpPr/>
          <p:nvPr/>
        </p:nvSpPr>
        <p:spPr>
          <a:xfrm>
            <a:off x="3445683" y="2757526"/>
            <a:ext cx="372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8" name="Google Shape;388;p4"/>
          <p:cNvCxnSpPr>
            <a:stCxn id="370" idx="2"/>
          </p:cNvCxnSpPr>
          <p:nvPr/>
        </p:nvCxnSpPr>
        <p:spPr>
          <a:xfrm rot="5400000">
            <a:off x="2725866" y="2524025"/>
            <a:ext cx="126000" cy="453300"/>
          </a:xfrm>
          <a:prstGeom prst="bentConnector2">
            <a:avLst/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89" name="Google Shape;389;p4"/>
          <p:cNvCxnSpPr/>
          <p:nvPr/>
        </p:nvCxnSpPr>
        <p:spPr>
          <a:xfrm rot="-5400000">
            <a:off x="1841193" y="3221200"/>
            <a:ext cx="476100" cy="144000"/>
          </a:xfrm>
          <a:prstGeom prst="bentConnector3">
            <a:avLst>
              <a:gd name="adj1" fmla="val 94334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390" name="Google Shape;390;p4"/>
          <p:cNvSpPr txBox="1"/>
          <p:nvPr/>
        </p:nvSpPr>
        <p:spPr>
          <a:xfrm>
            <a:off x="495743" y="3273875"/>
            <a:ext cx="7479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Channel +/-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391" name="Google Shape;391;p4"/>
          <p:cNvCxnSpPr/>
          <p:nvPr/>
        </p:nvCxnSpPr>
        <p:spPr>
          <a:xfrm>
            <a:off x="1212143" y="3361476"/>
            <a:ext cx="7494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392" name="Google Shape;392;p4"/>
          <p:cNvSpPr txBox="1"/>
          <p:nvPr/>
        </p:nvSpPr>
        <p:spPr>
          <a:xfrm>
            <a:off x="495743" y="3502475"/>
            <a:ext cx="747900" cy="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Call answer</a:t>
            </a:r>
            <a:endParaRPr sz="9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393" name="Google Shape;393;p4"/>
          <p:cNvCxnSpPr/>
          <p:nvPr/>
        </p:nvCxnSpPr>
        <p:spPr>
          <a:xfrm rot="10800000" flipH="1">
            <a:off x="1212143" y="3539976"/>
            <a:ext cx="424500" cy="50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00AAE7"/>
            </a:solidFill>
            <a:prstDash val="solid"/>
            <a:round/>
            <a:headEnd type="none" w="sm" len="sm"/>
            <a:tailEnd type="oval" w="med" len="med"/>
          </a:ln>
        </p:spPr>
      </p:cxnSp>
      <p:pic>
        <p:nvPicPr>
          <p:cNvPr id="394" name="Google Shape;39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6630" y="3928524"/>
            <a:ext cx="303001" cy="30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4183" y="3862546"/>
            <a:ext cx="980400" cy="43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"/>
          <p:cNvSpPr txBox="1"/>
          <p:nvPr/>
        </p:nvSpPr>
        <p:spPr>
          <a:xfrm>
            <a:off x="400024" y="718425"/>
            <a:ext cx="5467375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2400"/>
              <a:buFont typeface="Roboto Condensed"/>
              <a:buNone/>
            </a:pPr>
            <a:r>
              <a:rPr lang="en" sz="24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MOTOROLA SOLUTIONS ACCESSORIES</a:t>
            </a:r>
            <a:endParaRPr sz="2400" b="1" i="0" u="none" strike="noStrike" cap="none">
              <a:solidFill>
                <a:schemeClr val="accent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97" name="Google Shape;397;p4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HANDSET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"/>
          <p:cNvSpPr txBox="1">
            <a:spLocks noGrp="1"/>
          </p:cNvSpPr>
          <p:nvPr>
            <p:ph type="title"/>
          </p:nvPr>
        </p:nvSpPr>
        <p:spPr>
          <a:xfrm>
            <a:off x="400025" y="718425"/>
            <a:ext cx="52102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MOTOROLA SOLUTIONS ACCESSORIES</a:t>
            </a:r>
            <a:endParaRPr/>
          </a:p>
        </p:txBody>
      </p:sp>
      <p:pic>
        <p:nvPicPr>
          <p:cNvPr id="403" name="Google Shape;4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447" y="1426845"/>
            <a:ext cx="1569720" cy="210693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"/>
          <p:cNvSpPr txBox="1"/>
          <p:nvPr/>
        </p:nvSpPr>
        <p:spPr>
          <a:xfrm>
            <a:off x="623907" y="3670170"/>
            <a:ext cx="2068800" cy="64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RLN6562B Kit (PMMN4096)</a:t>
            </a:r>
            <a:endParaRPr sz="11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Operational Critical </a:t>
            </a: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Wireless</a:t>
            </a: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RSM 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(Android and LEX device)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5" name="Google Shape;405;p5"/>
          <p:cNvSpPr txBox="1"/>
          <p:nvPr/>
        </p:nvSpPr>
        <p:spPr>
          <a:xfrm>
            <a:off x="4638675" y="1303020"/>
            <a:ext cx="3043525" cy="302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Up to 28 hours talk-time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Standby time: 51 hours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Robust design to IP55 standard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Dedicated PTT buttons for use with gloves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LED indicator for Bluetooth and audio status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Volume control level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Windporting microphone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3.5mm audio jack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Task light 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Detachable battery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Dual unit charger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Emergency button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6" name="Google Shape;406;p5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HANDSET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600" y="1156500"/>
            <a:ext cx="2019863" cy="38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"/>
          <p:cNvPicPr preferRelativeResize="0"/>
          <p:nvPr/>
        </p:nvPicPr>
        <p:blipFill rotWithShape="1">
          <a:blip r:embed="rId4">
            <a:alphaModFix/>
          </a:blip>
          <a:srcRect r="44958"/>
          <a:stretch/>
        </p:blipFill>
        <p:spPr>
          <a:xfrm>
            <a:off x="1751278" y="1308426"/>
            <a:ext cx="1806323" cy="380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"/>
          <p:cNvSpPr txBox="1"/>
          <p:nvPr/>
        </p:nvSpPr>
        <p:spPr>
          <a:xfrm>
            <a:off x="50775" y="2656626"/>
            <a:ext cx="875475" cy="5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Press-to-Talk </a:t>
            </a:r>
            <a:r>
              <a:rPr lang="en" sz="1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(PTT) </a:t>
            </a:r>
            <a:r>
              <a:rPr lang="en" sz="10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Button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5" name="Google Shape;415;p6"/>
          <p:cNvSpPr txBox="1"/>
          <p:nvPr/>
        </p:nvSpPr>
        <p:spPr>
          <a:xfrm>
            <a:off x="3725540" y="1948905"/>
            <a:ext cx="778500" cy="3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Audio Jack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6" name="Google Shape;416;p6"/>
          <p:cNvSpPr txBox="1"/>
          <p:nvPr/>
        </p:nvSpPr>
        <p:spPr>
          <a:xfrm>
            <a:off x="3725552" y="1640810"/>
            <a:ext cx="778500" cy="3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Microphone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17" name="Google Shape;417;p6"/>
          <p:cNvSpPr txBox="1"/>
          <p:nvPr/>
        </p:nvSpPr>
        <p:spPr>
          <a:xfrm>
            <a:off x="3725540" y="2257000"/>
            <a:ext cx="778500" cy="3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Speaker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418" name="Google Shape;418;p6"/>
          <p:cNvCxnSpPr/>
          <p:nvPr/>
        </p:nvCxnSpPr>
        <p:spPr>
          <a:xfrm rot="-5400000">
            <a:off x="833700" y="2689064"/>
            <a:ext cx="585000" cy="399900"/>
          </a:xfrm>
          <a:prstGeom prst="bentConnector2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19" name="Google Shape;419;p6"/>
          <p:cNvCxnSpPr>
            <a:stCxn id="415" idx="1"/>
          </p:cNvCxnSpPr>
          <p:nvPr/>
        </p:nvCxnSpPr>
        <p:spPr>
          <a:xfrm rot="10800000">
            <a:off x="3432440" y="2000918"/>
            <a:ext cx="293100" cy="102000"/>
          </a:xfrm>
          <a:prstGeom prst="bentConnector3">
            <a:avLst>
              <a:gd name="adj1" fmla="val 50013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20" name="Google Shape;420;p6"/>
          <p:cNvCxnSpPr>
            <a:stCxn id="417" idx="1"/>
          </p:cNvCxnSpPr>
          <p:nvPr/>
        </p:nvCxnSpPr>
        <p:spPr>
          <a:xfrm flipH="1">
            <a:off x="2707640" y="2411012"/>
            <a:ext cx="1017900" cy="183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21" name="Google Shape;421;p6"/>
          <p:cNvCxnSpPr>
            <a:stCxn id="416" idx="1"/>
          </p:cNvCxnSpPr>
          <p:nvPr/>
        </p:nvCxnSpPr>
        <p:spPr>
          <a:xfrm rot="10800000">
            <a:off x="2677352" y="1759422"/>
            <a:ext cx="1048200" cy="35400"/>
          </a:xfrm>
          <a:prstGeom prst="bentConnector3">
            <a:avLst>
              <a:gd name="adj1" fmla="val 50004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22" name="Google Shape;422;p6"/>
          <p:cNvSpPr txBox="1"/>
          <p:nvPr/>
        </p:nvSpPr>
        <p:spPr>
          <a:xfrm>
            <a:off x="3697625" y="2569600"/>
            <a:ext cx="928575" cy="3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7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Micro-USB charging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423" name="Google Shape;423;p6"/>
          <p:cNvCxnSpPr>
            <a:stCxn id="422" idx="1"/>
          </p:cNvCxnSpPr>
          <p:nvPr/>
        </p:nvCxnSpPr>
        <p:spPr>
          <a:xfrm flipH="1">
            <a:off x="3402125" y="2723612"/>
            <a:ext cx="295500" cy="2100"/>
          </a:xfrm>
          <a:prstGeom prst="bentConnector3">
            <a:avLst>
              <a:gd name="adj1" fmla="val 49987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24" name="Google Shape;424;p6"/>
          <p:cNvSpPr txBox="1"/>
          <p:nvPr/>
        </p:nvSpPr>
        <p:spPr>
          <a:xfrm>
            <a:off x="5467350" y="1552575"/>
            <a:ext cx="337185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Up to 22 hrs talk-time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Robust design IP67 standard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Dedicated PTT button for use with gloves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LED indicator for charging and audio status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Windporting microphone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3.5mm audio jack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Automatic ON/OFF when plugged in or removed from the radio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Embedded battery - replaceable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5" name="Google Shape;425;p6"/>
          <p:cNvSpPr txBox="1"/>
          <p:nvPr/>
        </p:nvSpPr>
        <p:spPr>
          <a:xfrm>
            <a:off x="322650" y="4492463"/>
            <a:ext cx="3504000" cy="6373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PMMN4125B</a:t>
            </a:r>
            <a:endParaRPr sz="11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RM250 Remote Speaker Microphone 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(TLK 100 / TLK150)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6" name="Google Shape;426;p6"/>
          <p:cNvSpPr txBox="1"/>
          <p:nvPr/>
        </p:nvSpPr>
        <p:spPr>
          <a:xfrm>
            <a:off x="400025" y="718425"/>
            <a:ext cx="545785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MOTOROLA SOLUTIONS  ACCESSORIES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6"/>
          <p:cNvSpPr txBox="1"/>
          <p:nvPr/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Condensed"/>
              <a:buNone/>
            </a:pPr>
            <a:r>
              <a:rPr lang="en" sz="1600" b="0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HANDSET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"/>
          <p:cNvSpPr txBox="1"/>
          <p:nvPr/>
        </p:nvSpPr>
        <p:spPr>
          <a:xfrm>
            <a:off x="400025" y="718425"/>
            <a:ext cx="515305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2400"/>
              <a:buFont typeface="Roboto Condensed"/>
              <a:buNone/>
            </a:pPr>
            <a:r>
              <a:rPr lang="en" sz="24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MOTOROLA SOLUTIONS  ACCESSORIES</a:t>
            </a:r>
            <a:endParaRPr sz="2400" b="1" i="0" u="none" strike="noStrike" cap="none">
              <a:solidFill>
                <a:schemeClr val="accent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3" name="Google Shape;433;p7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EARPIECE</a:t>
            </a:r>
            <a:endParaRPr/>
          </a:p>
        </p:txBody>
      </p:sp>
      <p:pic>
        <p:nvPicPr>
          <p:cNvPr id="434" name="Google Shape;434;p7"/>
          <p:cNvPicPr preferRelativeResize="0"/>
          <p:nvPr/>
        </p:nvPicPr>
        <p:blipFill rotWithShape="1">
          <a:blip r:embed="rId3">
            <a:alphaModFix/>
          </a:blip>
          <a:srcRect t="13715" r="15616" b="3612"/>
          <a:stretch/>
        </p:blipFill>
        <p:spPr>
          <a:xfrm>
            <a:off x="885713" y="1938609"/>
            <a:ext cx="1858514" cy="148581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7"/>
          <p:cNvSpPr/>
          <p:nvPr/>
        </p:nvSpPr>
        <p:spPr>
          <a:xfrm>
            <a:off x="1241422" y="2387526"/>
            <a:ext cx="51000" cy="51000"/>
          </a:xfrm>
          <a:prstGeom prst="ellipse">
            <a:avLst/>
          </a:prstGeom>
          <a:solidFill>
            <a:srgbClr val="00AAE7"/>
          </a:solidFill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7"/>
          <p:cNvSpPr txBox="1"/>
          <p:nvPr/>
        </p:nvSpPr>
        <p:spPr>
          <a:xfrm>
            <a:off x="352515" y="1785063"/>
            <a:ext cx="9717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Multifunctional Button (MFB)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7"/>
          <p:cNvSpPr/>
          <p:nvPr/>
        </p:nvSpPr>
        <p:spPr>
          <a:xfrm>
            <a:off x="2629997" y="2191995"/>
            <a:ext cx="51000" cy="51000"/>
          </a:xfrm>
          <a:prstGeom prst="ellipse">
            <a:avLst/>
          </a:prstGeom>
          <a:solidFill>
            <a:srgbClr val="005E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7"/>
          <p:cNvSpPr/>
          <p:nvPr/>
        </p:nvSpPr>
        <p:spPr>
          <a:xfrm>
            <a:off x="1318061" y="2879263"/>
            <a:ext cx="51000" cy="51000"/>
          </a:xfrm>
          <a:prstGeom prst="ellipse">
            <a:avLst/>
          </a:prstGeom>
          <a:solidFill>
            <a:srgbClr val="00AAE7"/>
          </a:solidFill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7"/>
          <p:cNvSpPr/>
          <p:nvPr/>
        </p:nvSpPr>
        <p:spPr>
          <a:xfrm>
            <a:off x="1413448" y="2095554"/>
            <a:ext cx="51000" cy="51000"/>
          </a:xfrm>
          <a:prstGeom prst="ellipse">
            <a:avLst/>
          </a:prstGeom>
          <a:solidFill>
            <a:srgbClr val="00AAE7"/>
          </a:solidFill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7"/>
          <p:cNvSpPr/>
          <p:nvPr/>
        </p:nvSpPr>
        <p:spPr>
          <a:xfrm>
            <a:off x="1242299" y="2614043"/>
            <a:ext cx="51000" cy="51000"/>
          </a:xfrm>
          <a:prstGeom prst="ellipse">
            <a:avLst/>
          </a:prstGeom>
          <a:solidFill>
            <a:srgbClr val="00AAE7"/>
          </a:solidFill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7"/>
          <p:cNvSpPr/>
          <p:nvPr/>
        </p:nvSpPr>
        <p:spPr>
          <a:xfrm>
            <a:off x="1987780" y="2382481"/>
            <a:ext cx="51000" cy="51000"/>
          </a:xfrm>
          <a:prstGeom prst="ellipse">
            <a:avLst/>
          </a:prstGeom>
          <a:solidFill>
            <a:srgbClr val="00AAE7"/>
          </a:solidFill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7"/>
          <p:cNvSpPr/>
          <p:nvPr/>
        </p:nvSpPr>
        <p:spPr>
          <a:xfrm>
            <a:off x="2086053" y="2647014"/>
            <a:ext cx="51000" cy="51000"/>
          </a:xfrm>
          <a:prstGeom prst="ellipse">
            <a:avLst/>
          </a:prstGeom>
          <a:solidFill>
            <a:srgbClr val="00AAE7"/>
          </a:solidFill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3" name="Google Shape;443;p7"/>
          <p:cNvCxnSpPr/>
          <p:nvPr/>
        </p:nvCxnSpPr>
        <p:spPr>
          <a:xfrm flipH="1">
            <a:off x="1454210" y="1787848"/>
            <a:ext cx="152400" cy="264300"/>
          </a:xfrm>
          <a:prstGeom prst="straightConnector1">
            <a:avLst/>
          </a:prstGeom>
          <a:noFill/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4" name="Google Shape;444;p7"/>
          <p:cNvSpPr txBox="1"/>
          <p:nvPr/>
        </p:nvSpPr>
        <p:spPr>
          <a:xfrm>
            <a:off x="2255096" y="2703701"/>
            <a:ext cx="7905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Microphone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7"/>
          <p:cNvSpPr txBox="1"/>
          <p:nvPr/>
        </p:nvSpPr>
        <p:spPr>
          <a:xfrm>
            <a:off x="701321" y="3380301"/>
            <a:ext cx="1303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USB Charging Port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7"/>
          <p:cNvSpPr txBox="1"/>
          <p:nvPr/>
        </p:nvSpPr>
        <p:spPr>
          <a:xfrm>
            <a:off x="258262" y="2827648"/>
            <a:ext cx="9717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LED Indicator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7" name="Google Shape;447;p7"/>
          <p:cNvCxnSpPr/>
          <p:nvPr/>
        </p:nvCxnSpPr>
        <p:spPr>
          <a:xfrm rot="10800000">
            <a:off x="968394" y="2174365"/>
            <a:ext cx="224100" cy="224100"/>
          </a:xfrm>
          <a:prstGeom prst="straightConnector1">
            <a:avLst/>
          </a:prstGeom>
          <a:noFill/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8" name="Google Shape;448;p7"/>
          <p:cNvSpPr txBox="1"/>
          <p:nvPr/>
        </p:nvSpPr>
        <p:spPr>
          <a:xfrm>
            <a:off x="1857206" y="1737816"/>
            <a:ext cx="10848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PTT Button (blue)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7"/>
          <p:cNvSpPr txBox="1"/>
          <p:nvPr/>
        </p:nvSpPr>
        <p:spPr>
          <a:xfrm>
            <a:off x="1320738" y="1504321"/>
            <a:ext cx="14724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Volume Buttons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0" name="Google Shape;450;p7"/>
          <p:cNvCxnSpPr/>
          <p:nvPr/>
        </p:nvCxnSpPr>
        <p:spPr>
          <a:xfrm rot="10800000" flipH="1">
            <a:off x="2052798" y="1992847"/>
            <a:ext cx="283200" cy="340800"/>
          </a:xfrm>
          <a:prstGeom prst="straightConnector1">
            <a:avLst/>
          </a:prstGeom>
          <a:noFill/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1" name="Google Shape;451;p7"/>
          <p:cNvSpPr txBox="1"/>
          <p:nvPr/>
        </p:nvSpPr>
        <p:spPr>
          <a:xfrm>
            <a:off x="1720530" y="3135339"/>
            <a:ext cx="790500" cy="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Speaker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2" name="Google Shape;452;p7"/>
          <p:cNvCxnSpPr/>
          <p:nvPr/>
        </p:nvCxnSpPr>
        <p:spPr>
          <a:xfrm rot="10800000">
            <a:off x="2109616" y="2755142"/>
            <a:ext cx="1800" cy="436800"/>
          </a:xfrm>
          <a:prstGeom prst="straightConnector1">
            <a:avLst/>
          </a:prstGeom>
          <a:noFill/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3" name="Google Shape;453;p7"/>
          <p:cNvCxnSpPr/>
          <p:nvPr/>
        </p:nvCxnSpPr>
        <p:spPr>
          <a:xfrm rot="10800000">
            <a:off x="1340380" y="2998214"/>
            <a:ext cx="1800" cy="436800"/>
          </a:xfrm>
          <a:prstGeom prst="straightConnector1">
            <a:avLst/>
          </a:prstGeom>
          <a:noFill/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4" name="Google Shape;454;p7"/>
          <p:cNvCxnSpPr/>
          <p:nvPr/>
        </p:nvCxnSpPr>
        <p:spPr>
          <a:xfrm rot="10800000" flipH="1">
            <a:off x="1077474" y="2686795"/>
            <a:ext cx="159000" cy="209100"/>
          </a:xfrm>
          <a:prstGeom prst="straightConnector1">
            <a:avLst/>
          </a:prstGeom>
          <a:noFill/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5" name="Google Shape;455;p7"/>
          <p:cNvCxnSpPr/>
          <p:nvPr/>
        </p:nvCxnSpPr>
        <p:spPr>
          <a:xfrm rot="10800000">
            <a:off x="2655497" y="2301585"/>
            <a:ext cx="1800" cy="436800"/>
          </a:xfrm>
          <a:prstGeom prst="straightConnector1">
            <a:avLst/>
          </a:prstGeom>
          <a:noFill/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6" name="Google Shape;456;p7"/>
          <p:cNvSpPr txBox="1"/>
          <p:nvPr/>
        </p:nvSpPr>
        <p:spPr>
          <a:xfrm>
            <a:off x="1709827" y="4133206"/>
            <a:ext cx="2068800" cy="64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EP910W</a:t>
            </a:r>
            <a:endParaRPr sz="11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Wireless Bluetooth Earpiece 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(TKL100/TLK150)</a:t>
            </a:r>
            <a:endParaRPr sz="11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57" name="Google Shape;457;p7"/>
          <p:cNvSpPr txBox="1"/>
          <p:nvPr/>
        </p:nvSpPr>
        <p:spPr>
          <a:xfrm>
            <a:off x="5833825" y="1156199"/>
            <a:ext cx="2932200" cy="3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Dedicated PTT button (blue color)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Loud &amp; clear audio (10dB louder than EP900w)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Compact ergonomic design (rounded earbud)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Wide array of earbud options (oval or round; small, medium, or large)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8-hr talk-time; 70-hr standby time (LTE mode)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2-hr charging time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Dimensions - 4.23 ( L) x 1.04 in (W) x 2.83 in (H)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Font typeface="Roboto Condensed"/>
              <a:buChar char="▪"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Weight - .81 oz.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Compatible with:</a:t>
            </a:r>
            <a:endParaRPr sz="1100" b="1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C4C4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TLK100, TLK150, SLN1000, Evolve, Mototrbo Ion, LEX L11, Android smartphones.</a:t>
            </a:r>
            <a:endParaRPr sz="1100" b="0" i="0" u="none" strike="noStrike" cap="none">
              <a:solidFill>
                <a:srgbClr val="4C4C4C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458" name="Google Shape;458;p7"/>
          <p:cNvPicPr preferRelativeResize="0"/>
          <p:nvPr/>
        </p:nvPicPr>
        <p:blipFill rotWithShape="1">
          <a:blip r:embed="rId4">
            <a:alphaModFix/>
          </a:blip>
          <a:srcRect l="5474" t="8908" r="16521" b="17158"/>
          <a:stretch/>
        </p:blipFill>
        <p:spPr>
          <a:xfrm>
            <a:off x="3430929" y="2017416"/>
            <a:ext cx="1803423" cy="13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7"/>
          <p:cNvSpPr/>
          <p:nvPr/>
        </p:nvSpPr>
        <p:spPr>
          <a:xfrm>
            <a:off x="4468910" y="2444803"/>
            <a:ext cx="334200" cy="171900"/>
          </a:xfrm>
          <a:prstGeom prst="ellipse">
            <a:avLst/>
          </a:prstGeom>
          <a:noFill/>
          <a:ln w="19050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"/>
          <p:cNvSpPr/>
          <p:nvPr/>
        </p:nvSpPr>
        <p:spPr>
          <a:xfrm>
            <a:off x="3335166" y="3156578"/>
            <a:ext cx="516900" cy="291600"/>
          </a:xfrm>
          <a:prstGeom prst="ellipse">
            <a:avLst/>
          </a:prstGeom>
          <a:noFill/>
          <a:ln w="19050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"/>
          <p:cNvSpPr/>
          <p:nvPr/>
        </p:nvSpPr>
        <p:spPr>
          <a:xfrm>
            <a:off x="4468611" y="2636903"/>
            <a:ext cx="334200" cy="171900"/>
          </a:xfrm>
          <a:prstGeom prst="ellipse">
            <a:avLst/>
          </a:prstGeom>
          <a:noFill/>
          <a:ln w="19050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7"/>
          <p:cNvSpPr txBox="1"/>
          <p:nvPr/>
        </p:nvSpPr>
        <p:spPr>
          <a:xfrm>
            <a:off x="3022950" y="2374794"/>
            <a:ext cx="13038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</a:t>
            </a:r>
            <a:r>
              <a:rPr lang="en" sz="9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rotatable for left/right wearing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3" name="Google Shape;463;p7"/>
          <p:cNvCxnSpPr/>
          <p:nvPr/>
        </p:nvCxnSpPr>
        <p:spPr>
          <a:xfrm>
            <a:off x="4074227" y="2528473"/>
            <a:ext cx="429600" cy="0"/>
          </a:xfrm>
          <a:prstGeom prst="straightConnector1">
            <a:avLst/>
          </a:prstGeom>
          <a:noFill/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4" name="Google Shape;464;p7"/>
          <p:cNvSpPr txBox="1"/>
          <p:nvPr/>
        </p:nvSpPr>
        <p:spPr>
          <a:xfrm>
            <a:off x="2753769" y="3551870"/>
            <a:ext cx="11220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Rotatable Boom Microphone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5" name="Google Shape;465;p7"/>
          <p:cNvCxnSpPr/>
          <p:nvPr/>
        </p:nvCxnSpPr>
        <p:spPr>
          <a:xfrm rot="10800000" flipH="1">
            <a:off x="3492620" y="3423753"/>
            <a:ext cx="24300" cy="238500"/>
          </a:xfrm>
          <a:prstGeom prst="straightConnector1">
            <a:avLst/>
          </a:prstGeom>
          <a:noFill/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6" name="Google Shape;466;p7"/>
          <p:cNvSpPr txBox="1"/>
          <p:nvPr/>
        </p:nvSpPr>
        <p:spPr>
          <a:xfrm>
            <a:off x="4180423" y="3289963"/>
            <a:ext cx="911100" cy="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 and Down Adjustable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7" name="Google Shape;467;p7"/>
          <p:cNvCxnSpPr/>
          <p:nvPr/>
        </p:nvCxnSpPr>
        <p:spPr>
          <a:xfrm rot="10800000">
            <a:off x="4636059" y="2859536"/>
            <a:ext cx="7200" cy="521100"/>
          </a:xfrm>
          <a:prstGeom prst="straightConnector1">
            <a:avLst/>
          </a:prstGeom>
          <a:noFill/>
          <a:ln w="9525" cap="flat" cmpd="sng">
            <a:solidFill>
              <a:srgbClr val="005EB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"/>
          <p:cNvSpPr txBox="1"/>
          <p:nvPr/>
        </p:nvSpPr>
        <p:spPr>
          <a:xfrm>
            <a:off x="3645934" y="4408214"/>
            <a:ext cx="1726166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USB Gooseneck Microphone </a:t>
            </a:r>
            <a:endParaRPr sz="10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(B1951)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473" name="Google Shape;47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23" y="1820109"/>
            <a:ext cx="2637473" cy="160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6060" y="1013246"/>
            <a:ext cx="1585913" cy="322326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8"/>
          <p:cNvSpPr txBox="1"/>
          <p:nvPr/>
        </p:nvSpPr>
        <p:spPr>
          <a:xfrm>
            <a:off x="923853" y="3470572"/>
            <a:ext cx="1368812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USB Desktop Speaker</a:t>
            </a:r>
            <a:endParaRPr sz="10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(B1952)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476" name="Google Shape;47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5089" y="1836206"/>
            <a:ext cx="2804160" cy="157734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8"/>
          <p:cNvSpPr txBox="1"/>
          <p:nvPr/>
        </p:nvSpPr>
        <p:spPr>
          <a:xfrm>
            <a:off x="6399988" y="3470572"/>
            <a:ext cx="1734362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7-Port USB 3.0 Hub- Desktop</a:t>
            </a:r>
            <a:endParaRPr sz="1000" b="0" i="0" u="none" strike="noStrike" cap="none">
              <a:solidFill>
                <a:srgbClr val="66666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66666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(ST7300USB3B)</a:t>
            </a:r>
            <a:endParaRPr sz="10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78" name="Google Shape;478;p8"/>
          <p:cNvSpPr txBox="1">
            <a:spLocks noGrp="1"/>
          </p:cNvSpPr>
          <p:nvPr>
            <p:ph type="subTitle" idx="3"/>
          </p:nvPr>
        </p:nvSpPr>
        <p:spPr>
          <a:xfrm>
            <a:off x="400025" y="1042125"/>
            <a:ext cx="4735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DISPATCH</a:t>
            </a:r>
            <a:endParaRPr/>
          </a:p>
        </p:txBody>
      </p:sp>
      <p:sp>
        <p:nvSpPr>
          <p:cNvPr id="479" name="Google Shape;479;p8"/>
          <p:cNvSpPr txBox="1"/>
          <p:nvPr/>
        </p:nvSpPr>
        <p:spPr>
          <a:xfrm>
            <a:off x="400025" y="718425"/>
            <a:ext cx="515305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D6E71"/>
              </a:buClr>
              <a:buSzPts val="2400"/>
              <a:buFont typeface="Roboto Condensed"/>
              <a:buNone/>
            </a:pPr>
            <a:r>
              <a:rPr lang="en" sz="24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MOTOROLA SOLUTIONS  ACCESSORIES</a:t>
            </a:r>
            <a:endParaRPr sz="2400" b="1" i="0" u="none" strike="noStrike" cap="none">
              <a:solidFill>
                <a:schemeClr val="accent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9"/>
          <p:cNvSpPr txBox="1">
            <a:spLocks noGrp="1"/>
          </p:cNvSpPr>
          <p:nvPr>
            <p:ph type="title"/>
          </p:nvPr>
        </p:nvSpPr>
        <p:spPr>
          <a:xfrm>
            <a:off x="406525" y="2087700"/>
            <a:ext cx="3422525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3</a:t>
            </a:r>
            <a:r>
              <a:rPr lang="en" baseline="30000"/>
              <a:t>rd</a:t>
            </a:r>
            <a:r>
              <a:rPr lang="en"/>
              <a:t> Party Accessories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Custom 23">
      <a:dk1>
        <a:srgbClr val="6D6E71"/>
      </a:dk1>
      <a:lt1>
        <a:srgbClr val="FFFFFF"/>
      </a:lt1>
      <a:dk2>
        <a:srgbClr val="65598C"/>
      </a:dk2>
      <a:lt2>
        <a:srgbClr val="FFFFFF"/>
      </a:lt2>
      <a:accent1>
        <a:srgbClr val="FF8300"/>
      </a:accent1>
      <a:accent2>
        <a:srgbClr val="65598C"/>
      </a:accent2>
      <a:accent3>
        <a:srgbClr val="34286F"/>
      </a:accent3>
      <a:accent4>
        <a:srgbClr val="B66113"/>
      </a:accent4>
      <a:accent5>
        <a:srgbClr val="65598C"/>
      </a:accent5>
      <a:accent6>
        <a:srgbClr val="34286F"/>
      </a:accent6>
      <a:hlink>
        <a:srgbClr val="00A1DF"/>
      </a:hlink>
      <a:folHlink>
        <a:srgbClr val="17458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1333</Words>
  <Application>Microsoft Office PowerPoint</Application>
  <PresentationFormat>On-screen Show (16:9)</PresentationFormat>
  <Paragraphs>317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Roboto Condensed</vt:lpstr>
      <vt:lpstr>Courier New</vt:lpstr>
      <vt:lpstr>Noto Sans Symbols</vt:lpstr>
      <vt:lpstr>Arial</vt:lpstr>
      <vt:lpstr>Arial Black</vt:lpstr>
      <vt:lpstr>Office Theme</vt:lpstr>
      <vt:lpstr>WAVE PTX ACCESSORIES</vt:lpstr>
      <vt:lpstr>WAVE PTX ACCESSORY OVERVIEW</vt:lpstr>
      <vt:lpstr>PowerPoint Presentation</vt:lpstr>
      <vt:lpstr>PowerPoint Presentation</vt:lpstr>
      <vt:lpstr>MOTOROLA SOLUTIONS ACCESSORIES</vt:lpstr>
      <vt:lpstr>PowerPoint Presentation</vt:lpstr>
      <vt:lpstr>PowerPoint Presentation</vt:lpstr>
      <vt:lpstr>PowerPoint Presentation</vt:lpstr>
      <vt:lpstr>3rd Party Accessories</vt:lpstr>
      <vt:lpstr>CAR KIT ACCESSORIES</vt:lpstr>
      <vt:lpstr>EARPIECE ACCESSORIES</vt:lpstr>
      <vt:lpstr>EARPIECE ACCESSORIES</vt:lpstr>
      <vt:lpstr>HANDSET ACCESSORIES</vt:lpstr>
      <vt:lpstr>HANDSET ACCESSORIES</vt:lpstr>
      <vt:lpstr>HANDSET ACCESSORIES</vt:lpstr>
      <vt:lpstr>HANDSET ACCESSORIES</vt:lpstr>
      <vt:lpstr>HANDSET ACCESSORIES</vt:lpstr>
      <vt:lpstr>DISPATCH ACCESSORIES</vt:lpstr>
      <vt:lpstr>DISPATCH ACCESSORIES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 PTX ACCESSORIES</dc:title>
  <dc:creator>Michael Doerk</dc:creator>
  <cp:lastModifiedBy>Microsoft account</cp:lastModifiedBy>
  <cp:revision>1</cp:revision>
  <dcterms:modified xsi:type="dcterms:W3CDTF">2021-12-08T14:14:05Z</dcterms:modified>
</cp:coreProperties>
</file>