
<file path=[Content_Types].xml><?xml version="1.0" encoding="utf-8"?>
<Types xmlns="http://schemas.openxmlformats.org/package/2006/content-types">
  <Override PartName="/ppt/slideMasters/slideMaster3.xml" ContentType="application/vnd.openxmlformats-officedocument.presentationml.slideMaster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slideLayouts/slideLayout157.xml" ContentType="application/vnd.openxmlformats-officedocument.presentationml.slideLayout+xml"/>
  <Override PartName="/ppt/notesSlides/notesSlide2.xml" ContentType="application/vnd.openxmlformats-officedocument.presentationml.notesSlide+xml"/>
  <Override PartName="/ppt/slideLayouts/slideLayout46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s/slide25.xml" ContentType="application/vnd.openxmlformats-officedocument.presentationml.slide+xml"/>
  <Override PartName="/ppt/slideLayouts/slideLayout2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124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60.xml" ContentType="application/vnd.openxmlformats-officedocument.presentationml.slideLayout+xml"/>
  <Override PartName="/ppt/tableStyles.xml" ContentType="application/vnd.openxmlformats-officedocument.presentationml.tableStyles+xml"/>
  <Override PartName="/ppt/slideLayouts/slideLayout102.xml" ContentType="application/vnd.openxmlformats-officedocument.presentationml.slideLayout+xml"/>
  <Override PartName="/ppt/slideMasters/slideMaster8.xml" ContentType="application/vnd.openxmlformats-officedocument.presentationml.slideMaster+xml"/>
  <Override PartName="/ppt/notesSlides/notesSlide7.xml" ContentType="application/vnd.openxmlformats-officedocument.presentationml.notesSlide+xml"/>
  <Override PartName="/ppt/slideMasters/slideMaster4.xml" ContentType="application/vnd.openxmlformats-officedocument.presentationml.slideMaster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69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98.xml" ContentType="application/vnd.openxmlformats-officedocument.presentationml.slideLayout+xml"/>
  <Override PartName="/ppt/theme/theme6.xml" ContentType="application/vnd.openxmlformats-officedocument.theme+xml"/>
  <Override PartName="/ppt/slideLayouts/slideLayout158.xml" ContentType="application/vnd.openxmlformats-officedocument.presentationml.slideLayout+xml"/>
  <Override PartName="/ppt/theme/theme10.xml" ContentType="application/vnd.openxmlformats-officedocument.them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slideLayouts/slideLayout29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65.xml" ContentType="application/vnd.openxmlformats-officedocument.presentationml.slideLayout+xml"/>
  <Override PartName="/ppt/notesSlides/notesSlide3.xml" ContentType="application/vnd.openxmlformats-officedocument.presentationml.notesSlide+xml"/>
  <Override PartName="/ppt/presProps.xml" ContentType="application/vnd.openxmlformats-officedocument.presentationml.presProps+xml"/>
  <Override PartName="/ppt/slideLayouts/slideLayout18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2.xml" ContentType="application/vnd.openxmlformats-officedocument.theme+xml"/>
  <Override PartName="/ppt/slideLayouts/slideLayout65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61.xml" ContentType="application/vnd.openxmlformats-officedocument.presentationml.slideLayout+xml"/>
  <Default Extension="emf" ContentType="image/x-emf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Layouts/slideLayout14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50.xml" ContentType="application/vnd.openxmlformats-officedocument.presentationml.slideLayout+xml"/>
  <Override PartName="/ppt/tags/tag1.xml" ContentType="application/vnd.openxmlformats-officedocument.presentationml.tags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Layouts/slideLayout21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slideLayouts/slideLayout99.xml" ContentType="application/vnd.openxmlformats-officedocument.presentationml.slideLayout+xml"/>
  <Override PartName="/ppt/slideMasters/slideMaster5.xml" ContentType="application/vnd.openxmlformats-officedocument.presentationml.slideMaster+xml"/>
  <Override PartName="/ppt/handoutMasters/handoutMaster1.xml" ContentType="application/vnd.openxmlformats-officedocument.presentationml.handoutMaster+xml"/>
  <Override PartName="/ppt/slideLayouts/slideLayout59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theme/theme7.xml" ContentType="application/vnd.openxmlformats-officedocument.them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Layouts/slideLayout4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3.xml" ContentType="application/vnd.openxmlformats-officedocument.theme+xml"/>
  <Override PartName="/ppt/slideLayouts/slideLayout84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Layouts/slideLayout1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62.xml" ContentType="application/vnd.openxmlformats-officedocument.presentationml.slideLayout+xml"/>
  <Default Extension="rels" ContentType="application/vnd.openxmlformats-package.relationships+xml"/>
  <Override PartName="/ppt/slides/slide23.xml" ContentType="application/vnd.openxmlformats-officedocument.presentationml.slide+xml"/>
  <Override PartName="/ppt/slideLayouts/slideLayout2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s/slide12.xml" ContentType="application/vnd.openxmlformats-officedocument.presentationml.slide+xml"/>
  <Override PartName="/ppt/slideLayouts/slideLayout11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00.xml" ContentType="application/vnd.openxmlformats-officedocument.presentationml.slideLayout+xml"/>
  <Override PartName="/ppt/notesSlides/notesSlide9.xml" ContentType="application/vnd.openxmlformats-officedocument.presentationml.notesSlide+xml"/>
  <Override PartName="/ppt/slideMasters/slideMaster6.xml" ContentType="application/vnd.openxmlformats-officedocument.presentationml.slideMaster+xml"/>
  <Override PartName="/ppt/slideLayouts/slideLayout89.xml" ContentType="application/vnd.openxmlformats-officedocument.presentationml.slideLayout+xml"/>
  <Override PartName="/ppt/theme/theme8.xml" ContentType="application/vnd.openxmlformats-officedocument.theme+xml"/>
  <Override PartName="/ppt/slides/slide7.xml" ContentType="application/vnd.openxmlformats-officedocument.presentationml.slide+xml"/>
  <Override PartName="/ppt/slideLayouts/slideLayout9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Masters/slideMaster2.xml" ContentType="application/vnd.openxmlformats-officedocument.presentationml.slideMaster+xml"/>
  <Override PartName="/ppt/slideLayouts/slideLayout3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4.xml" ContentType="application/vnd.openxmlformats-officedocument.theme+xml"/>
  <Override PartName="/ppt/slideLayouts/slideLayout96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notesSlides/notesSlide1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Layouts/slideLayout5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s/slide24.xml" ContentType="application/vnd.openxmlformats-officedocument.presentationml.slide+xml"/>
  <Override PartName="/ppt/slideLayouts/slideLayout16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63.xml" ContentType="application/vnd.openxmlformats-officedocument.presentationml.slideLayout+xml"/>
  <Default Extension="jpeg" ContentType="image/jpeg"/>
  <Override PartName="/ppt/slideLayouts/slideLayout8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s/slide13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Masters/slideMaster7.xml" ContentType="application/vnd.openxmlformats-officedocument.presentationml.slideMaster+xml"/>
  <Override PartName="/ppt/theme/theme9.xml" ContentType="application/vnd.openxmlformats-officedocument.them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Layouts/slideLayout6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64.xml" ContentType="application/vnd.openxmlformats-officedocument.presentationml.slideLayout+xml"/>
  <Override PartName="/ppt/theme/theme1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slideLayouts/slideLayout2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120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6" r:id="rId1"/>
    <p:sldMasterId id="2147483696" r:id="rId2"/>
    <p:sldMasterId id="2147483726" r:id="rId3"/>
    <p:sldMasterId id="2147483739" r:id="rId4"/>
    <p:sldMasterId id="2147483752" r:id="rId5"/>
    <p:sldMasterId id="2147483817" r:id="rId6"/>
    <p:sldMasterId id="2147483847" r:id="rId7"/>
    <p:sldMasterId id="2147483990" r:id="rId8"/>
  </p:sldMasterIdLst>
  <p:notesMasterIdLst>
    <p:notesMasterId r:id="rId34"/>
  </p:notesMasterIdLst>
  <p:handoutMasterIdLst>
    <p:handoutMasterId r:id="rId35"/>
  </p:handoutMasterIdLst>
  <p:sldIdLst>
    <p:sldId id="776" r:id="rId9"/>
    <p:sldId id="830" r:id="rId10"/>
    <p:sldId id="693" r:id="rId11"/>
    <p:sldId id="814" r:id="rId12"/>
    <p:sldId id="820" r:id="rId13"/>
    <p:sldId id="821" r:id="rId14"/>
    <p:sldId id="822" r:id="rId15"/>
    <p:sldId id="816" r:id="rId16"/>
    <p:sldId id="817" r:id="rId17"/>
    <p:sldId id="686" r:id="rId18"/>
    <p:sldId id="773" r:id="rId19"/>
    <p:sldId id="643" r:id="rId20"/>
    <p:sldId id="818" r:id="rId21"/>
    <p:sldId id="823" r:id="rId22"/>
    <p:sldId id="709" r:id="rId23"/>
    <p:sldId id="824" r:id="rId24"/>
    <p:sldId id="825" r:id="rId25"/>
    <p:sldId id="826" r:id="rId26"/>
    <p:sldId id="827" r:id="rId27"/>
    <p:sldId id="828" r:id="rId28"/>
    <p:sldId id="829" r:id="rId29"/>
    <p:sldId id="834" r:id="rId30"/>
    <p:sldId id="832" r:id="rId31"/>
    <p:sldId id="833" r:id="rId32"/>
    <p:sldId id="794" r:id="rId33"/>
  </p:sldIdLst>
  <p:sldSz cx="9144000" cy="6858000" type="screen4x3"/>
  <p:notesSz cx="7010400" cy="9296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7B731"/>
    <a:srgbClr val="CCFFCC"/>
  </p:clrMru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84E427A-3D55-4303-BF80-6455036E1DE7}" styleName="Themed Style 1 - Accent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22838BEF-8BB2-4498-84A7-C5851F593DF1}" styleName="Medium Style 4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000" autoAdjust="0"/>
    <p:restoredTop sz="95362" autoAdjust="0"/>
  </p:normalViewPr>
  <p:slideViewPr>
    <p:cSldViewPr snapToGrid="0" snapToObjects="1">
      <p:cViewPr varScale="1">
        <p:scale>
          <a:sx n="74" d="100"/>
          <a:sy n="74" d="100"/>
        </p:scale>
        <p:origin x="-666" y="-9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1137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 snapToObjects="1">
      <p:cViewPr varScale="1">
        <p:scale>
          <a:sx n="66" d="100"/>
          <a:sy n="66" d="100"/>
        </p:scale>
        <p:origin x="-3342" y="-96"/>
      </p:cViewPr>
      <p:guideLst>
        <p:guide orient="horz" pos="2928"/>
        <p:guide pos="2208"/>
      </p:guideLst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3.xml"/><Relationship Id="rId34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presProps" Target="presProps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70938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/>
            </a:lvl1pPr>
          </a:lstStyle>
          <a:p>
            <a:fld id="{85F68823-68F1-4A49-9F16-724C6BBAE4AD}" type="datetimeFigureOut">
              <a:rPr lang="en-US" smtClean="0"/>
              <a:pPr/>
              <a:t>8/14/2018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70938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14D639C0-5311-47C4-8D29-59E2C4647B5F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938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/>
            </a:lvl1pPr>
          </a:lstStyle>
          <a:p>
            <a:fld id="{D3A45822-C138-4520-9DC8-8B1B5A812BE6}" type="datetimeFigureOut">
              <a:rPr lang="en-GB" smtClean="0"/>
              <a:pPr/>
              <a:t>14/08/2018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81100" y="696913"/>
            <a:ext cx="4648200" cy="34861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177" tIns="46589" rIns="93177" bIns="46589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040" y="4415790"/>
            <a:ext cx="5608320" cy="4183380"/>
          </a:xfrm>
          <a:prstGeom prst="rect">
            <a:avLst/>
          </a:prstGeom>
        </p:spPr>
        <p:txBody>
          <a:bodyPr vert="horz" lIns="93177" tIns="46589" rIns="93177" bIns="46589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938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1EA04262-62E0-4E2E-929D-4A0839FAF46F}" type="slidenum">
              <a:rPr lang="en-GB" smtClean="0"/>
              <a:pPr/>
              <a:t>‹#›</a:t>
            </a:fld>
            <a:endParaRPr lang="en-GB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81100" y="696913"/>
            <a:ext cx="4648200" cy="3486150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3555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z="1000" dirty="0" smtClean="0">
              <a:ea typeface="MS PGothic" pitchFamily="34" charset="-128"/>
              <a:cs typeface="Arial" charset="0"/>
            </a:endParaRPr>
          </a:p>
        </p:txBody>
      </p:sp>
      <p:sp>
        <p:nvSpPr>
          <p:cNvPr id="23556" name="Slide Number Placeholder 3"/>
          <p:cNvSpPr txBox="1">
            <a:spLocks noGrp="1"/>
          </p:cNvSpPr>
          <p:nvPr/>
        </p:nvSpPr>
        <p:spPr bwMode="auto">
          <a:xfrm>
            <a:off x="3970938" y="8829967"/>
            <a:ext cx="3037840" cy="4648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3172" tIns="46587" rIns="93172" bIns="46587" anchor="b"/>
          <a:lstStyle/>
          <a:p>
            <a:pPr algn="r"/>
            <a:fld id="{86BEC9D5-50EE-44C7-A518-B759BC745CC0}" type="slidenum">
              <a:rPr lang="en-US" sz="1200"/>
              <a:pPr algn="r"/>
              <a:t>1</a:t>
            </a:fld>
            <a:endParaRPr lang="en-US" sz="1200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81100" y="696913"/>
            <a:ext cx="4648200" cy="34861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 fontScale="92500" lnSpcReduction="20000"/>
          </a:bodyPr>
          <a:lstStyle/>
          <a:p>
            <a:pPr>
              <a:buFont typeface="Wingdings" pitchFamily="2" charset="2"/>
              <a:buChar char="§"/>
            </a:pPr>
            <a:r>
              <a:rPr lang="en-US" sz="2000" dirty="0" smtClean="0"/>
              <a:t>Analyze Complex Network Issues </a:t>
            </a:r>
          </a:p>
          <a:p>
            <a:pPr>
              <a:buFont typeface="Wingdings" pitchFamily="2" charset="2"/>
              <a:buChar char="§"/>
            </a:pPr>
            <a:r>
              <a:rPr lang="en-US" sz="2000" dirty="0" smtClean="0"/>
              <a:t> Manage Engineering Initiatives </a:t>
            </a:r>
          </a:p>
          <a:p>
            <a:pPr lvl="1">
              <a:buFont typeface="Arial" pitchFamily="34" charset="0"/>
              <a:buChar char="•"/>
            </a:pPr>
            <a:r>
              <a:rPr lang="en-US" sz="1600" dirty="0" smtClean="0"/>
              <a:t> </a:t>
            </a:r>
            <a:r>
              <a:rPr lang="en-US" sz="1400" dirty="0" smtClean="0"/>
              <a:t>Satellite Link for SOWs and Link Auto Failover</a:t>
            </a:r>
          </a:p>
          <a:p>
            <a:pPr lvl="1">
              <a:buFont typeface="Arial" pitchFamily="34" charset="0"/>
              <a:buChar char="•"/>
            </a:pPr>
            <a:r>
              <a:rPr lang="en-US" sz="1400" dirty="0" smtClean="0"/>
              <a:t> AT&amp;T 3G/4G Auto T1 Backup </a:t>
            </a:r>
          </a:p>
          <a:p>
            <a:pPr lvl="1">
              <a:buFont typeface="Arial" pitchFamily="34" charset="0"/>
              <a:buChar char="•"/>
            </a:pPr>
            <a:r>
              <a:rPr lang="en-US" sz="1400" dirty="0" smtClean="0"/>
              <a:t> Encrypted Internet Control Links for Remote Access </a:t>
            </a:r>
            <a:endParaRPr lang="en-US" sz="1600" dirty="0" smtClean="0"/>
          </a:p>
          <a:p>
            <a:pPr>
              <a:buFont typeface="Wingdings" pitchFamily="2" charset="2"/>
              <a:buChar char="§"/>
            </a:pPr>
            <a:r>
              <a:rPr lang="en-US" sz="2000" dirty="0" smtClean="0"/>
              <a:t> Develop, Produce and Analyze Network Trending Reports</a:t>
            </a:r>
          </a:p>
          <a:p>
            <a:pPr>
              <a:buFont typeface="Wingdings" pitchFamily="2" charset="2"/>
              <a:buChar char="§"/>
            </a:pPr>
            <a:r>
              <a:rPr lang="en-US" sz="2000" dirty="0" smtClean="0"/>
              <a:t> Performance reporting (Grade of Service, Availability)</a:t>
            </a:r>
          </a:p>
          <a:p>
            <a:pPr>
              <a:buFont typeface="Wingdings" pitchFamily="2" charset="2"/>
              <a:buChar char="§"/>
            </a:pPr>
            <a:r>
              <a:rPr lang="en-US" sz="2000" dirty="0" smtClean="0"/>
              <a:t> Analyze Network Traffic Volume and Patterns</a:t>
            </a:r>
          </a:p>
          <a:p>
            <a:pPr>
              <a:buFont typeface="Wingdings" pitchFamily="2" charset="2"/>
              <a:buChar char="§"/>
            </a:pPr>
            <a:r>
              <a:rPr lang="en-US" sz="2000" dirty="0" smtClean="0"/>
              <a:t> Manage Backhaul Network (270 dedicated T1s, 31 dedicated T3s)</a:t>
            </a:r>
          </a:p>
          <a:p>
            <a:pPr>
              <a:buFont typeface="Wingdings" pitchFamily="2" charset="2"/>
              <a:buChar char="§"/>
            </a:pPr>
            <a:r>
              <a:rPr lang="en-US" sz="2000" dirty="0" smtClean="0"/>
              <a:t> GoS Approval for User Applications</a:t>
            </a:r>
          </a:p>
          <a:p>
            <a:pPr>
              <a:buFont typeface="Wingdings" pitchFamily="2" charset="2"/>
              <a:buChar char="§"/>
            </a:pPr>
            <a:r>
              <a:rPr lang="en-US" sz="2000" dirty="0" smtClean="0"/>
              <a:t> Manage Radio Templates (over 800 templates today)</a:t>
            </a:r>
          </a:p>
          <a:p>
            <a:pPr>
              <a:buFont typeface="Wingdings" pitchFamily="2" charset="2"/>
              <a:buChar char="§"/>
            </a:pPr>
            <a:r>
              <a:rPr lang="en-US" sz="2000" dirty="0" smtClean="0"/>
              <a:t> Subscriber Programming Consultant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D04A2E7-5588-48E6-B890-6E7E5F8A63EB}" type="slidenum">
              <a:rPr lang="en-US" smtClean="0"/>
              <a:pPr>
                <a:defRPr/>
              </a:pPr>
              <a:t>4</a:t>
            </a:fld>
            <a:endParaRPr lang="en-US"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81100" y="696913"/>
            <a:ext cx="4648200" cy="34861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A04262-62E0-4E2E-929D-4A0839FAF46F}" type="slidenum">
              <a:rPr lang="en-GB" smtClean="0"/>
              <a:pPr/>
              <a:t>6</a:t>
            </a:fld>
            <a:endParaRPr lang="en-GB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81100" y="696913"/>
            <a:ext cx="4648200" cy="34861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lvl="0"/>
            <a:endParaRPr lang="en-US" dirty="0"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DC657D-F86E-4414-ADD9-F0DED8371BAC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9</a:t>
            </a:fld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73173880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81100" y="696913"/>
            <a:ext cx="4648200" cy="34861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D04A2E7-5588-48E6-B890-6E7E5F8A63EB}" type="slidenum">
              <a:rPr lang="en-US" smtClean="0"/>
              <a:pPr>
                <a:defRPr/>
              </a:pPr>
              <a:t>11</a:t>
            </a:fld>
            <a:endParaRPr lang="en-US"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81100" y="696913"/>
            <a:ext cx="4648200" cy="34861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Air-time</a:t>
            </a:r>
            <a:r>
              <a:rPr lang="en-US" baseline="0" dirty="0" smtClean="0"/>
              <a:t> users get this covered (HW/SW and labor)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D04A2E7-5588-48E6-B890-6E7E5F8A63EB}" type="slidenum">
              <a:rPr lang="en-US" smtClean="0"/>
              <a:pPr>
                <a:defRPr/>
              </a:pPr>
              <a:t>13</a:t>
            </a:fld>
            <a:endParaRPr lang="en-US"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81100" y="696913"/>
            <a:ext cx="4648200" cy="34861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Air-time</a:t>
            </a:r>
            <a:r>
              <a:rPr lang="en-US" baseline="0" dirty="0" smtClean="0"/>
              <a:t> users get this covered (HW/SW and labor)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D04A2E7-5588-48E6-B890-6E7E5F8A63EB}" type="slidenum">
              <a:rPr lang="en-US" smtClean="0"/>
              <a:pPr>
                <a:defRPr/>
              </a:pPr>
              <a:t>14</a:t>
            </a:fld>
            <a:endParaRPr lang="en-US" dirty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81100" y="696913"/>
            <a:ext cx="4648200" cy="34861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ISSI MO WI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55DAD19-6458-40AB-9128-E6FF0F2147C7}" type="slidenum">
              <a:rPr lang="en-US" smtClean="0"/>
              <a:pPr>
                <a:defRPr/>
              </a:pPr>
              <a:t>15</a:t>
            </a:fld>
            <a:endParaRPr lang="en-US"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" name="Shape 966"/>
          <p:cNvSpPr>
            <a:spLocks noGrp="1" noRot="1" noChangeAspect="1"/>
          </p:cNvSpPr>
          <p:nvPr>
            <p:ph type="sldImg" idx="2"/>
          </p:nvPr>
        </p:nvSpPr>
        <p:spPr>
          <a:xfrm>
            <a:off x="389467" y="697230"/>
            <a:ext cx="6231467" cy="3486150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967" name="Shape 967"/>
          <p:cNvSpPr txBox="1">
            <a:spLocks noGrp="1"/>
          </p:cNvSpPr>
          <p:nvPr>
            <p:ph type="body" idx="1"/>
          </p:nvPr>
        </p:nvSpPr>
        <p:spPr>
          <a:xfrm>
            <a:off x="701041" y="4415790"/>
            <a:ext cx="5608319" cy="4183380"/>
          </a:xfrm>
          <a:prstGeom prst="rect">
            <a:avLst/>
          </a:prstGeom>
          <a:noFill/>
          <a:ln>
            <a:noFill/>
          </a:ln>
        </p:spPr>
        <p:txBody>
          <a:bodyPr lIns="93162" tIns="93162" rIns="93162" bIns="93162" anchor="t" anchorCtr="0">
            <a:noAutofit/>
          </a:bodyPr>
          <a:lstStyle/>
          <a:p>
            <a:pPr>
              <a:buClr>
                <a:schemeClr val="dk1"/>
              </a:buClr>
              <a:buSzPct val="25000"/>
            </a:pPr>
            <a:r>
              <a:rPr lang="en" sz="11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Thank you!</a:t>
            </a: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7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7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7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7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v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="" xmlns:p14="http://schemas.microsoft.com/office/powerpoint/2010/main" val="425481378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235369" y="6641462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570413" y="2317751"/>
            <a:ext cx="4573588" cy="4540252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2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1" y="2324118"/>
            <a:ext cx="4570412" cy="4540249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4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870411" y="2612786"/>
            <a:ext cx="4046670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Rectangle 17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4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5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5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4870421" y="3025591"/>
            <a:ext cx="401133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24605701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Content Slid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" y="1458915"/>
            <a:ext cx="9144000" cy="5399089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>
          <a:xfrm>
            <a:off x="6783481" y="6356363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9" name="Rectangle 8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1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0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22"/>
          </p:nvPr>
        </p:nvSpPr>
        <p:spPr>
          <a:xfrm>
            <a:off x="0" y="1458916"/>
            <a:ext cx="9144000" cy="2611437"/>
          </a:xfrm>
          <a:prstGeom prst="rect">
            <a:avLst/>
          </a:prstGeom>
        </p:spPr>
        <p:txBody>
          <a:bodyPr vert="horz" anchor="ctr" anchorCtr="0"/>
          <a:lstStyle>
            <a:lvl1pPr marL="0" indent="0" algn="ctr">
              <a:buNone/>
              <a:defRPr sz="20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2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25574" y="4432328"/>
            <a:ext cx="3960861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1325574" y="4826684"/>
            <a:ext cx="395172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2979410387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/>
        </p:nvSpPr>
        <p:spPr>
          <a:xfrm>
            <a:off x="1" y="0"/>
            <a:ext cx="9144000" cy="1089797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9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34832" y="2334778"/>
            <a:ext cx="7142318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3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Rectangle 14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4" name="Rectangle 13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23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69" y="15273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1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3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334832" y="2735226"/>
            <a:ext cx="7142318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2" name="Group 4"/>
          <p:cNvGrpSpPr>
            <a:grpSpLocks noChangeAspect="1"/>
          </p:cNvGrpSpPr>
          <p:nvPr userDrawn="1"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4152692643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ntent Slid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/>
        </p:nvSpPr>
        <p:spPr>
          <a:xfrm>
            <a:off x="1" y="0"/>
            <a:ext cx="9144000" cy="1089797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9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34832" y="2334778"/>
            <a:ext cx="3397094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3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Rectangle 14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4" name="Rectangle 13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23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69" y="15273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1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3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334832" y="2735226"/>
            <a:ext cx="3397094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2" name="Group 4"/>
          <p:cNvGrpSpPr>
            <a:grpSpLocks noChangeAspect="1"/>
          </p:cNvGrpSpPr>
          <p:nvPr userDrawn="1"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582530767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1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4247" y="1097290"/>
            <a:ext cx="4566166" cy="5760719"/>
          </a:xfrm>
          <a:prstGeom prst="rect">
            <a:avLst/>
          </a:prstGeom>
          <a:solidFill>
            <a:srgbClr val="D9D9D9"/>
          </a:solidFill>
        </p:spPr>
        <p:txBody>
          <a:bodyPr vert="horz" anchor="ctr" anchorCtr="0"/>
          <a:lstStyle>
            <a:lvl1pPr marL="0" indent="0" algn="ctr">
              <a:buNone/>
              <a:defRPr sz="2200" b="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8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889501" y="2317751"/>
            <a:ext cx="4034712" cy="44136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3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7" name="Rectangle 36"/>
          <p:cNvSpPr/>
          <p:nvPr/>
        </p:nvSpPr>
        <p:spPr>
          <a:xfrm>
            <a:off x="1" y="0"/>
            <a:ext cx="9144000" cy="1098941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9" name="Rectangle 38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40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20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69" y="15273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5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4889519" y="2715787"/>
            <a:ext cx="404414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3" name="Group 4"/>
          <p:cNvGrpSpPr>
            <a:grpSpLocks noChangeAspect="1"/>
          </p:cNvGrpSpPr>
          <p:nvPr userDrawn="1"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178541463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889500" y="2656138"/>
            <a:ext cx="4007488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3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Rectangle 14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" y="0"/>
            <a:ext cx="9144000" cy="1089797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8" name="Rectangle 17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24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69" y="15273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6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1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4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4889516" y="3056585"/>
            <a:ext cx="401133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2" name="Group 4"/>
          <p:cNvGrpSpPr>
            <a:grpSpLocks noChangeAspect="1"/>
          </p:cNvGrpSpPr>
          <p:nvPr userDrawn="1"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6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211617829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>
          <a:xfrm>
            <a:off x="6783481" y="6356363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3" name="Rectangle 12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" y="0"/>
            <a:ext cx="9144000" cy="1089797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2" name="Rectangle 31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3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17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69" y="15273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1" name="Group 4"/>
          <p:cNvGrpSpPr>
            <a:grpSpLocks noChangeAspect="1"/>
          </p:cNvGrpSpPr>
          <p:nvPr userDrawn="1"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2736516129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6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327567" y="1523128"/>
            <a:ext cx="4995863" cy="2692189"/>
          </a:xfrm>
          <a:prstGeom prst="rect">
            <a:avLst/>
          </a:prstGeom>
        </p:spPr>
        <p:txBody>
          <a:bodyPr lIns="0" tIns="0" rIns="0" bIns="0" anchor="b" anchorCtr="0">
            <a:noAutofit/>
          </a:bodyPr>
          <a:lstStyle>
            <a:lvl1pPr marL="0" indent="0">
              <a:lnSpc>
                <a:spcPts val="4780"/>
              </a:lnSpc>
              <a:spcBef>
                <a:spcPts val="0"/>
              </a:spcBef>
              <a:spcAft>
                <a:spcPts val="0"/>
              </a:spcAft>
              <a:buNone/>
              <a:defRPr sz="5200" b="1" cap="all" baseline="0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DIVIDER HEADLINE GOES HERE</a:t>
            </a:r>
            <a:endParaRPr lang="en-US" dirty="0"/>
          </a:p>
        </p:txBody>
      </p:sp>
      <p:sp>
        <p:nvSpPr>
          <p:cNvPr id="7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27562" y="4252410"/>
            <a:ext cx="4995863" cy="1041329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580"/>
              </a:lnSpc>
              <a:spcBef>
                <a:spcPts val="0"/>
              </a:spcBef>
              <a:buNone/>
              <a:defRPr sz="2400" b="1" cap="all" baseline="0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Divider subhead</a:t>
            </a:r>
          </a:p>
          <a:p>
            <a:pPr lvl="0"/>
            <a:r>
              <a:rPr lang="en-US" dirty="0" smtClean="0"/>
              <a:t>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6"/>
          </p:nvPr>
        </p:nvSpPr>
        <p:spPr>
          <a:xfrm>
            <a:off x="6783481" y="6356363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3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6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7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22" name="Group 4"/>
          <p:cNvGrpSpPr>
            <a:grpSpLocks noChangeAspect="1"/>
          </p:cNvGrpSpPr>
          <p:nvPr userDrawn="1"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20353792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10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6099063" y="0"/>
            <a:ext cx="3044951" cy="6858000"/>
          </a:xfrm>
          <a:prstGeom prst="rect">
            <a:avLst/>
          </a:prstGeom>
          <a:noFill/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6"/>
          </p:nvPr>
        </p:nvSpPr>
        <p:spPr>
          <a:xfrm>
            <a:off x="6783481" y="6356363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327567" y="1523128"/>
            <a:ext cx="4995863" cy="2692189"/>
          </a:xfrm>
          <a:prstGeom prst="rect">
            <a:avLst/>
          </a:prstGeom>
        </p:spPr>
        <p:txBody>
          <a:bodyPr lIns="0" tIns="0" rIns="0" bIns="0" anchor="b" anchorCtr="0">
            <a:noAutofit/>
          </a:bodyPr>
          <a:lstStyle>
            <a:lvl1pPr marL="0" indent="0">
              <a:lnSpc>
                <a:spcPts val="4780"/>
              </a:lnSpc>
              <a:spcBef>
                <a:spcPts val="0"/>
              </a:spcBef>
              <a:spcAft>
                <a:spcPts val="0"/>
              </a:spcAft>
              <a:buNone/>
              <a:defRPr sz="5200" b="1" cap="all" baseline="0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DIVIDER HEADLINE GOES HERE</a:t>
            </a:r>
            <a:endParaRPr lang="en-US" dirty="0"/>
          </a:p>
        </p:txBody>
      </p:sp>
      <p:sp>
        <p:nvSpPr>
          <p:cNvPr id="16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27562" y="4252410"/>
            <a:ext cx="4995863" cy="1041329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580"/>
              </a:lnSpc>
              <a:spcBef>
                <a:spcPts val="0"/>
              </a:spcBef>
              <a:buNone/>
              <a:defRPr sz="2400" b="1" cap="all" baseline="0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Divider subhead</a:t>
            </a:r>
          </a:p>
          <a:p>
            <a:pPr lvl="0"/>
            <a:r>
              <a:rPr lang="en-US" dirty="0" smtClean="0"/>
              <a:t>goes here</a:t>
            </a:r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6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7" name="Group 4"/>
          <p:cNvGrpSpPr>
            <a:grpSpLocks noChangeAspect="1"/>
          </p:cNvGrpSpPr>
          <p:nvPr userDrawn="1"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1692426443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Content Slide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69" y="15273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3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9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25569" y="1481150"/>
            <a:ext cx="3674161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35" name="Rectangle 34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6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1325563" y="1882492"/>
            <a:ext cx="3677034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1" name="Group 4"/>
          <p:cNvGrpSpPr>
            <a:grpSpLocks noChangeAspect="1"/>
          </p:cNvGrpSpPr>
          <p:nvPr userDrawn="1"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5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9947885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Content Slide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69" y="15273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3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9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019554" y="1481150"/>
            <a:ext cx="3674161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35" name="Rectangle 34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6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016677" y="1882492"/>
            <a:ext cx="3677034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24599927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13" y="2317765"/>
            <a:ext cx="9143999" cy="3678393"/>
          </a:xfrm>
          <a:prstGeom prst="rect">
            <a:avLst/>
          </a:prstGeom>
          <a:noFill/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5" name="Rectangle 14"/>
          <p:cNvSpPr/>
          <p:nvPr/>
        </p:nvSpPr>
        <p:spPr>
          <a:xfrm>
            <a:off x="-1" y="5996162"/>
            <a:ext cx="9144001" cy="861857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8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277712" y="6326036"/>
            <a:ext cx="8008229" cy="243656"/>
          </a:xfrm>
          <a:prstGeom prst="rect">
            <a:avLst/>
          </a:prstGeom>
        </p:spPr>
        <p:txBody>
          <a:bodyPr lIns="0" tIns="0" rIns="0" bIns="0" anchor="ctr" anchorCtr="0">
            <a:spAutoFit/>
          </a:bodyPr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6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Rectangle 17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4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2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5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802864689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ank You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7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2613117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Rectangle 11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16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2613117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Rectangle 16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21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2613117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Rectangle 21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26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2613117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Rectangle 26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31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2613117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Rectangle 31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36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2613117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Rectangle 36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42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19" name="Rectangle 18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20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28" name="Rectangle 27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29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35" name="Rectangle 34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38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6" name="Rectangle 45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47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5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51" name="Rectangle 50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52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5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5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56" name="Rectangle 55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57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5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6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61" name="Rectangle 60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62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6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6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66" name="Rectangle 65"/>
          <p:cNvSpPr/>
          <p:nvPr userDrawn="1"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67" name="Picture 2" descr="EndSlide_ThankYou-01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="" xmlns:p14="http://schemas.microsoft.com/office/powerpoint/2010/main" val="6028102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Library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22802" y="1306513"/>
            <a:ext cx="7831610" cy="868899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820"/>
              </a:lnSpc>
              <a:spcBef>
                <a:spcPts val="0"/>
              </a:spcBef>
              <a:buNone/>
              <a:defRPr sz="1800" b="1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5" name="Slide Number Placeholder 1"/>
          <p:cNvSpPr>
            <a:spLocks noGrp="1"/>
          </p:cNvSpPr>
          <p:nvPr>
            <p:ph type="sldNum" sz="quarter" idx="16"/>
          </p:nvPr>
        </p:nvSpPr>
        <p:spPr>
          <a:xfrm>
            <a:off x="6783481" y="6356363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312229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27160377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ntent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0" y="0"/>
            <a:ext cx="9144000" cy="11430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kern="0" dirty="0">
              <a:solidFill>
                <a:prstClr val="white"/>
              </a:solidFill>
              <a:sym typeface="Arial"/>
            </a:endParaRPr>
          </a:p>
        </p:txBody>
      </p:sp>
      <p:sp>
        <p:nvSpPr>
          <p:cNvPr id="15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228601" y="152400"/>
            <a:ext cx="7627254" cy="850392"/>
          </a:xfrm>
          <a:prstGeom prst="rect">
            <a:avLst/>
          </a:prstGeom>
        </p:spPr>
        <p:txBody>
          <a:bodyPr wrap="square" lIns="137160" tIns="137160" rIns="137160" bIns="13716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3200" b="1" cap="all" baseline="0">
                <a:solidFill>
                  <a:schemeClr val="tx1"/>
                </a:solidFill>
                <a:latin typeface="Univers 67 Condensed" pitchFamily="50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307508" y="6620855"/>
            <a:ext cx="2133600" cy="228600"/>
          </a:xfrm>
          <a:prstGeom prst="rect">
            <a:avLst/>
          </a:prstGeom>
        </p:spPr>
        <p:txBody>
          <a:bodyPr anchor="b"/>
          <a:lstStyle>
            <a:lvl1pPr algn="r">
              <a:defRPr sz="800">
                <a:solidFill>
                  <a:schemeClr val="bg1">
                    <a:lumMod val="50000"/>
                  </a:schemeClr>
                </a:solidFill>
                <a:latin typeface="Arial Narrow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0A3AC00-F067-41C7-97CC-6DCE9ECFCEA4}" type="slidenum">
              <a:rPr lang="en-US" smtClean="0">
                <a:solidFill>
                  <a:prstClr val="white">
                    <a:lumMod val="50000"/>
                  </a:prstClr>
                </a:solidFill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solidFill>
                <a:prstClr val="white">
                  <a:lumMod val="50000"/>
                </a:prstClr>
              </a:solidFill>
              <a:cs typeface="Arial" charset="0"/>
            </a:endParaRPr>
          </a:p>
        </p:txBody>
      </p:sp>
      <p:sp>
        <p:nvSpPr>
          <p:cNvPr id="8" name="Footer Placeholder 9"/>
          <p:cNvSpPr>
            <a:spLocks noGrp="1"/>
          </p:cNvSpPr>
          <p:nvPr>
            <p:ph type="ftr" sz="quarter" idx="3"/>
          </p:nvPr>
        </p:nvSpPr>
        <p:spPr>
          <a:xfrm>
            <a:off x="516308" y="6620855"/>
            <a:ext cx="5791200" cy="2286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kern="0" dirty="0" smtClean="0">
                <a:solidFill>
                  <a:prstClr val="white">
                    <a:lumMod val="50000"/>
                  </a:prstClr>
                </a:solidFill>
                <a:ea typeface="Calibri" pitchFamily="34" charset="0"/>
                <a:cs typeface="Times New Roman" pitchFamily="18" charset="0"/>
                <a:sym typeface="Arial"/>
              </a:rPr>
              <a:t>GS EXPANDED STAFF 2014		MOTOROLA SOLUTIONS CONFIDENTIAL RESTRICTED	</a:t>
            </a:r>
            <a:endParaRPr lang="en-US" kern="0" dirty="0" smtClean="0">
              <a:solidFill>
                <a:prstClr val="white">
                  <a:lumMod val="50000"/>
                </a:prstClr>
              </a:solidFill>
              <a:ea typeface="Calibri" pitchFamily="34" charset="0"/>
              <a:cs typeface="Arial" pitchFamily="34" charset="0"/>
              <a:sym typeface="Arial"/>
            </a:endParaRPr>
          </a:p>
        </p:txBody>
      </p:sp>
      <p:grpSp>
        <p:nvGrpSpPr>
          <p:cNvPr id="2" name="Group 4"/>
          <p:cNvGrpSpPr>
            <a:grpSpLocks noChangeAspect="1"/>
          </p:cNvGrpSpPr>
          <p:nvPr userDrawn="1"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400" kern="0" dirty="0">
                <a:solidFill>
                  <a:prstClr val="black"/>
                </a:solidFill>
                <a:latin typeface="Arial"/>
                <a:cs typeface="Arial" charset="0"/>
                <a:sym typeface="Arial"/>
              </a:endParaRPr>
            </a:p>
          </p:txBody>
        </p:sp>
        <p:sp>
          <p:nvSpPr>
            <p:cNvPr id="1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400" kern="0" dirty="0">
                <a:solidFill>
                  <a:prstClr val="black"/>
                </a:solidFill>
                <a:latin typeface="Arial"/>
                <a:cs typeface="Arial" charset="0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35331783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ectionBreaker 300 Emsign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/>
          <p:cNvSpPr>
            <a:spLocks noGrp="1"/>
          </p:cNvSpPr>
          <p:nvPr>
            <p:ph type="body" sz="quarter" idx="10" hasCustomPrompt="1"/>
          </p:nvPr>
        </p:nvSpPr>
        <p:spPr>
          <a:xfrm>
            <a:off x="505879" y="610181"/>
            <a:ext cx="6011659" cy="421428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sz="5400">
                <a:solidFill>
                  <a:schemeClr val="bg1"/>
                </a:solidFill>
                <a:latin typeface="Univers LT 67 CondensedBold" panose="02000803060000020003" pitchFamily="2" charset="0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grpSp>
        <p:nvGrpSpPr>
          <p:cNvPr id="2" name="Group 13"/>
          <p:cNvGrpSpPr>
            <a:grpSpLocks/>
          </p:cNvGrpSpPr>
          <p:nvPr userDrawn="1"/>
        </p:nvGrpSpPr>
        <p:grpSpPr bwMode="auto">
          <a:xfrm>
            <a:off x="486158" y="5641804"/>
            <a:ext cx="636572" cy="839941"/>
            <a:chOff x="347241" y="5841360"/>
            <a:chExt cx="729244" cy="721486"/>
          </a:xfrm>
        </p:grpSpPr>
        <p:sp>
          <p:nvSpPr>
            <p:cNvPr id="11" name="Oval 10"/>
            <p:cNvSpPr/>
            <p:nvPr/>
          </p:nvSpPr>
          <p:spPr>
            <a:xfrm>
              <a:off x="392724" y="5868643"/>
              <a:ext cx="638278" cy="6350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dirty="0">
                <a:latin typeface="Univers LT 57 Condensed"/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47241" y="5841360"/>
              <a:ext cx="729244" cy="721486"/>
            </a:xfrm>
            <a:custGeom>
              <a:avLst/>
              <a:gdLst>
                <a:gd name="T0" fmla="*/ 2147483647 w 900"/>
                <a:gd name="T1" fmla="*/ 0 h 899"/>
                <a:gd name="T2" fmla="*/ 0 w 900"/>
                <a:gd name="T3" fmla="*/ 2147483647 h 899"/>
                <a:gd name="T4" fmla="*/ 2147483647 w 900"/>
                <a:gd name="T5" fmla="*/ 2147483647 h 899"/>
                <a:gd name="T6" fmla="*/ 2147483647 w 900"/>
                <a:gd name="T7" fmla="*/ 2147483647 h 899"/>
                <a:gd name="T8" fmla="*/ 2147483647 w 900"/>
                <a:gd name="T9" fmla="*/ 0 h 899"/>
                <a:gd name="T10" fmla="*/ 2147483647 w 900"/>
                <a:gd name="T11" fmla="*/ 2147483647 h 899"/>
                <a:gd name="T12" fmla="*/ 2147483647 w 900"/>
                <a:gd name="T13" fmla="*/ 2147483647 h 899"/>
                <a:gd name="T14" fmla="*/ 2147483647 w 900"/>
                <a:gd name="T15" fmla="*/ 2147483647 h 899"/>
                <a:gd name="T16" fmla="*/ 2147483647 w 900"/>
                <a:gd name="T17" fmla="*/ 2147483647 h 899"/>
                <a:gd name="T18" fmla="*/ 2147483647 w 900"/>
                <a:gd name="T19" fmla="*/ 2147483647 h 899"/>
                <a:gd name="T20" fmla="*/ 2147483647 w 900"/>
                <a:gd name="T21" fmla="*/ 2147483647 h 899"/>
                <a:gd name="T22" fmla="*/ 2147483647 w 900"/>
                <a:gd name="T23" fmla="*/ 2147483647 h 899"/>
                <a:gd name="T24" fmla="*/ 2147483647 w 900"/>
                <a:gd name="T25" fmla="*/ 2147483647 h 899"/>
                <a:gd name="T26" fmla="*/ 2147483647 w 900"/>
                <a:gd name="T27" fmla="*/ 2147483647 h 899"/>
                <a:gd name="T28" fmla="*/ 2147483647 w 900"/>
                <a:gd name="T29" fmla="*/ 2147483647 h 899"/>
                <a:gd name="T30" fmla="*/ 2147483647 w 900"/>
                <a:gd name="T31" fmla="*/ 2147483647 h 899"/>
                <a:gd name="T32" fmla="*/ 2147483647 w 900"/>
                <a:gd name="T33" fmla="*/ 2147483647 h 899"/>
                <a:gd name="T34" fmla="*/ 2147483647 w 900"/>
                <a:gd name="T35" fmla="*/ 2147483647 h 899"/>
                <a:gd name="T36" fmla="*/ 2147483647 w 900"/>
                <a:gd name="T37" fmla="*/ 2147483647 h 899"/>
                <a:gd name="T38" fmla="*/ 2147483647 w 900"/>
                <a:gd name="T39" fmla="*/ 2147483647 h 899"/>
                <a:gd name="T40" fmla="*/ 2147483647 w 900"/>
                <a:gd name="T41" fmla="*/ 2147483647 h 899"/>
                <a:gd name="T42" fmla="*/ 2147483647 w 900"/>
                <a:gd name="T43" fmla="*/ 2147483647 h 89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00"/>
                <a:gd name="T67" fmla="*/ 0 h 899"/>
                <a:gd name="T68" fmla="*/ 900 w 900"/>
                <a:gd name="T69" fmla="*/ 899 h 89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00" h="899">
                  <a:moveTo>
                    <a:pt x="450" y="0"/>
                  </a:moveTo>
                  <a:cubicBezTo>
                    <a:pt x="201" y="0"/>
                    <a:pt x="0" y="201"/>
                    <a:pt x="0" y="449"/>
                  </a:cubicBezTo>
                  <a:cubicBezTo>
                    <a:pt x="0" y="698"/>
                    <a:pt x="201" y="899"/>
                    <a:pt x="450" y="899"/>
                  </a:cubicBezTo>
                  <a:cubicBezTo>
                    <a:pt x="698" y="899"/>
                    <a:pt x="900" y="698"/>
                    <a:pt x="900" y="449"/>
                  </a:cubicBezTo>
                  <a:cubicBezTo>
                    <a:pt x="900" y="202"/>
                    <a:pt x="702" y="0"/>
                    <a:pt x="450" y="0"/>
                  </a:cubicBezTo>
                  <a:close/>
                  <a:moveTo>
                    <a:pt x="709" y="661"/>
                  </a:moveTo>
                  <a:cubicBezTo>
                    <a:pt x="709" y="661"/>
                    <a:pt x="688" y="568"/>
                    <a:pt x="655" y="512"/>
                  </a:cubicBezTo>
                  <a:cubicBezTo>
                    <a:pt x="637" y="482"/>
                    <a:pt x="609" y="458"/>
                    <a:pt x="571" y="458"/>
                  </a:cubicBezTo>
                  <a:cubicBezTo>
                    <a:pt x="545" y="459"/>
                    <a:pt x="522" y="473"/>
                    <a:pt x="493" y="513"/>
                  </a:cubicBezTo>
                  <a:cubicBezTo>
                    <a:pt x="476" y="537"/>
                    <a:pt x="450" y="598"/>
                    <a:pt x="450" y="598"/>
                  </a:cubicBezTo>
                  <a:cubicBezTo>
                    <a:pt x="450" y="598"/>
                    <a:pt x="423" y="537"/>
                    <a:pt x="406" y="513"/>
                  </a:cubicBezTo>
                  <a:cubicBezTo>
                    <a:pt x="378" y="473"/>
                    <a:pt x="355" y="459"/>
                    <a:pt x="328" y="458"/>
                  </a:cubicBezTo>
                  <a:cubicBezTo>
                    <a:pt x="291" y="458"/>
                    <a:pt x="263" y="482"/>
                    <a:pt x="244" y="512"/>
                  </a:cubicBezTo>
                  <a:cubicBezTo>
                    <a:pt x="211" y="568"/>
                    <a:pt x="190" y="661"/>
                    <a:pt x="190" y="661"/>
                  </a:cubicBezTo>
                  <a:cubicBezTo>
                    <a:pt x="160" y="661"/>
                    <a:pt x="160" y="661"/>
                    <a:pt x="160" y="661"/>
                  </a:cubicBezTo>
                  <a:cubicBezTo>
                    <a:pt x="323" y="126"/>
                    <a:pt x="323" y="126"/>
                    <a:pt x="323" y="126"/>
                  </a:cubicBezTo>
                  <a:cubicBezTo>
                    <a:pt x="449" y="544"/>
                    <a:pt x="449" y="544"/>
                    <a:pt x="449" y="544"/>
                  </a:cubicBezTo>
                  <a:cubicBezTo>
                    <a:pt x="450" y="545"/>
                    <a:pt x="450" y="545"/>
                    <a:pt x="450" y="545"/>
                  </a:cubicBezTo>
                  <a:cubicBezTo>
                    <a:pt x="451" y="544"/>
                    <a:pt x="451" y="544"/>
                    <a:pt x="451" y="544"/>
                  </a:cubicBezTo>
                  <a:cubicBezTo>
                    <a:pt x="576" y="126"/>
                    <a:pt x="576" y="126"/>
                    <a:pt x="576" y="126"/>
                  </a:cubicBezTo>
                  <a:cubicBezTo>
                    <a:pt x="740" y="661"/>
                    <a:pt x="740" y="661"/>
                    <a:pt x="740" y="661"/>
                  </a:cubicBezTo>
                  <a:lnTo>
                    <a:pt x="709" y="661"/>
                  </a:lnTo>
                  <a:close/>
                </a:path>
              </a:pathLst>
            </a:custGeom>
            <a:solidFill>
              <a:srgbClr val="006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="" xmlns:p14="http://schemas.microsoft.com/office/powerpoint/2010/main" val="3791987469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0175" y="234952"/>
            <a:ext cx="8227016" cy="982133"/>
          </a:xfrm>
          <a:prstGeom prst="rect">
            <a:avLst/>
          </a:prstGeo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247650" y="1447800"/>
            <a:ext cx="8623300" cy="5059325"/>
          </a:xfrm>
          <a:prstGeom prst="rect">
            <a:avLst/>
          </a:prstGeom>
        </p:spPr>
        <p:txBody>
          <a:bodyPr/>
          <a:lstStyle>
            <a:lvl2pPr>
              <a:defRPr sz="2000"/>
            </a:lvl2pPr>
            <a:lvl3pPr>
              <a:buClr>
                <a:srgbClr val="0063BE"/>
              </a:buClr>
              <a:defRPr/>
            </a:lvl3pPr>
            <a:lvl4pPr marL="1201738" indent="-169863">
              <a:buClr>
                <a:srgbClr val="0063BE"/>
              </a:buClr>
              <a:defRPr/>
            </a:lvl4pPr>
            <a:lvl5pPr marL="1541463" indent="-169863">
              <a:buClr>
                <a:srgbClr val="0063BE"/>
              </a:buClr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Shape 109"/>
          <p:cNvSpPr txBox="1">
            <a:spLocks noGrp="1"/>
          </p:cNvSpPr>
          <p:nvPr>
            <p:ph type="ctrTitle"/>
          </p:nvPr>
        </p:nvSpPr>
        <p:spPr>
          <a:xfrm>
            <a:off x="685807" y="2131498"/>
            <a:ext cx="7772397" cy="1468967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marL="0" marR="0" lvl="0" indent="0" algn="ctr" rtl="0">
              <a:lnSpc>
                <a:spcPct val="77777"/>
              </a:lnSpc>
              <a:spcBef>
                <a:spcPts val="0"/>
              </a:spcBef>
              <a:spcAft>
                <a:spcPts val="0"/>
              </a:spcAft>
              <a:buClr>
                <a:srgbClr val="0063BE"/>
              </a:buClr>
              <a:buFont typeface="Arial"/>
              <a:buNone/>
              <a:defRPr sz="3600" b="1" i="0" u="none" strike="noStrike" cap="none">
                <a:solidFill>
                  <a:srgbClr val="0063BE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4000" b="1" i="0" u="none" strike="noStrike" cap="none">
                <a:solidFill>
                  <a:srgbClr val="0063BE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l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4000" b="1" i="0" u="none" strike="noStrike" cap="none">
                <a:solidFill>
                  <a:srgbClr val="0063BE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l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4000" b="1" i="0" u="none" strike="noStrike" cap="none">
                <a:solidFill>
                  <a:srgbClr val="0063BE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l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4000" b="1" i="0" u="none" strike="noStrike" cap="none">
                <a:solidFill>
                  <a:srgbClr val="0063BE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457200" marR="0" lvl="5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4400" b="1" i="0" u="none" strike="noStrike" cap="none">
                <a:solidFill>
                  <a:srgbClr val="0063BE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marR="0" lvl="6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4400" b="1" i="0" u="none" strike="noStrike" cap="none">
                <a:solidFill>
                  <a:srgbClr val="0063BE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marR="0" lvl="7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4400" b="1" i="0" u="none" strike="noStrike" cap="none">
                <a:solidFill>
                  <a:srgbClr val="0063BE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marR="0" lvl="8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4400" b="1" i="0" u="none" strike="noStrike" cap="none">
                <a:solidFill>
                  <a:srgbClr val="0063BE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0" name="Shape 110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597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marL="0" marR="0" lvl="0" indent="0" algn="ctr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0063BE"/>
              </a:buClr>
              <a:buFont typeface="Arial"/>
              <a:buNone/>
              <a:defRPr sz="1800" b="1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457200" marR="0" lvl="1" indent="0" algn="ctr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0063BE"/>
              </a:buClr>
              <a:buFont typeface="Arial"/>
              <a:buNone/>
              <a:defRPr sz="1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914400" marR="0" lvl="2" indent="0" algn="ctr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0063BE"/>
              </a:buClr>
              <a:buFont typeface="Arial"/>
              <a:buNone/>
              <a:defRPr sz="1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371600" marR="0" lvl="3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1828800" marR="0" lvl="4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286000" marR="0" lvl="5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743200" marR="0" lvl="6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200400" marR="0" lvl="7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657600" marR="0" lvl="8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1" name="Shape 111"/>
          <p:cNvSpPr txBox="1">
            <a:spLocks noGrp="1"/>
          </p:cNvSpPr>
          <p:nvPr>
            <p:ph type="sldNum" idx="12"/>
          </p:nvPr>
        </p:nvSpPr>
        <p:spPr>
          <a:xfrm>
            <a:off x="7416811" y="6258991"/>
            <a:ext cx="1547811" cy="321732"/>
          </a:xfrm>
          <a:prstGeom prst="rect">
            <a:avLst/>
          </a:prstGeom>
          <a:noFill/>
          <a:ln>
            <a:noFill/>
          </a:ln>
        </p:spPr>
        <p:txBody>
          <a:bodyPr lIns="91425" tIns="45700" rIns="91425" bIns="45700" anchor="b" anchorCtr="0">
            <a:noAutofit/>
          </a:bodyPr>
          <a:lstStyle/>
          <a:p>
            <a:pPr algn="r">
              <a:buClr>
                <a:srgbClr val="000000"/>
              </a:buClr>
              <a:buSzPct val="25000"/>
              <a:buFont typeface="Arial"/>
              <a:buNone/>
            </a:pPr>
            <a:r>
              <a:rPr lang="en-GB" sz="800"/>
              <a:t>PAGE </a:t>
            </a:r>
            <a:fld id="{00000000-1234-1234-1234-123412341234}" type="slidenum">
              <a:rPr lang="en-GB" sz="800"/>
              <a:pPr algn="r">
                <a:buClr>
                  <a:srgbClr val="000000"/>
                </a:buClr>
                <a:buSzPct val="25000"/>
                <a:buFont typeface="Arial"/>
                <a:buNone/>
              </a:pPr>
              <a:t>‹#›</a:t>
            </a:fld>
            <a:endParaRPr lang="en-GB" sz="800"/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HANK YOU 1">
    <p:bg>
      <p:bgPr>
        <a:solidFill>
          <a:schemeClr val="lt1"/>
        </a:solidFill>
        <a:effectLst/>
      </p:bgPr>
    </p:bg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Shape 437"/>
          <p:cNvSpPr txBox="1">
            <a:spLocks noGrp="1"/>
          </p:cNvSpPr>
          <p:nvPr>
            <p:ph type="title"/>
          </p:nvPr>
        </p:nvSpPr>
        <p:spPr>
          <a:xfrm>
            <a:off x="1357" y="2262109"/>
            <a:ext cx="4359599" cy="2212399"/>
          </a:xfrm>
          <a:prstGeom prst="rect">
            <a:avLst/>
          </a:prstGeom>
        </p:spPr>
        <p:txBody>
          <a:bodyPr lIns="91425" tIns="91425" rIns="91425" bIns="91425" anchor="ctr" anchorCtr="0"/>
          <a:lstStyle>
            <a:lvl1pPr lvl="0" algn="r" rtl="0">
              <a:spcBef>
                <a:spcPts val="0"/>
              </a:spcBef>
              <a:buNone/>
              <a:defRPr sz="52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buNone/>
              <a:defRPr sz="5200"/>
            </a:lvl2pPr>
            <a:lvl3pPr lvl="2" rtl="0">
              <a:spcBef>
                <a:spcPts val="0"/>
              </a:spcBef>
              <a:buNone/>
              <a:defRPr sz="5200"/>
            </a:lvl3pPr>
            <a:lvl4pPr lvl="3" rtl="0">
              <a:spcBef>
                <a:spcPts val="0"/>
              </a:spcBef>
              <a:buNone/>
              <a:defRPr sz="5200"/>
            </a:lvl4pPr>
            <a:lvl5pPr lvl="4" rtl="0">
              <a:spcBef>
                <a:spcPts val="0"/>
              </a:spcBef>
              <a:buNone/>
              <a:defRPr sz="5200"/>
            </a:lvl5pPr>
            <a:lvl6pPr lvl="5" rtl="0">
              <a:spcBef>
                <a:spcPts val="0"/>
              </a:spcBef>
              <a:buNone/>
              <a:defRPr sz="5200"/>
            </a:lvl6pPr>
            <a:lvl7pPr lvl="6" rtl="0">
              <a:spcBef>
                <a:spcPts val="0"/>
              </a:spcBef>
              <a:buNone/>
              <a:defRPr sz="5200"/>
            </a:lvl7pPr>
            <a:lvl8pPr lvl="7" rtl="0">
              <a:spcBef>
                <a:spcPts val="0"/>
              </a:spcBef>
              <a:buNone/>
              <a:defRPr sz="5200"/>
            </a:lvl8pPr>
            <a:lvl9pPr lvl="8" rtl="0">
              <a:spcBef>
                <a:spcPts val="0"/>
              </a:spcBef>
              <a:buNone/>
              <a:defRPr sz="5200"/>
            </a:lvl9pPr>
          </a:lstStyle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v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="" xmlns:p14="http://schemas.microsoft.com/office/powerpoint/2010/main" val="425481378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6"/>
          <p:cNvSpPr>
            <a:spLocks noGrp="1"/>
          </p:cNvSpPr>
          <p:nvPr>
            <p:ph type="body" sz="quarter" idx="16" hasCustomPrompt="1"/>
          </p:nvPr>
        </p:nvSpPr>
        <p:spPr>
          <a:xfrm>
            <a:off x="3234005" y="2146473"/>
            <a:ext cx="5490903" cy="2019143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>
              <a:lnSpc>
                <a:spcPts val="4780"/>
              </a:lnSpc>
              <a:spcBef>
                <a:spcPts val="0"/>
              </a:spcBef>
              <a:spcAft>
                <a:spcPts val="0"/>
              </a:spcAft>
              <a:buNone/>
              <a:defRPr sz="5200" b="1" cap="all" baseline="0">
                <a:solidFill>
                  <a:srgbClr val="000000"/>
                </a:solidFill>
                <a:latin typeface="+mj-lt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COVER HEADLINE GOES HERE</a:t>
            </a:r>
            <a:endParaRPr lang="en-US" dirty="0"/>
          </a:p>
        </p:txBody>
      </p:sp>
      <p:sp>
        <p:nvSpPr>
          <p:cNvPr id="24" name="Picture Placeholder 38"/>
          <p:cNvSpPr>
            <a:spLocks noGrp="1"/>
          </p:cNvSpPr>
          <p:nvPr>
            <p:ph type="pic" sz="quarter" idx="18" hasCustomPrompt="1"/>
          </p:nvPr>
        </p:nvSpPr>
        <p:spPr>
          <a:xfrm>
            <a:off x="3342627" y="4882949"/>
            <a:ext cx="1162250" cy="1162251"/>
          </a:xfrm>
          <a:prstGeom prst="rect">
            <a:avLst/>
          </a:prstGeom>
          <a:noFill/>
        </p:spPr>
        <p:txBody>
          <a:bodyPr vert="horz"/>
          <a:lstStyle>
            <a:lvl1pPr marL="0" indent="0">
              <a:buNone/>
              <a:defRPr sz="1200">
                <a:solidFill>
                  <a:srgbClr val="000000"/>
                </a:solidFill>
                <a:latin typeface="+mn-lt"/>
              </a:defRPr>
            </a:lvl1pPr>
          </a:lstStyle>
          <a:p>
            <a:r>
              <a:rPr lang="en-US" dirty="0" smtClean="0"/>
              <a:t>Insert city logo here</a:t>
            </a:r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0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8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10" y="0"/>
            <a:ext cx="3010855" cy="6858000"/>
          </a:xfrm>
          <a:prstGeom prst="rect">
            <a:avLst/>
          </a:prstGeom>
          <a:noFill/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+mn-lt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3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338973" y="6341544"/>
            <a:ext cx="5796564" cy="33228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 baseline="0">
                <a:solidFill>
                  <a:schemeClr val="tx1"/>
                </a:solidFill>
                <a:latin typeface="+mn-lt"/>
                <a:cs typeface="Arial"/>
              </a:defRPr>
            </a:lvl1pPr>
          </a:lstStyle>
          <a:p>
            <a:pPr lvl="0"/>
            <a:r>
              <a:rPr lang="en-US" dirty="0" smtClean="0"/>
              <a:t>TAGLINE GOES HERE</a:t>
            </a:r>
          </a:p>
        </p:txBody>
      </p:sp>
      <p:sp>
        <p:nvSpPr>
          <p:cNvPr id="23" name="Text Placeholder 32"/>
          <p:cNvSpPr>
            <a:spLocks noGrp="1"/>
          </p:cNvSpPr>
          <p:nvPr>
            <p:ph type="body" sz="quarter" idx="17" hasCustomPrompt="1"/>
          </p:nvPr>
        </p:nvSpPr>
        <p:spPr>
          <a:xfrm>
            <a:off x="3254303" y="4050813"/>
            <a:ext cx="3493630" cy="70232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ts val="2060"/>
              </a:lnSpc>
              <a:spcBef>
                <a:spcPts val="0"/>
              </a:spcBef>
              <a:buNone/>
              <a:defRPr sz="1800" cap="all" baseline="0">
                <a:solidFill>
                  <a:srgbClr val="000000"/>
                </a:solidFill>
                <a:latin typeface="+mn-lt"/>
                <a:cs typeface="Arial"/>
              </a:defRPr>
            </a:lvl1pPr>
          </a:lstStyle>
          <a:p>
            <a:pPr lvl="0"/>
            <a:r>
              <a:rPr lang="en-US" dirty="0" smtClean="0"/>
              <a:t>PRESENTER NAME, TITLE DATE</a:t>
            </a:r>
          </a:p>
        </p:txBody>
      </p:sp>
    </p:spTree>
    <p:extLst>
      <p:ext uri="{BB962C8B-B14F-4D97-AF65-F5344CB8AC3E}">
        <p14:creationId xmlns="" xmlns:p14="http://schemas.microsoft.com/office/powerpoint/2010/main" val="1215939251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10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2" name="Text Placeholder 26"/>
          <p:cNvSpPr>
            <a:spLocks noGrp="1"/>
          </p:cNvSpPr>
          <p:nvPr>
            <p:ph type="body" sz="quarter" idx="16" hasCustomPrompt="1"/>
          </p:nvPr>
        </p:nvSpPr>
        <p:spPr>
          <a:xfrm>
            <a:off x="3233996" y="2146473"/>
            <a:ext cx="5486400" cy="2019143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>
              <a:lnSpc>
                <a:spcPts val="4780"/>
              </a:lnSpc>
              <a:spcBef>
                <a:spcPts val="0"/>
              </a:spcBef>
              <a:spcAft>
                <a:spcPts val="0"/>
              </a:spcAft>
              <a:buNone/>
              <a:defRPr sz="5200" b="1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COVER HEADLINE GOES HERE</a:t>
            </a:r>
            <a:endParaRPr lang="en-US" dirty="0"/>
          </a:p>
        </p:txBody>
      </p:sp>
      <p:sp>
        <p:nvSpPr>
          <p:cNvPr id="24" name="Picture Placeholder 38"/>
          <p:cNvSpPr>
            <a:spLocks noGrp="1"/>
          </p:cNvSpPr>
          <p:nvPr>
            <p:ph type="pic" sz="quarter" idx="18" hasCustomPrompt="1"/>
          </p:nvPr>
        </p:nvSpPr>
        <p:spPr>
          <a:xfrm>
            <a:off x="3342627" y="4882949"/>
            <a:ext cx="1162250" cy="1162251"/>
          </a:xfrm>
          <a:prstGeom prst="rect">
            <a:avLst/>
          </a:prstGeom>
          <a:noFill/>
        </p:spPr>
        <p:txBody>
          <a:bodyPr vert="horz"/>
          <a:lstStyle>
            <a:lvl1pPr marL="0" indent="0">
              <a:buNone/>
              <a:defRPr sz="1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Insert city logo here</a:t>
            </a:r>
            <a:endParaRPr lang="en-US" dirty="0"/>
          </a:p>
        </p:txBody>
      </p:sp>
      <p:sp>
        <p:nvSpPr>
          <p:cNvPr id="17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338973" y="6341544"/>
            <a:ext cx="5796564" cy="33228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TAGLINE GOES HERE</a:t>
            </a:r>
          </a:p>
        </p:txBody>
      </p:sp>
      <p:sp>
        <p:nvSpPr>
          <p:cNvPr id="23" name="Text Placeholder 32"/>
          <p:cNvSpPr>
            <a:spLocks noGrp="1"/>
          </p:cNvSpPr>
          <p:nvPr>
            <p:ph type="body" sz="quarter" idx="17" hasCustomPrompt="1"/>
          </p:nvPr>
        </p:nvSpPr>
        <p:spPr>
          <a:xfrm>
            <a:off x="3254303" y="4050813"/>
            <a:ext cx="3683000" cy="70232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ts val="2060"/>
              </a:lnSpc>
              <a:spcBef>
                <a:spcPts val="0"/>
              </a:spcBef>
              <a:buNone/>
              <a:defRPr sz="1800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PRESENTER NAME, TITLE DATE</a:t>
            </a:r>
          </a:p>
        </p:txBody>
      </p:sp>
      <p:sp>
        <p:nvSpPr>
          <p:cNvPr id="14" name="Rectangle 13"/>
          <p:cNvSpPr/>
          <p:nvPr/>
        </p:nvSpPr>
        <p:spPr>
          <a:xfrm>
            <a:off x="10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0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0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0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0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5" name="Rectangle 24"/>
          <p:cNvSpPr/>
          <p:nvPr userDrawn="1"/>
        </p:nvSpPr>
        <p:spPr>
          <a:xfrm>
            <a:off x="10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123758842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1" y="2317756"/>
            <a:ext cx="9144000" cy="4540251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8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889525" y="2612786"/>
            <a:ext cx="3960861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Rectangle 11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4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4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5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889501" y="3025591"/>
            <a:ext cx="395172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5703449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698751"/>
            <a:ext cx="9144000" cy="338328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1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253294" y="903070"/>
            <a:ext cx="7315051" cy="1231106"/>
          </a:xfrm>
          <a:prstGeom prst="rect">
            <a:avLst/>
          </a:prstGeom>
        </p:spPr>
        <p:txBody>
          <a:bodyPr wrap="square" lIns="0" tIns="0" rIns="0" bIns="0" anchor="b" anchorCtr="0">
            <a:spAutoFit/>
          </a:bodyPr>
          <a:lstStyle>
            <a:lvl1pPr marL="0" indent="0">
              <a:lnSpc>
                <a:spcPts val="4780"/>
              </a:lnSpc>
              <a:spcBef>
                <a:spcPts val="0"/>
              </a:spcBef>
              <a:spcAft>
                <a:spcPts val="0"/>
              </a:spcAft>
              <a:buNone/>
              <a:defRPr sz="5200" b="1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COVER HEADLINE GOES HERE</a:t>
            </a:r>
            <a:endParaRPr lang="en-US" dirty="0"/>
          </a:p>
        </p:txBody>
      </p:sp>
      <p:sp>
        <p:nvSpPr>
          <p:cNvPr id="12" name="Text Placeholder 32"/>
          <p:cNvSpPr>
            <a:spLocks noGrp="1"/>
          </p:cNvSpPr>
          <p:nvPr>
            <p:ph type="body" sz="quarter" idx="11" hasCustomPrompt="1"/>
          </p:nvPr>
        </p:nvSpPr>
        <p:spPr>
          <a:xfrm>
            <a:off x="261769" y="2073641"/>
            <a:ext cx="5169609" cy="538609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>
              <a:lnSpc>
                <a:spcPts val="2060"/>
              </a:lnSpc>
              <a:spcBef>
                <a:spcPts val="0"/>
              </a:spcBef>
              <a:buNone/>
              <a:defRPr sz="1800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PRESENTER NAME, TITLE,</a:t>
            </a:r>
          </a:p>
          <a:p>
            <a:pPr lvl="0"/>
            <a:r>
              <a:rPr lang="en-US" dirty="0" smtClean="0"/>
              <a:t>DATE</a:t>
            </a:r>
          </a:p>
        </p:txBody>
      </p:sp>
      <p:sp>
        <p:nvSpPr>
          <p:cNvPr id="13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0" y="2698752"/>
            <a:ext cx="9144000" cy="3383280"/>
          </a:xfrm>
          <a:prstGeom prst="rect">
            <a:avLst/>
          </a:prstGeom>
          <a:noFill/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9" name="Text Placeholder 32"/>
          <p:cNvSpPr>
            <a:spLocks noGrp="1"/>
          </p:cNvSpPr>
          <p:nvPr>
            <p:ph type="body" sz="quarter" idx="16" hasCustomPrompt="1"/>
          </p:nvPr>
        </p:nvSpPr>
        <p:spPr>
          <a:xfrm>
            <a:off x="261759" y="6341544"/>
            <a:ext cx="5796564" cy="33228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TAGLINE GOES HERE</a:t>
            </a:r>
          </a:p>
        </p:txBody>
      </p:sp>
    </p:spTree>
    <p:extLst>
      <p:ext uri="{BB962C8B-B14F-4D97-AF65-F5344CB8AC3E}">
        <p14:creationId xmlns="" xmlns:p14="http://schemas.microsoft.com/office/powerpoint/2010/main" val="25645687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312221" y="432420"/>
            <a:ext cx="7410411" cy="461665"/>
          </a:xfrm>
          <a:prstGeom prst="rect">
            <a:avLst/>
          </a:prstGeom>
        </p:spPr>
        <p:txBody>
          <a:bodyPr lIns="0" tIns="0" rIns="0" bIns="0" anchor="ctr" anchorCtr="0">
            <a:sp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AGENDA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28"/>
          </p:nvPr>
        </p:nvSpPr>
        <p:spPr>
          <a:xfrm>
            <a:off x="6783481" y="6356367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453699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45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42570" y="1452480"/>
            <a:ext cx="6885479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INDUSTRY BIG PICTURE AND CHALLENGES</a:t>
            </a:r>
          </a:p>
        </p:txBody>
      </p:sp>
      <p:sp>
        <p:nvSpPr>
          <p:cNvPr id="46" name="Text Placeholder 32"/>
          <p:cNvSpPr>
            <a:spLocks noGrp="1"/>
          </p:cNvSpPr>
          <p:nvPr>
            <p:ph type="body" sz="quarter" idx="16" hasCustomPrompt="1"/>
          </p:nvPr>
        </p:nvSpPr>
        <p:spPr>
          <a:xfrm>
            <a:off x="1342570" y="2147339"/>
            <a:ext cx="6885479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technology</a:t>
            </a:r>
          </a:p>
        </p:txBody>
      </p:sp>
      <p:sp>
        <p:nvSpPr>
          <p:cNvPr id="47" name="Text Placeholder 32"/>
          <p:cNvSpPr>
            <a:spLocks noGrp="1"/>
          </p:cNvSpPr>
          <p:nvPr>
            <p:ph type="body" sz="quarter" idx="17" hasCustomPrompt="1"/>
          </p:nvPr>
        </p:nvSpPr>
        <p:spPr>
          <a:xfrm>
            <a:off x="1342573" y="2842196"/>
            <a:ext cx="6885477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Use case</a:t>
            </a:r>
          </a:p>
        </p:txBody>
      </p:sp>
      <p:sp>
        <p:nvSpPr>
          <p:cNvPr id="48" name="Text Placeholder 32"/>
          <p:cNvSpPr>
            <a:spLocks noGrp="1"/>
          </p:cNvSpPr>
          <p:nvPr>
            <p:ph type="body" sz="quarter" idx="18" hasCustomPrompt="1"/>
          </p:nvPr>
        </p:nvSpPr>
        <p:spPr>
          <a:xfrm>
            <a:off x="1342573" y="3537055"/>
            <a:ext cx="6885477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Product and its position within a system</a:t>
            </a:r>
          </a:p>
        </p:txBody>
      </p:sp>
      <p:sp>
        <p:nvSpPr>
          <p:cNvPr id="49" name="Text Placeholder 32"/>
          <p:cNvSpPr>
            <a:spLocks noGrp="1"/>
          </p:cNvSpPr>
          <p:nvPr>
            <p:ph type="body" sz="quarter" idx="19" hasCustomPrompt="1"/>
          </p:nvPr>
        </p:nvSpPr>
        <p:spPr>
          <a:xfrm>
            <a:off x="1342570" y="4231912"/>
            <a:ext cx="6885479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Proof points</a:t>
            </a:r>
          </a:p>
        </p:txBody>
      </p:sp>
      <p:sp>
        <p:nvSpPr>
          <p:cNvPr id="50" name="Text Placeholder 32"/>
          <p:cNvSpPr>
            <a:spLocks noGrp="1"/>
          </p:cNvSpPr>
          <p:nvPr>
            <p:ph type="body" sz="quarter" idx="20" hasCustomPrompt="1"/>
          </p:nvPr>
        </p:nvSpPr>
        <p:spPr>
          <a:xfrm>
            <a:off x="1342570" y="4926771"/>
            <a:ext cx="6885479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Budgetary pricing and ROI</a:t>
            </a:r>
          </a:p>
        </p:txBody>
      </p:sp>
      <p:sp>
        <p:nvSpPr>
          <p:cNvPr id="51" name="Text Placeholder 32"/>
          <p:cNvSpPr>
            <a:spLocks noGrp="1"/>
          </p:cNvSpPr>
          <p:nvPr>
            <p:ph type="body" sz="quarter" idx="21" hasCustomPrompt="1"/>
          </p:nvPr>
        </p:nvSpPr>
        <p:spPr>
          <a:xfrm>
            <a:off x="1342570" y="5621631"/>
            <a:ext cx="6885479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Call to action</a:t>
            </a:r>
          </a:p>
        </p:txBody>
      </p:sp>
      <p:sp>
        <p:nvSpPr>
          <p:cNvPr id="22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372751" y="380033"/>
            <a:ext cx="2474901" cy="474489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AGENDA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22"/>
          </p:nvPr>
        </p:nvSpPr>
        <p:spPr>
          <a:xfrm>
            <a:off x="6783481" y="6356367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19805228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34839" y="2321665"/>
            <a:ext cx="7079133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7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4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0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10" name="Rectangle 9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5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335090" y="2781300"/>
            <a:ext cx="7078877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2574984117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6783481" y="6356367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55CA6BEF-1CB5-F34A-812E-E7F36E89B1AD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33539" y="2326233"/>
            <a:ext cx="3525837" cy="415073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10" name="Rectangle 9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Rectangle 12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5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0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335088" y="2781300"/>
            <a:ext cx="3533248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3017235067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ntent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6783481" y="6356367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74395" y="2272982"/>
            <a:ext cx="4012456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9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4570437" y="2256367"/>
            <a:ext cx="4573587" cy="4601632"/>
          </a:xfrm>
          <a:prstGeom prst="rect">
            <a:avLst/>
          </a:prstGeom>
          <a:noFill/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Rectangle 12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5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0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374398" y="2688096"/>
            <a:ext cx="401133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2440311080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235364" y="6641462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570413" y="2317751"/>
            <a:ext cx="4573588" cy="4540252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2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1" y="2324116"/>
            <a:ext cx="4570412" cy="4540249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4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870411" y="2612784"/>
            <a:ext cx="4046670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7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Rectangle 17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5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0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4870421" y="3025591"/>
            <a:ext cx="401133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24605701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8" y="2317765"/>
            <a:ext cx="9143999" cy="3678393"/>
          </a:xfrm>
          <a:prstGeom prst="rect">
            <a:avLst/>
          </a:prstGeom>
          <a:noFill/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5" name="Rectangle 14"/>
          <p:cNvSpPr/>
          <p:nvPr/>
        </p:nvSpPr>
        <p:spPr>
          <a:xfrm>
            <a:off x="-1" y="5996160"/>
            <a:ext cx="9144001" cy="861857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8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277710" y="6326036"/>
            <a:ext cx="8008229" cy="243656"/>
          </a:xfrm>
          <a:prstGeom prst="rect">
            <a:avLst/>
          </a:prstGeom>
        </p:spPr>
        <p:txBody>
          <a:bodyPr lIns="0" tIns="0" rIns="0" bIns="0" anchor="ctr" anchorCtr="0">
            <a:spAutoFit/>
          </a:bodyPr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6"/>
          </p:nvPr>
        </p:nvSpPr>
        <p:spPr>
          <a:xfrm>
            <a:off x="6783481" y="6356367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Rectangle 17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2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0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802864689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1" y="2317753"/>
            <a:ext cx="9144000" cy="4540251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8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889524" y="2612784"/>
            <a:ext cx="3960861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7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Rectangle 11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4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0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889501" y="3025591"/>
            <a:ext cx="395172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5703449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ntent Slide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/>
          <p:cNvSpPr/>
          <p:nvPr/>
        </p:nvSpPr>
        <p:spPr>
          <a:xfrm>
            <a:off x="1" y="13"/>
            <a:ext cx="9144000" cy="6858001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69" y="15273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7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9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889524" y="2612784"/>
            <a:ext cx="3960861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35" name="Rectangle 34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6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889501" y="3025591"/>
            <a:ext cx="395172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1" name="Group 4"/>
          <p:cNvGrpSpPr>
            <a:grpSpLocks noChangeAspect="1"/>
          </p:cNvGrpSpPr>
          <p:nvPr userDrawn="1"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5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25152398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ntent Slide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/>
          <p:cNvSpPr/>
          <p:nvPr/>
        </p:nvSpPr>
        <p:spPr>
          <a:xfrm>
            <a:off x="1" y="13"/>
            <a:ext cx="9144000" cy="6858001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74" y="15277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9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889525" y="2612786"/>
            <a:ext cx="3960861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35" name="Rectangle 34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6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4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889501" y="3025591"/>
            <a:ext cx="395172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1" name="Group 4"/>
          <p:cNvGrpSpPr>
            <a:grpSpLocks noChangeAspect="1"/>
          </p:cNvGrpSpPr>
          <p:nvPr userDrawn="1"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5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25152398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" y="2317749"/>
            <a:ext cx="9144000" cy="454025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>
          <a:xfrm>
            <a:off x="6783481" y="6356367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9" name="Rectangle 8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1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0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2208128300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Content Slid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" y="1458915"/>
            <a:ext cx="9144000" cy="5399089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>
          <a:xfrm>
            <a:off x="6783481" y="6356367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9" name="Rectangle 8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1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0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22"/>
          </p:nvPr>
        </p:nvSpPr>
        <p:spPr>
          <a:xfrm>
            <a:off x="0" y="1458916"/>
            <a:ext cx="9144000" cy="2611437"/>
          </a:xfrm>
          <a:prstGeom prst="rect">
            <a:avLst/>
          </a:prstGeom>
        </p:spPr>
        <p:txBody>
          <a:bodyPr vert="horz" anchor="ctr" anchorCtr="0"/>
          <a:lstStyle>
            <a:lvl1pPr marL="0" indent="0" algn="ctr">
              <a:buNone/>
              <a:defRPr sz="20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2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25574" y="4432332"/>
            <a:ext cx="3960861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1325574" y="4826684"/>
            <a:ext cx="395172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2979410387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/>
        </p:nvSpPr>
        <p:spPr>
          <a:xfrm>
            <a:off x="1" y="0"/>
            <a:ext cx="9144000" cy="1089797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9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34832" y="2334782"/>
            <a:ext cx="7142318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7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Rectangle 14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4" name="Rectangle 13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23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69" y="15273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1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3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334832" y="2735226"/>
            <a:ext cx="7142318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2" name="Group 4"/>
          <p:cNvGrpSpPr>
            <a:grpSpLocks noChangeAspect="1"/>
          </p:cNvGrpSpPr>
          <p:nvPr userDrawn="1"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4152692643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ntent Slid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/>
        </p:nvSpPr>
        <p:spPr>
          <a:xfrm>
            <a:off x="1" y="0"/>
            <a:ext cx="9144000" cy="1089797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9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34832" y="2334782"/>
            <a:ext cx="3397094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7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Rectangle 14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4" name="Rectangle 13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23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69" y="15273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1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3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334832" y="2735226"/>
            <a:ext cx="3397094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2" name="Group 4"/>
          <p:cNvGrpSpPr>
            <a:grpSpLocks noChangeAspect="1"/>
          </p:cNvGrpSpPr>
          <p:nvPr userDrawn="1"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582530767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1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4247" y="1097290"/>
            <a:ext cx="4566166" cy="5760719"/>
          </a:xfrm>
          <a:prstGeom prst="rect">
            <a:avLst/>
          </a:prstGeom>
          <a:solidFill>
            <a:srgbClr val="D9D9D9"/>
          </a:solidFill>
        </p:spPr>
        <p:txBody>
          <a:bodyPr vert="horz" anchor="ctr" anchorCtr="0"/>
          <a:lstStyle>
            <a:lvl1pPr marL="0" indent="0" algn="ctr">
              <a:buNone/>
              <a:defRPr sz="2200" b="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8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889501" y="2317751"/>
            <a:ext cx="4034712" cy="44136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7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7" name="Rectangle 36"/>
          <p:cNvSpPr/>
          <p:nvPr/>
        </p:nvSpPr>
        <p:spPr>
          <a:xfrm>
            <a:off x="1" y="0"/>
            <a:ext cx="9144000" cy="1098941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9" name="Rectangle 38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40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20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69" y="15273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5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4889525" y="2715787"/>
            <a:ext cx="404414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3" name="Group 4"/>
          <p:cNvGrpSpPr>
            <a:grpSpLocks noChangeAspect="1"/>
          </p:cNvGrpSpPr>
          <p:nvPr userDrawn="1"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178541463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889500" y="2656142"/>
            <a:ext cx="4007488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7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Rectangle 14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" y="0"/>
            <a:ext cx="9144000" cy="1089797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8" name="Rectangle 17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24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69" y="15273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6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1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4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4889516" y="3056585"/>
            <a:ext cx="401133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2" name="Group 4"/>
          <p:cNvGrpSpPr>
            <a:grpSpLocks noChangeAspect="1"/>
          </p:cNvGrpSpPr>
          <p:nvPr userDrawn="1"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6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211617829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>
          <a:xfrm>
            <a:off x="6783481" y="6356367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3" name="Rectangle 12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" y="0"/>
            <a:ext cx="9144000" cy="1089797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2" name="Rectangle 31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3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17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69" y="15273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1" name="Group 4"/>
          <p:cNvGrpSpPr>
            <a:grpSpLocks noChangeAspect="1"/>
          </p:cNvGrpSpPr>
          <p:nvPr userDrawn="1"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2736516129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6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327567" y="1523128"/>
            <a:ext cx="4995863" cy="2692189"/>
          </a:xfrm>
          <a:prstGeom prst="rect">
            <a:avLst/>
          </a:prstGeom>
        </p:spPr>
        <p:txBody>
          <a:bodyPr lIns="0" tIns="0" rIns="0" bIns="0" anchor="b" anchorCtr="0">
            <a:noAutofit/>
          </a:bodyPr>
          <a:lstStyle>
            <a:lvl1pPr marL="0" indent="0">
              <a:lnSpc>
                <a:spcPts val="4780"/>
              </a:lnSpc>
              <a:spcBef>
                <a:spcPts val="0"/>
              </a:spcBef>
              <a:spcAft>
                <a:spcPts val="0"/>
              </a:spcAft>
              <a:buNone/>
              <a:defRPr sz="5200" b="1" cap="all" baseline="0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DIVIDER HEADLINE GOES HERE</a:t>
            </a:r>
            <a:endParaRPr lang="en-US" dirty="0"/>
          </a:p>
        </p:txBody>
      </p:sp>
      <p:sp>
        <p:nvSpPr>
          <p:cNvPr id="7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27562" y="4252414"/>
            <a:ext cx="4995863" cy="1041329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580"/>
              </a:lnSpc>
              <a:spcBef>
                <a:spcPts val="0"/>
              </a:spcBef>
              <a:buNone/>
              <a:defRPr sz="2400" b="1" cap="all" baseline="0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Divider subhead</a:t>
            </a:r>
          </a:p>
          <a:p>
            <a:pPr lvl="0"/>
            <a:r>
              <a:rPr lang="en-US" dirty="0" smtClean="0"/>
              <a:t>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6"/>
          </p:nvPr>
        </p:nvSpPr>
        <p:spPr>
          <a:xfrm>
            <a:off x="6783481" y="6356367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3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6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7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22" name="Group 4"/>
          <p:cNvGrpSpPr>
            <a:grpSpLocks noChangeAspect="1"/>
          </p:cNvGrpSpPr>
          <p:nvPr userDrawn="1"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20353792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10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6099063" y="0"/>
            <a:ext cx="3044951" cy="6858000"/>
          </a:xfrm>
          <a:prstGeom prst="rect">
            <a:avLst/>
          </a:prstGeom>
          <a:noFill/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6"/>
          </p:nvPr>
        </p:nvSpPr>
        <p:spPr>
          <a:xfrm>
            <a:off x="6783481" y="6356367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327567" y="1523128"/>
            <a:ext cx="4995863" cy="2692189"/>
          </a:xfrm>
          <a:prstGeom prst="rect">
            <a:avLst/>
          </a:prstGeom>
        </p:spPr>
        <p:txBody>
          <a:bodyPr lIns="0" tIns="0" rIns="0" bIns="0" anchor="b" anchorCtr="0">
            <a:noAutofit/>
          </a:bodyPr>
          <a:lstStyle>
            <a:lvl1pPr marL="0" indent="0">
              <a:lnSpc>
                <a:spcPts val="4780"/>
              </a:lnSpc>
              <a:spcBef>
                <a:spcPts val="0"/>
              </a:spcBef>
              <a:spcAft>
                <a:spcPts val="0"/>
              </a:spcAft>
              <a:buNone/>
              <a:defRPr sz="5200" b="1" cap="all" baseline="0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DIVIDER HEADLINE GOES HERE</a:t>
            </a:r>
            <a:endParaRPr lang="en-US" dirty="0"/>
          </a:p>
        </p:txBody>
      </p:sp>
      <p:sp>
        <p:nvSpPr>
          <p:cNvPr id="16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27562" y="4252414"/>
            <a:ext cx="4995863" cy="1041329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580"/>
              </a:lnSpc>
              <a:spcBef>
                <a:spcPts val="0"/>
              </a:spcBef>
              <a:buNone/>
              <a:defRPr sz="2400" b="1" cap="all" baseline="0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Divider subhead</a:t>
            </a:r>
          </a:p>
          <a:p>
            <a:pPr lvl="0"/>
            <a:r>
              <a:rPr lang="en-US" dirty="0" smtClean="0"/>
              <a:t>goes here</a:t>
            </a:r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6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7" name="Group 4"/>
          <p:cNvGrpSpPr>
            <a:grpSpLocks noChangeAspect="1"/>
          </p:cNvGrpSpPr>
          <p:nvPr userDrawn="1"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1692426443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Content Slide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69" y="15273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7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9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25569" y="1481154"/>
            <a:ext cx="3674161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35" name="Rectangle 34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6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1325563" y="1882492"/>
            <a:ext cx="3677034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1" name="Group 4"/>
          <p:cNvGrpSpPr>
            <a:grpSpLocks noChangeAspect="1"/>
          </p:cNvGrpSpPr>
          <p:nvPr userDrawn="1"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5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9947885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" y="2317753"/>
            <a:ext cx="9144000" cy="454025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9" name="Rectangle 8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4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1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5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2208128300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Content Slide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69" y="15273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7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9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019554" y="1481154"/>
            <a:ext cx="3674161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35" name="Rectangle 34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6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016677" y="1882492"/>
            <a:ext cx="3677034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24599927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ank You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7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2613121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Rectangle 11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16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2613121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Rectangle 16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21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2613121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Rectangle 21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26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2613121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Rectangle 26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31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2613121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Rectangle 31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36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2613121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Rectangle 36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42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19" name="Rectangle 18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20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28" name="Rectangle 27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29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35" name="Rectangle 34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38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6" name="Rectangle 45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47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5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51" name="Rectangle 50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52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5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5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56" name="Rectangle 55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57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5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6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61" name="Rectangle 60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62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6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6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66" name="Rectangle 65"/>
          <p:cNvSpPr/>
          <p:nvPr userDrawn="1"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67" name="Picture 2" descr="EndSlide_ThankYou-01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0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="" xmlns:p14="http://schemas.microsoft.com/office/powerpoint/2010/main" val="6028102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Library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22802" y="1306513"/>
            <a:ext cx="7831610" cy="868899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820"/>
              </a:lnSpc>
              <a:spcBef>
                <a:spcPts val="0"/>
              </a:spcBef>
              <a:buNone/>
              <a:defRPr sz="1800" b="1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5" name="Slide Number Placeholder 1"/>
          <p:cNvSpPr>
            <a:spLocks noGrp="1"/>
          </p:cNvSpPr>
          <p:nvPr>
            <p:ph type="sldNum" sz="quarter" idx="16"/>
          </p:nvPr>
        </p:nvSpPr>
        <p:spPr>
          <a:xfrm>
            <a:off x="6783481" y="6356367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312229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27160377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ectionBreaker 300 Emsign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/>
          <p:cNvSpPr>
            <a:spLocks noGrp="1"/>
          </p:cNvSpPr>
          <p:nvPr>
            <p:ph type="body" sz="quarter" idx="10" hasCustomPrompt="1"/>
          </p:nvPr>
        </p:nvSpPr>
        <p:spPr>
          <a:xfrm>
            <a:off x="505879" y="610181"/>
            <a:ext cx="6011659" cy="421428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sz="5400">
                <a:solidFill>
                  <a:schemeClr val="bg1"/>
                </a:solidFill>
                <a:latin typeface="Univers LT 67 CondensedBold" panose="02000803060000020003" pitchFamily="2" charset="0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grpSp>
        <p:nvGrpSpPr>
          <p:cNvPr id="2" name="Group 13"/>
          <p:cNvGrpSpPr>
            <a:grpSpLocks/>
          </p:cNvGrpSpPr>
          <p:nvPr userDrawn="1"/>
        </p:nvGrpSpPr>
        <p:grpSpPr bwMode="auto">
          <a:xfrm>
            <a:off x="486158" y="5641804"/>
            <a:ext cx="636572" cy="839941"/>
            <a:chOff x="347241" y="5841360"/>
            <a:chExt cx="729244" cy="721486"/>
          </a:xfrm>
        </p:grpSpPr>
        <p:sp>
          <p:nvSpPr>
            <p:cNvPr id="11" name="Oval 10"/>
            <p:cNvSpPr/>
            <p:nvPr/>
          </p:nvSpPr>
          <p:spPr>
            <a:xfrm>
              <a:off x="392724" y="5868643"/>
              <a:ext cx="638278" cy="6350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dirty="0">
                <a:latin typeface="Univers LT 57 Condensed"/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47241" y="5841360"/>
              <a:ext cx="729244" cy="721486"/>
            </a:xfrm>
            <a:custGeom>
              <a:avLst/>
              <a:gdLst>
                <a:gd name="T0" fmla="*/ 2147483647 w 900"/>
                <a:gd name="T1" fmla="*/ 0 h 899"/>
                <a:gd name="T2" fmla="*/ 0 w 900"/>
                <a:gd name="T3" fmla="*/ 2147483647 h 899"/>
                <a:gd name="T4" fmla="*/ 2147483647 w 900"/>
                <a:gd name="T5" fmla="*/ 2147483647 h 899"/>
                <a:gd name="T6" fmla="*/ 2147483647 w 900"/>
                <a:gd name="T7" fmla="*/ 2147483647 h 899"/>
                <a:gd name="T8" fmla="*/ 2147483647 w 900"/>
                <a:gd name="T9" fmla="*/ 0 h 899"/>
                <a:gd name="T10" fmla="*/ 2147483647 w 900"/>
                <a:gd name="T11" fmla="*/ 2147483647 h 899"/>
                <a:gd name="T12" fmla="*/ 2147483647 w 900"/>
                <a:gd name="T13" fmla="*/ 2147483647 h 899"/>
                <a:gd name="T14" fmla="*/ 2147483647 w 900"/>
                <a:gd name="T15" fmla="*/ 2147483647 h 899"/>
                <a:gd name="T16" fmla="*/ 2147483647 w 900"/>
                <a:gd name="T17" fmla="*/ 2147483647 h 899"/>
                <a:gd name="T18" fmla="*/ 2147483647 w 900"/>
                <a:gd name="T19" fmla="*/ 2147483647 h 899"/>
                <a:gd name="T20" fmla="*/ 2147483647 w 900"/>
                <a:gd name="T21" fmla="*/ 2147483647 h 899"/>
                <a:gd name="T22" fmla="*/ 2147483647 w 900"/>
                <a:gd name="T23" fmla="*/ 2147483647 h 899"/>
                <a:gd name="T24" fmla="*/ 2147483647 w 900"/>
                <a:gd name="T25" fmla="*/ 2147483647 h 899"/>
                <a:gd name="T26" fmla="*/ 2147483647 w 900"/>
                <a:gd name="T27" fmla="*/ 2147483647 h 899"/>
                <a:gd name="T28" fmla="*/ 2147483647 w 900"/>
                <a:gd name="T29" fmla="*/ 2147483647 h 899"/>
                <a:gd name="T30" fmla="*/ 2147483647 w 900"/>
                <a:gd name="T31" fmla="*/ 2147483647 h 899"/>
                <a:gd name="T32" fmla="*/ 2147483647 w 900"/>
                <a:gd name="T33" fmla="*/ 2147483647 h 899"/>
                <a:gd name="T34" fmla="*/ 2147483647 w 900"/>
                <a:gd name="T35" fmla="*/ 2147483647 h 899"/>
                <a:gd name="T36" fmla="*/ 2147483647 w 900"/>
                <a:gd name="T37" fmla="*/ 2147483647 h 899"/>
                <a:gd name="T38" fmla="*/ 2147483647 w 900"/>
                <a:gd name="T39" fmla="*/ 2147483647 h 899"/>
                <a:gd name="T40" fmla="*/ 2147483647 w 900"/>
                <a:gd name="T41" fmla="*/ 2147483647 h 899"/>
                <a:gd name="T42" fmla="*/ 2147483647 w 900"/>
                <a:gd name="T43" fmla="*/ 2147483647 h 89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00"/>
                <a:gd name="T67" fmla="*/ 0 h 899"/>
                <a:gd name="T68" fmla="*/ 900 w 900"/>
                <a:gd name="T69" fmla="*/ 899 h 89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00" h="899">
                  <a:moveTo>
                    <a:pt x="450" y="0"/>
                  </a:moveTo>
                  <a:cubicBezTo>
                    <a:pt x="201" y="0"/>
                    <a:pt x="0" y="201"/>
                    <a:pt x="0" y="449"/>
                  </a:cubicBezTo>
                  <a:cubicBezTo>
                    <a:pt x="0" y="698"/>
                    <a:pt x="201" y="899"/>
                    <a:pt x="450" y="899"/>
                  </a:cubicBezTo>
                  <a:cubicBezTo>
                    <a:pt x="698" y="899"/>
                    <a:pt x="900" y="698"/>
                    <a:pt x="900" y="449"/>
                  </a:cubicBezTo>
                  <a:cubicBezTo>
                    <a:pt x="900" y="202"/>
                    <a:pt x="702" y="0"/>
                    <a:pt x="450" y="0"/>
                  </a:cubicBezTo>
                  <a:close/>
                  <a:moveTo>
                    <a:pt x="709" y="661"/>
                  </a:moveTo>
                  <a:cubicBezTo>
                    <a:pt x="709" y="661"/>
                    <a:pt x="688" y="568"/>
                    <a:pt x="655" y="512"/>
                  </a:cubicBezTo>
                  <a:cubicBezTo>
                    <a:pt x="637" y="482"/>
                    <a:pt x="609" y="458"/>
                    <a:pt x="571" y="458"/>
                  </a:cubicBezTo>
                  <a:cubicBezTo>
                    <a:pt x="545" y="459"/>
                    <a:pt x="522" y="473"/>
                    <a:pt x="493" y="513"/>
                  </a:cubicBezTo>
                  <a:cubicBezTo>
                    <a:pt x="476" y="537"/>
                    <a:pt x="450" y="598"/>
                    <a:pt x="450" y="598"/>
                  </a:cubicBezTo>
                  <a:cubicBezTo>
                    <a:pt x="450" y="598"/>
                    <a:pt x="423" y="537"/>
                    <a:pt x="406" y="513"/>
                  </a:cubicBezTo>
                  <a:cubicBezTo>
                    <a:pt x="378" y="473"/>
                    <a:pt x="355" y="459"/>
                    <a:pt x="328" y="458"/>
                  </a:cubicBezTo>
                  <a:cubicBezTo>
                    <a:pt x="291" y="458"/>
                    <a:pt x="263" y="482"/>
                    <a:pt x="244" y="512"/>
                  </a:cubicBezTo>
                  <a:cubicBezTo>
                    <a:pt x="211" y="568"/>
                    <a:pt x="190" y="661"/>
                    <a:pt x="190" y="661"/>
                  </a:cubicBezTo>
                  <a:cubicBezTo>
                    <a:pt x="160" y="661"/>
                    <a:pt x="160" y="661"/>
                    <a:pt x="160" y="661"/>
                  </a:cubicBezTo>
                  <a:cubicBezTo>
                    <a:pt x="323" y="126"/>
                    <a:pt x="323" y="126"/>
                    <a:pt x="323" y="126"/>
                  </a:cubicBezTo>
                  <a:cubicBezTo>
                    <a:pt x="449" y="544"/>
                    <a:pt x="449" y="544"/>
                    <a:pt x="449" y="544"/>
                  </a:cubicBezTo>
                  <a:cubicBezTo>
                    <a:pt x="450" y="545"/>
                    <a:pt x="450" y="545"/>
                    <a:pt x="450" y="545"/>
                  </a:cubicBezTo>
                  <a:cubicBezTo>
                    <a:pt x="451" y="544"/>
                    <a:pt x="451" y="544"/>
                    <a:pt x="451" y="544"/>
                  </a:cubicBezTo>
                  <a:cubicBezTo>
                    <a:pt x="576" y="126"/>
                    <a:pt x="576" y="126"/>
                    <a:pt x="576" y="126"/>
                  </a:cubicBezTo>
                  <a:cubicBezTo>
                    <a:pt x="740" y="661"/>
                    <a:pt x="740" y="661"/>
                    <a:pt x="740" y="661"/>
                  </a:cubicBezTo>
                  <a:lnTo>
                    <a:pt x="709" y="661"/>
                  </a:lnTo>
                  <a:close/>
                </a:path>
              </a:pathLst>
            </a:custGeom>
            <a:solidFill>
              <a:srgbClr val="006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="" xmlns:p14="http://schemas.microsoft.com/office/powerpoint/2010/main" val="3791987469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0175" y="234952"/>
            <a:ext cx="8227016" cy="982133"/>
          </a:xfrm>
          <a:prstGeom prst="rect">
            <a:avLst/>
          </a:prstGeo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247650" y="1447800"/>
            <a:ext cx="8623300" cy="5059325"/>
          </a:xfrm>
          <a:prstGeom prst="rect">
            <a:avLst/>
          </a:prstGeom>
        </p:spPr>
        <p:txBody>
          <a:bodyPr/>
          <a:lstStyle>
            <a:lvl2pPr>
              <a:defRPr sz="2000"/>
            </a:lvl2pPr>
            <a:lvl3pPr>
              <a:buClr>
                <a:srgbClr val="0063BE"/>
              </a:buClr>
              <a:defRPr/>
            </a:lvl3pPr>
            <a:lvl4pPr marL="1201738" indent="-169863">
              <a:buClr>
                <a:srgbClr val="0063BE"/>
              </a:buClr>
              <a:defRPr/>
            </a:lvl4pPr>
            <a:lvl5pPr marL="1541463" indent="-169863">
              <a:buClr>
                <a:srgbClr val="0063BE"/>
              </a:buClr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Shape 109"/>
          <p:cNvSpPr txBox="1">
            <a:spLocks noGrp="1"/>
          </p:cNvSpPr>
          <p:nvPr>
            <p:ph type="ctrTitle"/>
          </p:nvPr>
        </p:nvSpPr>
        <p:spPr>
          <a:xfrm>
            <a:off x="685807" y="2131498"/>
            <a:ext cx="7772397" cy="1468967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marL="0" marR="0" lvl="0" indent="0" algn="ctr" rtl="0">
              <a:lnSpc>
                <a:spcPct val="77777"/>
              </a:lnSpc>
              <a:spcBef>
                <a:spcPts val="0"/>
              </a:spcBef>
              <a:spcAft>
                <a:spcPts val="0"/>
              </a:spcAft>
              <a:buClr>
                <a:srgbClr val="0063BE"/>
              </a:buClr>
              <a:buFont typeface="Arial"/>
              <a:buNone/>
              <a:defRPr sz="3600" b="1" i="0" u="none" strike="noStrike" cap="none">
                <a:solidFill>
                  <a:srgbClr val="0063BE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4000" b="1" i="0" u="none" strike="noStrike" cap="none">
                <a:solidFill>
                  <a:srgbClr val="0063BE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l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4000" b="1" i="0" u="none" strike="noStrike" cap="none">
                <a:solidFill>
                  <a:srgbClr val="0063BE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l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4000" b="1" i="0" u="none" strike="noStrike" cap="none">
                <a:solidFill>
                  <a:srgbClr val="0063BE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l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4000" b="1" i="0" u="none" strike="noStrike" cap="none">
                <a:solidFill>
                  <a:srgbClr val="0063BE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457200" marR="0" lvl="5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4400" b="1" i="0" u="none" strike="noStrike" cap="none">
                <a:solidFill>
                  <a:srgbClr val="0063BE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marR="0" lvl="6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4400" b="1" i="0" u="none" strike="noStrike" cap="none">
                <a:solidFill>
                  <a:srgbClr val="0063BE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marR="0" lvl="7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4400" b="1" i="0" u="none" strike="noStrike" cap="none">
                <a:solidFill>
                  <a:srgbClr val="0063BE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marR="0" lvl="8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4400" b="1" i="0" u="none" strike="noStrike" cap="none">
                <a:solidFill>
                  <a:srgbClr val="0063BE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0" name="Shape 110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597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marL="0" marR="0" lvl="0" indent="0" algn="ctr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0063BE"/>
              </a:buClr>
              <a:buFont typeface="Arial"/>
              <a:buNone/>
              <a:defRPr sz="1800" b="1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457200" marR="0" lvl="1" indent="0" algn="ctr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0063BE"/>
              </a:buClr>
              <a:buFont typeface="Arial"/>
              <a:buNone/>
              <a:defRPr sz="1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914400" marR="0" lvl="2" indent="0" algn="ctr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0063BE"/>
              </a:buClr>
              <a:buFont typeface="Arial"/>
              <a:buNone/>
              <a:defRPr sz="1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371600" marR="0" lvl="3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1828800" marR="0" lvl="4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286000" marR="0" lvl="5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743200" marR="0" lvl="6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200400" marR="0" lvl="7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657600" marR="0" lvl="8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1" name="Shape 111"/>
          <p:cNvSpPr txBox="1">
            <a:spLocks noGrp="1"/>
          </p:cNvSpPr>
          <p:nvPr>
            <p:ph type="sldNum" idx="12"/>
          </p:nvPr>
        </p:nvSpPr>
        <p:spPr>
          <a:xfrm>
            <a:off x="7416811" y="6258991"/>
            <a:ext cx="1547811" cy="321732"/>
          </a:xfrm>
          <a:prstGeom prst="rect">
            <a:avLst/>
          </a:prstGeom>
          <a:noFill/>
          <a:ln>
            <a:noFill/>
          </a:ln>
        </p:spPr>
        <p:txBody>
          <a:bodyPr lIns="91425" tIns="45700" rIns="91425" bIns="45700" anchor="b" anchorCtr="0">
            <a:noAutofit/>
          </a:bodyPr>
          <a:lstStyle/>
          <a:p>
            <a:pPr algn="r">
              <a:buClr>
                <a:srgbClr val="000000"/>
              </a:buClr>
              <a:buSzPct val="25000"/>
              <a:buFont typeface="Arial"/>
              <a:buNone/>
            </a:pPr>
            <a:r>
              <a:rPr lang="en-GB" sz="800"/>
              <a:t>PAGE </a:t>
            </a:r>
            <a:fld id="{00000000-1234-1234-1234-123412341234}" type="slidenum">
              <a:rPr lang="en-GB" sz="800"/>
              <a:pPr algn="r">
                <a:buClr>
                  <a:srgbClr val="000000"/>
                </a:buClr>
                <a:buSzPct val="25000"/>
                <a:buFont typeface="Arial"/>
                <a:buNone/>
              </a:pPr>
              <a:t>‹#›</a:t>
            </a:fld>
            <a:endParaRPr lang="en-GB" sz="800"/>
          </a:p>
        </p:txBody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HANK YOU 1">
    <p:bg>
      <p:bgPr>
        <a:solidFill>
          <a:schemeClr val="lt1"/>
        </a:solidFill>
        <a:effectLst/>
      </p:bgPr>
    </p:bg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Shape 437"/>
          <p:cNvSpPr txBox="1">
            <a:spLocks noGrp="1"/>
          </p:cNvSpPr>
          <p:nvPr>
            <p:ph type="title"/>
          </p:nvPr>
        </p:nvSpPr>
        <p:spPr>
          <a:xfrm>
            <a:off x="1357" y="2262109"/>
            <a:ext cx="4359599" cy="2212399"/>
          </a:xfrm>
          <a:prstGeom prst="rect">
            <a:avLst/>
          </a:prstGeom>
        </p:spPr>
        <p:txBody>
          <a:bodyPr lIns="91425" tIns="91425" rIns="91425" bIns="91425" anchor="ctr" anchorCtr="0"/>
          <a:lstStyle>
            <a:lvl1pPr lvl="0" algn="r" rtl="0">
              <a:spcBef>
                <a:spcPts val="0"/>
              </a:spcBef>
              <a:buNone/>
              <a:defRPr sz="52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buNone/>
              <a:defRPr sz="5200"/>
            </a:lvl2pPr>
            <a:lvl3pPr lvl="2" rtl="0">
              <a:spcBef>
                <a:spcPts val="0"/>
              </a:spcBef>
              <a:buNone/>
              <a:defRPr sz="5200"/>
            </a:lvl3pPr>
            <a:lvl4pPr lvl="3" rtl="0">
              <a:spcBef>
                <a:spcPts val="0"/>
              </a:spcBef>
              <a:buNone/>
              <a:defRPr sz="5200"/>
            </a:lvl4pPr>
            <a:lvl5pPr lvl="4" rtl="0">
              <a:spcBef>
                <a:spcPts val="0"/>
              </a:spcBef>
              <a:buNone/>
              <a:defRPr sz="5200"/>
            </a:lvl5pPr>
            <a:lvl6pPr lvl="5" rtl="0">
              <a:spcBef>
                <a:spcPts val="0"/>
              </a:spcBef>
              <a:buNone/>
              <a:defRPr sz="5200"/>
            </a:lvl6pPr>
            <a:lvl7pPr lvl="6" rtl="0">
              <a:spcBef>
                <a:spcPts val="0"/>
              </a:spcBef>
              <a:buNone/>
              <a:defRPr sz="5200"/>
            </a:lvl7pPr>
            <a:lvl8pPr lvl="7" rtl="0">
              <a:spcBef>
                <a:spcPts val="0"/>
              </a:spcBef>
              <a:buNone/>
              <a:defRPr sz="5200"/>
            </a:lvl8pPr>
            <a:lvl9pPr lvl="8" rtl="0">
              <a:spcBef>
                <a:spcPts val="0"/>
              </a:spcBef>
              <a:buNone/>
              <a:defRPr sz="5200"/>
            </a:lvl9pPr>
          </a:lstStyle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E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1"/>
          <p:cNvPicPr>
            <a:picLocks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b="3568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15"/>
          <p:cNvSpPr>
            <a:spLocks noChangeArrowheads="1"/>
          </p:cNvSpPr>
          <p:nvPr userDrawn="1"/>
        </p:nvSpPr>
        <p:spPr bwMode="auto">
          <a:xfrm>
            <a:off x="193677" y="1509187"/>
            <a:ext cx="8772525" cy="3924300"/>
          </a:xfrm>
          <a:prstGeom prst="rect">
            <a:avLst/>
          </a:prstGeom>
          <a:solidFill>
            <a:srgbClr val="0063BE">
              <a:alpha val="9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en-US" altLang="en-US" sz="180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652947" y="1911280"/>
            <a:ext cx="5853980" cy="3120107"/>
          </a:xfrm>
          <a:prstGeom prst="rect">
            <a:avLst/>
          </a:prstGeom>
        </p:spPr>
      </p:pic>
      <p:grpSp>
        <p:nvGrpSpPr>
          <p:cNvPr id="3" name="Group 13"/>
          <p:cNvGrpSpPr>
            <a:grpSpLocks/>
          </p:cNvGrpSpPr>
          <p:nvPr userDrawn="1"/>
        </p:nvGrpSpPr>
        <p:grpSpPr bwMode="auto">
          <a:xfrm>
            <a:off x="198442" y="5888569"/>
            <a:ext cx="566737" cy="755651"/>
            <a:chOff x="347241" y="5841360"/>
            <a:chExt cx="729244" cy="721486"/>
          </a:xfrm>
        </p:grpSpPr>
        <p:sp>
          <p:nvSpPr>
            <p:cNvPr id="6" name="Oval 5"/>
            <p:cNvSpPr/>
            <p:nvPr/>
          </p:nvSpPr>
          <p:spPr>
            <a:xfrm>
              <a:off x="392180" y="5867633"/>
              <a:ext cx="639365" cy="6366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sym typeface="Arial"/>
              </a:endParaRPr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347241" y="5841360"/>
              <a:ext cx="729244" cy="721486"/>
            </a:xfrm>
            <a:custGeom>
              <a:avLst/>
              <a:gdLst>
                <a:gd name="T0" fmla="*/ 2147483647 w 900"/>
                <a:gd name="T1" fmla="*/ 0 h 899"/>
                <a:gd name="T2" fmla="*/ 0 w 900"/>
                <a:gd name="T3" fmla="*/ 2147483647 h 899"/>
                <a:gd name="T4" fmla="*/ 2147483647 w 900"/>
                <a:gd name="T5" fmla="*/ 2147483647 h 899"/>
                <a:gd name="T6" fmla="*/ 2147483647 w 900"/>
                <a:gd name="T7" fmla="*/ 2147483647 h 899"/>
                <a:gd name="T8" fmla="*/ 2147483647 w 900"/>
                <a:gd name="T9" fmla="*/ 0 h 899"/>
                <a:gd name="T10" fmla="*/ 2147483647 w 900"/>
                <a:gd name="T11" fmla="*/ 2147483647 h 899"/>
                <a:gd name="T12" fmla="*/ 2147483647 w 900"/>
                <a:gd name="T13" fmla="*/ 2147483647 h 899"/>
                <a:gd name="T14" fmla="*/ 2147483647 w 900"/>
                <a:gd name="T15" fmla="*/ 2147483647 h 899"/>
                <a:gd name="T16" fmla="*/ 2147483647 w 900"/>
                <a:gd name="T17" fmla="*/ 2147483647 h 899"/>
                <a:gd name="T18" fmla="*/ 2147483647 w 900"/>
                <a:gd name="T19" fmla="*/ 2147483647 h 899"/>
                <a:gd name="T20" fmla="*/ 2147483647 w 900"/>
                <a:gd name="T21" fmla="*/ 2147483647 h 899"/>
                <a:gd name="T22" fmla="*/ 2147483647 w 900"/>
                <a:gd name="T23" fmla="*/ 2147483647 h 899"/>
                <a:gd name="T24" fmla="*/ 2147483647 w 900"/>
                <a:gd name="T25" fmla="*/ 2147483647 h 899"/>
                <a:gd name="T26" fmla="*/ 2147483647 w 900"/>
                <a:gd name="T27" fmla="*/ 2147483647 h 899"/>
                <a:gd name="T28" fmla="*/ 2147483647 w 900"/>
                <a:gd name="T29" fmla="*/ 2147483647 h 899"/>
                <a:gd name="T30" fmla="*/ 2147483647 w 900"/>
                <a:gd name="T31" fmla="*/ 2147483647 h 899"/>
                <a:gd name="T32" fmla="*/ 2147483647 w 900"/>
                <a:gd name="T33" fmla="*/ 2147483647 h 899"/>
                <a:gd name="T34" fmla="*/ 2147483647 w 900"/>
                <a:gd name="T35" fmla="*/ 2147483647 h 899"/>
                <a:gd name="T36" fmla="*/ 2147483647 w 900"/>
                <a:gd name="T37" fmla="*/ 2147483647 h 899"/>
                <a:gd name="T38" fmla="*/ 2147483647 w 900"/>
                <a:gd name="T39" fmla="*/ 2147483647 h 899"/>
                <a:gd name="T40" fmla="*/ 2147483647 w 900"/>
                <a:gd name="T41" fmla="*/ 2147483647 h 899"/>
                <a:gd name="T42" fmla="*/ 2147483647 w 900"/>
                <a:gd name="T43" fmla="*/ 2147483647 h 89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00"/>
                <a:gd name="T67" fmla="*/ 0 h 899"/>
                <a:gd name="T68" fmla="*/ 900 w 900"/>
                <a:gd name="T69" fmla="*/ 899 h 89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00" h="899">
                  <a:moveTo>
                    <a:pt x="450" y="0"/>
                  </a:moveTo>
                  <a:cubicBezTo>
                    <a:pt x="201" y="0"/>
                    <a:pt x="0" y="201"/>
                    <a:pt x="0" y="449"/>
                  </a:cubicBezTo>
                  <a:cubicBezTo>
                    <a:pt x="0" y="698"/>
                    <a:pt x="201" y="899"/>
                    <a:pt x="450" y="899"/>
                  </a:cubicBezTo>
                  <a:cubicBezTo>
                    <a:pt x="698" y="899"/>
                    <a:pt x="900" y="698"/>
                    <a:pt x="900" y="449"/>
                  </a:cubicBezTo>
                  <a:cubicBezTo>
                    <a:pt x="900" y="202"/>
                    <a:pt x="702" y="0"/>
                    <a:pt x="450" y="0"/>
                  </a:cubicBezTo>
                  <a:close/>
                  <a:moveTo>
                    <a:pt x="709" y="661"/>
                  </a:moveTo>
                  <a:cubicBezTo>
                    <a:pt x="709" y="661"/>
                    <a:pt x="688" y="568"/>
                    <a:pt x="655" y="512"/>
                  </a:cubicBezTo>
                  <a:cubicBezTo>
                    <a:pt x="637" y="482"/>
                    <a:pt x="609" y="458"/>
                    <a:pt x="571" y="458"/>
                  </a:cubicBezTo>
                  <a:cubicBezTo>
                    <a:pt x="545" y="459"/>
                    <a:pt x="522" y="473"/>
                    <a:pt x="493" y="513"/>
                  </a:cubicBezTo>
                  <a:cubicBezTo>
                    <a:pt x="476" y="537"/>
                    <a:pt x="450" y="598"/>
                    <a:pt x="450" y="598"/>
                  </a:cubicBezTo>
                  <a:cubicBezTo>
                    <a:pt x="450" y="598"/>
                    <a:pt x="423" y="537"/>
                    <a:pt x="406" y="513"/>
                  </a:cubicBezTo>
                  <a:cubicBezTo>
                    <a:pt x="378" y="473"/>
                    <a:pt x="355" y="459"/>
                    <a:pt x="328" y="458"/>
                  </a:cubicBezTo>
                  <a:cubicBezTo>
                    <a:pt x="291" y="458"/>
                    <a:pt x="263" y="482"/>
                    <a:pt x="244" y="512"/>
                  </a:cubicBezTo>
                  <a:cubicBezTo>
                    <a:pt x="211" y="568"/>
                    <a:pt x="190" y="661"/>
                    <a:pt x="190" y="661"/>
                  </a:cubicBezTo>
                  <a:cubicBezTo>
                    <a:pt x="160" y="661"/>
                    <a:pt x="160" y="661"/>
                    <a:pt x="160" y="661"/>
                  </a:cubicBezTo>
                  <a:cubicBezTo>
                    <a:pt x="323" y="126"/>
                    <a:pt x="323" y="126"/>
                    <a:pt x="323" y="126"/>
                  </a:cubicBezTo>
                  <a:cubicBezTo>
                    <a:pt x="449" y="544"/>
                    <a:pt x="449" y="544"/>
                    <a:pt x="449" y="544"/>
                  </a:cubicBezTo>
                  <a:cubicBezTo>
                    <a:pt x="450" y="545"/>
                    <a:pt x="450" y="545"/>
                    <a:pt x="450" y="545"/>
                  </a:cubicBezTo>
                  <a:cubicBezTo>
                    <a:pt x="451" y="544"/>
                    <a:pt x="451" y="544"/>
                    <a:pt x="451" y="544"/>
                  </a:cubicBezTo>
                  <a:cubicBezTo>
                    <a:pt x="576" y="126"/>
                    <a:pt x="576" y="126"/>
                    <a:pt x="576" y="126"/>
                  </a:cubicBezTo>
                  <a:cubicBezTo>
                    <a:pt x="740" y="661"/>
                    <a:pt x="740" y="661"/>
                    <a:pt x="740" y="661"/>
                  </a:cubicBezTo>
                  <a:lnTo>
                    <a:pt x="709" y="661"/>
                  </a:lnTo>
                  <a:close/>
                </a:path>
              </a:pathLst>
            </a:custGeom>
            <a:solidFill>
              <a:srgbClr val="006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3480367962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eaker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11"/>
          <p:cNvPicPr>
            <a:picLocks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b="3568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Rectangle 15"/>
          <p:cNvSpPr>
            <a:spLocks noChangeArrowheads="1"/>
          </p:cNvSpPr>
          <p:nvPr userDrawn="1"/>
        </p:nvSpPr>
        <p:spPr bwMode="auto">
          <a:xfrm>
            <a:off x="4" y="1"/>
            <a:ext cx="9143999" cy="5388864"/>
          </a:xfrm>
          <a:prstGeom prst="rect">
            <a:avLst/>
          </a:prstGeom>
          <a:solidFill>
            <a:srgbClr val="0063BE">
              <a:alpha val="9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en-US" altLang="en-US" sz="180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6973" y="639689"/>
            <a:ext cx="4187952" cy="2098107"/>
          </a:xfrm>
        </p:spPr>
        <p:txBody>
          <a:bodyPr/>
          <a:lstStyle>
            <a:lvl1pPr>
              <a:defRPr>
                <a:solidFill>
                  <a:schemeClr val="accent3"/>
                </a:solidFill>
                <a:latin typeface="+mj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2"/>
          </p:nvPr>
        </p:nvSpPr>
        <p:spPr>
          <a:xfrm>
            <a:off x="286973" y="2753785"/>
            <a:ext cx="7188648" cy="964019"/>
          </a:xfrm>
        </p:spPr>
        <p:txBody>
          <a:bodyPr/>
          <a:lstStyle>
            <a:lvl1pPr marL="0" indent="0">
              <a:buClr>
                <a:schemeClr val="tx1"/>
              </a:buClr>
              <a:buNone/>
              <a:defRPr sz="1800">
                <a:solidFill>
                  <a:srgbClr val="FFFFFF"/>
                </a:solidFill>
              </a:defRPr>
            </a:lvl1pPr>
            <a:lvl2pPr marL="346075" indent="0">
              <a:buClr>
                <a:schemeClr val="tx1"/>
              </a:buClr>
              <a:buNone/>
              <a:defRPr>
                <a:solidFill>
                  <a:srgbClr val="FFFFFF"/>
                </a:solidFill>
              </a:defRPr>
            </a:lvl2pPr>
            <a:lvl3pPr marL="685800" indent="0">
              <a:buClr>
                <a:schemeClr val="tx1"/>
              </a:buClr>
              <a:buNone/>
              <a:defRPr>
                <a:solidFill>
                  <a:srgbClr val="FFFFFF"/>
                </a:solidFill>
              </a:defRPr>
            </a:lvl3pPr>
            <a:lvl4pPr marL="1371600" indent="0">
              <a:buClr>
                <a:schemeClr val="tx1"/>
              </a:buClr>
              <a:buNone/>
              <a:defRPr>
                <a:solidFill>
                  <a:srgbClr val="FFFFFF"/>
                </a:solidFill>
              </a:defRPr>
            </a:lvl4pPr>
            <a:lvl5pPr marL="1828800" indent="0">
              <a:buClr>
                <a:schemeClr val="tx1"/>
              </a:buClr>
              <a:buNone/>
              <a:defRPr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grpSp>
        <p:nvGrpSpPr>
          <p:cNvPr id="3" name="Group 13"/>
          <p:cNvGrpSpPr>
            <a:grpSpLocks/>
          </p:cNvGrpSpPr>
          <p:nvPr userDrawn="1"/>
        </p:nvGrpSpPr>
        <p:grpSpPr bwMode="auto">
          <a:xfrm>
            <a:off x="198442" y="5888569"/>
            <a:ext cx="566737" cy="755651"/>
            <a:chOff x="347241" y="5841360"/>
            <a:chExt cx="729244" cy="721486"/>
          </a:xfrm>
        </p:grpSpPr>
        <p:sp>
          <p:nvSpPr>
            <p:cNvPr id="26" name="Oval 25"/>
            <p:cNvSpPr/>
            <p:nvPr/>
          </p:nvSpPr>
          <p:spPr>
            <a:xfrm>
              <a:off x="392180" y="5867633"/>
              <a:ext cx="639365" cy="63660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sym typeface="Arial"/>
              </a:endParaRPr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347241" y="5841360"/>
              <a:ext cx="729244" cy="721486"/>
            </a:xfrm>
            <a:custGeom>
              <a:avLst/>
              <a:gdLst>
                <a:gd name="T0" fmla="*/ 2147483647 w 900"/>
                <a:gd name="T1" fmla="*/ 0 h 899"/>
                <a:gd name="T2" fmla="*/ 0 w 900"/>
                <a:gd name="T3" fmla="*/ 2147483647 h 899"/>
                <a:gd name="T4" fmla="*/ 2147483647 w 900"/>
                <a:gd name="T5" fmla="*/ 2147483647 h 899"/>
                <a:gd name="T6" fmla="*/ 2147483647 w 900"/>
                <a:gd name="T7" fmla="*/ 2147483647 h 899"/>
                <a:gd name="T8" fmla="*/ 2147483647 w 900"/>
                <a:gd name="T9" fmla="*/ 0 h 899"/>
                <a:gd name="T10" fmla="*/ 2147483647 w 900"/>
                <a:gd name="T11" fmla="*/ 2147483647 h 899"/>
                <a:gd name="T12" fmla="*/ 2147483647 w 900"/>
                <a:gd name="T13" fmla="*/ 2147483647 h 899"/>
                <a:gd name="T14" fmla="*/ 2147483647 w 900"/>
                <a:gd name="T15" fmla="*/ 2147483647 h 899"/>
                <a:gd name="T16" fmla="*/ 2147483647 w 900"/>
                <a:gd name="T17" fmla="*/ 2147483647 h 899"/>
                <a:gd name="T18" fmla="*/ 2147483647 w 900"/>
                <a:gd name="T19" fmla="*/ 2147483647 h 899"/>
                <a:gd name="T20" fmla="*/ 2147483647 w 900"/>
                <a:gd name="T21" fmla="*/ 2147483647 h 899"/>
                <a:gd name="T22" fmla="*/ 2147483647 w 900"/>
                <a:gd name="T23" fmla="*/ 2147483647 h 899"/>
                <a:gd name="T24" fmla="*/ 2147483647 w 900"/>
                <a:gd name="T25" fmla="*/ 2147483647 h 899"/>
                <a:gd name="T26" fmla="*/ 2147483647 w 900"/>
                <a:gd name="T27" fmla="*/ 2147483647 h 899"/>
                <a:gd name="T28" fmla="*/ 2147483647 w 900"/>
                <a:gd name="T29" fmla="*/ 2147483647 h 899"/>
                <a:gd name="T30" fmla="*/ 2147483647 w 900"/>
                <a:gd name="T31" fmla="*/ 2147483647 h 899"/>
                <a:gd name="T32" fmla="*/ 2147483647 w 900"/>
                <a:gd name="T33" fmla="*/ 2147483647 h 899"/>
                <a:gd name="T34" fmla="*/ 2147483647 w 900"/>
                <a:gd name="T35" fmla="*/ 2147483647 h 899"/>
                <a:gd name="T36" fmla="*/ 2147483647 w 900"/>
                <a:gd name="T37" fmla="*/ 2147483647 h 899"/>
                <a:gd name="T38" fmla="*/ 2147483647 w 900"/>
                <a:gd name="T39" fmla="*/ 2147483647 h 899"/>
                <a:gd name="T40" fmla="*/ 2147483647 w 900"/>
                <a:gd name="T41" fmla="*/ 2147483647 h 899"/>
                <a:gd name="T42" fmla="*/ 2147483647 w 900"/>
                <a:gd name="T43" fmla="*/ 2147483647 h 89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00"/>
                <a:gd name="T67" fmla="*/ 0 h 899"/>
                <a:gd name="T68" fmla="*/ 900 w 900"/>
                <a:gd name="T69" fmla="*/ 899 h 89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00" h="899">
                  <a:moveTo>
                    <a:pt x="450" y="0"/>
                  </a:moveTo>
                  <a:cubicBezTo>
                    <a:pt x="201" y="0"/>
                    <a:pt x="0" y="201"/>
                    <a:pt x="0" y="449"/>
                  </a:cubicBezTo>
                  <a:cubicBezTo>
                    <a:pt x="0" y="698"/>
                    <a:pt x="201" y="899"/>
                    <a:pt x="450" y="899"/>
                  </a:cubicBezTo>
                  <a:cubicBezTo>
                    <a:pt x="698" y="899"/>
                    <a:pt x="900" y="698"/>
                    <a:pt x="900" y="449"/>
                  </a:cubicBezTo>
                  <a:cubicBezTo>
                    <a:pt x="900" y="202"/>
                    <a:pt x="702" y="0"/>
                    <a:pt x="450" y="0"/>
                  </a:cubicBezTo>
                  <a:close/>
                  <a:moveTo>
                    <a:pt x="709" y="661"/>
                  </a:moveTo>
                  <a:cubicBezTo>
                    <a:pt x="709" y="661"/>
                    <a:pt x="688" y="568"/>
                    <a:pt x="655" y="512"/>
                  </a:cubicBezTo>
                  <a:cubicBezTo>
                    <a:pt x="637" y="482"/>
                    <a:pt x="609" y="458"/>
                    <a:pt x="571" y="458"/>
                  </a:cubicBezTo>
                  <a:cubicBezTo>
                    <a:pt x="545" y="459"/>
                    <a:pt x="522" y="473"/>
                    <a:pt x="493" y="513"/>
                  </a:cubicBezTo>
                  <a:cubicBezTo>
                    <a:pt x="476" y="537"/>
                    <a:pt x="450" y="598"/>
                    <a:pt x="450" y="598"/>
                  </a:cubicBezTo>
                  <a:cubicBezTo>
                    <a:pt x="450" y="598"/>
                    <a:pt x="423" y="537"/>
                    <a:pt x="406" y="513"/>
                  </a:cubicBezTo>
                  <a:cubicBezTo>
                    <a:pt x="378" y="473"/>
                    <a:pt x="355" y="459"/>
                    <a:pt x="328" y="458"/>
                  </a:cubicBezTo>
                  <a:cubicBezTo>
                    <a:pt x="291" y="458"/>
                    <a:pt x="263" y="482"/>
                    <a:pt x="244" y="512"/>
                  </a:cubicBezTo>
                  <a:cubicBezTo>
                    <a:pt x="211" y="568"/>
                    <a:pt x="190" y="661"/>
                    <a:pt x="190" y="661"/>
                  </a:cubicBezTo>
                  <a:cubicBezTo>
                    <a:pt x="160" y="661"/>
                    <a:pt x="160" y="661"/>
                    <a:pt x="160" y="661"/>
                  </a:cubicBezTo>
                  <a:cubicBezTo>
                    <a:pt x="323" y="126"/>
                    <a:pt x="323" y="126"/>
                    <a:pt x="323" y="126"/>
                  </a:cubicBezTo>
                  <a:cubicBezTo>
                    <a:pt x="449" y="544"/>
                    <a:pt x="449" y="544"/>
                    <a:pt x="449" y="544"/>
                  </a:cubicBezTo>
                  <a:cubicBezTo>
                    <a:pt x="450" y="545"/>
                    <a:pt x="450" y="545"/>
                    <a:pt x="450" y="545"/>
                  </a:cubicBezTo>
                  <a:cubicBezTo>
                    <a:pt x="451" y="544"/>
                    <a:pt x="451" y="544"/>
                    <a:pt x="451" y="544"/>
                  </a:cubicBezTo>
                  <a:cubicBezTo>
                    <a:pt x="576" y="126"/>
                    <a:pt x="576" y="126"/>
                    <a:pt x="576" y="126"/>
                  </a:cubicBezTo>
                  <a:cubicBezTo>
                    <a:pt x="740" y="661"/>
                    <a:pt x="740" y="661"/>
                    <a:pt x="740" y="661"/>
                  </a:cubicBezTo>
                  <a:lnTo>
                    <a:pt x="709" y="661"/>
                  </a:lnTo>
                  <a:close/>
                </a:path>
              </a:pathLst>
            </a:custGeom>
            <a:solidFill>
              <a:srgbClr val="006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ransition>
    <p:fade/>
  </p:transition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5"/>
          <p:cNvSpPr>
            <a:spLocks noChangeArrowheads="1"/>
          </p:cNvSpPr>
          <p:nvPr userDrawn="1"/>
        </p:nvSpPr>
        <p:spPr bwMode="auto">
          <a:xfrm>
            <a:off x="4" y="6"/>
            <a:ext cx="9143999" cy="6857999"/>
          </a:xfrm>
          <a:prstGeom prst="rect">
            <a:avLst/>
          </a:prstGeom>
          <a:solidFill>
            <a:srgbClr val="0063BE"/>
          </a:solidFill>
          <a:ln>
            <a:noFill/>
          </a:ln>
          <a:extLst/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en-US" altLang="en-US" sz="180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" name="Group 25"/>
          <p:cNvGrpSpPr>
            <a:grpSpLocks/>
          </p:cNvGrpSpPr>
          <p:nvPr userDrawn="1"/>
        </p:nvGrpSpPr>
        <p:grpSpPr bwMode="auto">
          <a:xfrm>
            <a:off x="198438" y="5887549"/>
            <a:ext cx="566928" cy="755904"/>
            <a:chOff x="381000" y="1770235"/>
            <a:chExt cx="1191690" cy="1198741"/>
          </a:xfrm>
          <a:solidFill>
            <a:schemeClr val="tx1"/>
          </a:solidFill>
        </p:grpSpPr>
        <p:sp>
          <p:nvSpPr>
            <p:cNvPr id="15" name="Oval 11"/>
            <p:cNvSpPr>
              <a:spLocks noChangeArrowheads="1"/>
            </p:cNvSpPr>
            <p:nvPr/>
          </p:nvSpPr>
          <p:spPr bwMode="auto">
            <a:xfrm>
              <a:off x="457268" y="1810870"/>
              <a:ext cx="1065848" cy="1038740"/>
            </a:xfrm>
            <a:prstGeom prst="ellipse">
              <a:avLst/>
            </a:prstGeom>
            <a:grpFill/>
            <a:ln w="19050">
              <a:solidFill>
                <a:srgbClr val="1E768C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>
                <a:solidFill>
                  <a:srgbClr val="FFFFFF"/>
                </a:solidFill>
                <a:latin typeface="Tw Cen MT" pitchFamily="-84" charset="0"/>
                <a:ea typeface="ＭＳ Ｐゴシック" pitchFamily="-84" charset="-128"/>
                <a:cs typeface="ＭＳ Ｐゴシック" pitchFamily="-84" charset="-128"/>
                <a:sym typeface="Arial"/>
              </a:endParaRPr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>
              <a:off x="381000" y="1770235"/>
              <a:ext cx="1191690" cy="1198741"/>
              <a:chOff x="1633" y="1329"/>
              <a:chExt cx="2614" cy="2614"/>
            </a:xfrm>
            <a:grpFill/>
          </p:grpSpPr>
          <p:sp>
            <p:nvSpPr>
              <p:cNvPr id="17" name="Freeform 5"/>
              <p:cNvSpPr>
                <a:spLocks/>
              </p:cNvSpPr>
              <p:nvPr/>
            </p:nvSpPr>
            <p:spPr bwMode="auto">
              <a:xfrm>
                <a:off x="1758" y="1373"/>
                <a:ext cx="2367" cy="2365"/>
              </a:xfrm>
              <a:custGeom>
                <a:avLst/>
                <a:gdLst>
                  <a:gd name="T0" fmla="*/ 0 w 4740"/>
                  <a:gd name="T1" fmla="*/ 0 h 4741"/>
                  <a:gd name="T2" fmla="*/ 0 w 4740"/>
                  <a:gd name="T3" fmla="*/ 0 h 4741"/>
                  <a:gd name="T4" fmla="*/ 0 w 4740"/>
                  <a:gd name="T5" fmla="*/ 0 h 4741"/>
                  <a:gd name="T6" fmla="*/ 0 w 4740"/>
                  <a:gd name="T7" fmla="*/ 0 h 4741"/>
                  <a:gd name="T8" fmla="*/ 0 w 4740"/>
                  <a:gd name="T9" fmla="*/ 0 h 4741"/>
                  <a:gd name="T10" fmla="*/ 0 w 4740"/>
                  <a:gd name="T11" fmla="*/ 0 h 4741"/>
                  <a:gd name="T12" fmla="*/ 0 w 4740"/>
                  <a:gd name="T13" fmla="*/ 0 h 4741"/>
                  <a:gd name="T14" fmla="*/ 0 w 4740"/>
                  <a:gd name="T15" fmla="*/ 0 h 4741"/>
                  <a:gd name="T16" fmla="*/ 0 w 4740"/>
                  <a:gd name="T17" fmla="*/ 0 h 4741"/>
                  <a:gd name="T18" fmla="*/ 0 w 4740"/>
                  <a:gd name="T19" fmla="*/ 0 h 4741"/>
                  <a:gd name="T20" fmla="*/ 0 w 4740"/>
                  <a:gd name="T21" fmla="*/ 0 h 4741"/>
                  <a:gd name="T22" fmla="*/ 0 w 4740"/>
                  <a:gd name="T23" fmla="*/ 0 h 4741"/>
                  <a:gd name="T24" fmla="*/ 0 w 4740"/>
                  <a:gd name="T25" fmla="*/ 0 h 4741"/>
                  <a:gd name="T26" fmla="*/ 0 w 4740"/>
                  <a:gd name="T27" fmla="*/ 0 h 4741"/>
                  <a:gd name="T28" fmla="*/ 0 w 4740"/>
                  <a:gd name="T29" fmla="*/ 0 h 4741"/>
                  <a:gd name="T30" fmla="*/ 0 w 4740"/>
                  <a:gd name="T31" fmla="*/ 0 h 4741"/>
                  <a:gd name="T32" fmla="*/ 0 w 4740"/>
                  <a:gd name="T33" fmla="*/ 0 h 4741"/>
                  <a:gd name="T34" fmla="*/ 0 w 4740"/>
                  <a:gd name="T35" fmla="*/ 0 h 4741"/>
                  <a:gd name="T36" fmla="*/ 0 w 4740"/>
                  <a:gd name="T37" fmla="*/ 0 h 4741"/>
                  <a:gd name="T38" fmla="*/ 0 w 4740"/>
                  <a:gd name="T39" fmla="*/ 0 h 4741"/>
                  <a:gd name="T40" fmla="*/ 0 w 4740"/>
                  <a:gd name="T41" fmla="*/ 0 h 4741"/>
                  <a:gd name="T42" fmla="*/ 0 w 4740"/>
                  <a:gd name="T43" fmla="*/ 0 h 4741"/>
                  <a:gd name="T44" fmla="*/ 0 w 4740"/>
                  <a:gd name="T45" fmla="*/ 0 h 4741"/>
                  <a:gd name="T46" fmla="*/ 0 w 4740"/>
                  <a:gd name="T47" fmla="*/ 0 h 4741"/>
                  <a:gd name="T48" fmla="*/ 0 w 4740"/>
                  <a:gd name="T49" fmla="*/ 0 h 4741"/>
                  <a:gd name="T50" fmla="*/ 0 w 4740"/>
                  <a:gd name="T51" fmla="*/ 0 h 4741"/>
                  <a:gd name="T52" fmla="*/ 0 w 4740"/>
                  <a:gd name="T53" fmla="*/ 0 h 4741"/>
                  <a:gd name="T54" fmla="*/ 0 w 4740"/>
                  <a:gd name="T55" fmla="*/ 0 h 4741"/>
                  <a:gd name="T56" fmla="*/ 0 w 4740"/>
                  <a:gd name="T57" fmla="*/ 0 h 4741"/>
                  <a:gd name="T58" fmla="*/ 0 w 4740"/>
                  <a:gd name="T59" fmla="*/ 0 h 4741"/>
                  <a:gd name="T60" fmla="*/ 0 w 4740"/>
                  <a:gd name="T61" fmla="*/ 0 h 4741"/>
                  <a:gd name="T62" fmla="*/ 0 w 4740"/>
                  <a:gd name="T63" fmla="*/ 0 h 4741"/>
                  <a:gd name="T64" fmla="*/ 0 w 4740"/>
                  <a:gd name="T65" fmla="*/ 0 h 4741"/>
                  <a:gd name="T66" fmla="*/ 0 w 4740"/>
                  <a:gd name="T67" fmla="*/ 0 h 4741"/>
                  <a:gd name="T68" fmla="*/ 0 w 4740"/>
                  <a:gd name="T69" fmla="*/ 0 h 4741"/>
                  <a:gd name="T70" fmla="*/ 0 w 4740"/>
                  <a:gd name="T71" fmla="*/ 0 h 4741"/>
                  <a:gd name="T72" fmla="*/ 0 w 4740"/>
                  <a:gd name="T73" fmla="*/ 0 h 4741"/>
                  <a:gd name="T74" fmla="*/ 0 w 4740"/>
                  <a:gd name="T75" fmla="*/ 0 h 4741"/>
                  <a:gd name="T76" fmla="*/ 0 w 4740"/>
                  <a:gd name="T77" fmla="*/ 0 h 4741"/>
                  <a:gd name="T78" fmla="*/ 0 w 4740"/>
                  <a:gd name="T79" fmla="*/ 0 h 4741"/>
                  <a:gd name="T80" fmla="*/ 0 w 4740"/>
                  <a:gd name="T81" fmla="*/ 0 h 4741"/>
                  <a:gd name="T82" fmla="*/ 0 w 4740"/>
                  <a:gd name="T83" fmla="*/ 0 h 4741"/>
                  <a:gd name="T84" fmla="*/ 0 w 4740"/>
                  <a:gd name="T85" fmla="*/ 0 h 4741"/>
                  <a:gd name="T86" fmla="*/ 0 w 4740"/>
                  <a:gd name="T87" fmla="*/ 0 h 4741"/>
                  <a:gd name="T88" fmla="*/ 0 w 4740"/>
                  <a:gd name="T89" fmla="*/ 0 h 4741"/>
                  <a:gd name="T90" fmla="*/ 0 w 4740"/>
                  <a:gd name="T91" fmla="*/ 0 h 4741"/>
                  <a:gd name="T92" fmla="*/ 0 w 4740"/>
                  <a:gd name="T93" fmla="*/ 0 h 4741"/>
                  <a:gd name="T94" fmla="*/ 0 w 4740"/>
                  <a:gd name="T95" fmla="*/ 0 h 4741"/>
                  <a:gd name="T96" fmla="*/ 0 w 4740"/>
                  <a:gd name="T97" fmla="*/ 0 h 4741"/>
                  <a:gd name="T98" fmla="*/ 0 w 4740"/>
                  <a:gd name="T99" fmla="*/ 0 h 4741"/>
                  <a:gd name="T100" fmla="*/ 0 w 4740"/>
                  <a:gd name="T101" fmla="*/ 0 h 474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740"/>
                  <a:gd name="T154" fmla="*/ 0 h 4741"/>
                  <a:gd name="T155" fmla="*/ 4740 w 4740"/>
                  <a:gd name="T156" fmla="*/ 4741 h 474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740" h="4741">
                    <a:moveTo>
                      <a:pt x="2370" y="0"/>
                    </a:moveTo>
                    <a:lnTo>
                      <a:pt x="2431" y="3"/>
                    </a:lnTo>
                    <a:lnTo>
                      <a:pt x="2492" y="5"/>
                    </a:lnTo>
                    <a:lnTo>
                      <a:pt x="2553" y="8"/>
                    </a:lnTo>
                    <a:lnTo>
                      <a:pt x="2613" y="14"/>
                    </a:lnTo>
                    <a:lnTo>
                      <a:pt x="2672" y="21"/>
                    </a:lnTo>
                    <a:lnTo>
                      <a:pt x="2731" y="29"/>
                    </a:lnTo>
                    <a:lnTo>
                      <a:pt x="2789" y="38"/>
                    </a:lnTo>
                    <a:lnTo>
                      <a:pt x="2848" y="50"/>
                    </a:lnTo>
                    <a:lnTo>
                      <a:pt x="2906" y="62"/>
                    </a:lnTo>
                    <a:lnTo>
                      <a:pt x="2962" y="76"/>
                    </a:lnTo>
                    <a:lnTo>
                      <a:pt x="3019" y="91"/>
                    </a:lnTo>
                    <a:lnTo>
                      <a:pt x="3075" y="109"/>
                    </a:lnTo>
                    <a:lnTo>
                      <a:pt x="3130" y="126"/>
                    </a:lnTo>
                    <a:lnTo>
                      <a:pt x="3184" y="145"/>
                    </a:lnTo>
                    <a:lnTo>
                      <a:pt x="3239" y="166"/>
                    </a:lnTo>
                    <a:lnTo>
                      <a:pt x="3293" y="188"/>
                    </a:lnTo>
                    <a:lnTo>
                      <a:pt x="3346" y="211"/>
                    </a:lnTo>
                    <a:lnTo>
                      <a:pt x="3398" y="235"/>
                    </a:lnTo>
                    <a:lnTo>
                      <a:pt x="3449" y="261"/>
                    </a:lnTo>
                    <a:lnTo>
                      <a:pt x="3500" y="287"/>
                    </a:lnTo>
                    <a:lnTo>
                      <a:pt x="3550" y="316"/>
                    </a:lnTo>
                    <a:lnTo>
                      <a:pt x="3599" y="345"/>
                    </a:lnTo>
                    <a:lnTo>
                      <a:pt x="3648" y="375"/>
                    </a:lnTo>
                    <a:lnTo>
                      <a:pt x="3695" y="406"/>
                    </a:lnTo>
                    <a:lnTo>
                      <a:pt x="3742" y="439"/>
                    </a:lnTo>
                    <a:lnTo>
                      <a:pt x="3788" y="473"/>
                    </a:lnTo>
                    <a:lnTo>
                      <a:pt x="3833" y="507"/>
                    </a:lnTo>
                    <a:lnTo>
                      <a:pt x="3878" y="543"/>
                    </a:lnTo>
                    <a:lnTo>
                      <a:pt x="3921" y="580"/>
                    </a:lnTo>
                    <a:lnTo>
                      <a:pt x="3963" y="618"/>
                    </a:lnTo>
                    <a:lnTo>
                      <a:pt x="4005" y="656"/>
                    </a:lnTo>
                    <a:lnTo>
                      <a:pt x="4046" y="696"/>
                    </a:lnTo>
                    <a:lnTo>
                      <a:pt x="4085" y="736"/>
                    </a:lnTo>
                    <a:lnTo>
                      <a:pt x="4125" y="778"/>
                    </a:lnTo>
                    <a:lnTo>
                      <a:pt x="4163" y="820"/>
                    </a:lnTo>
                    <a:lnTo>
                      <a:pt x="4198" y="864"/>
                    </a:lnTo>
                    <a:lnTo>
                      <a:pt x="4234" y="908"/>
                    </a:lnTo>
                    <a:lnTo>
                      <a:pt x="4270" y="954"/>
                    </a:lnTo>
                    <a:lnTo>
                      <a:pt x="4303" y="999"/>
                    </a:lnTo>
                    <a:lnTo>
                      <a:pt x="4335" y="1046"/>
                    </a:lnTo>
                    <a:lnTo>
                      <a:pt x="4367" y="1095"/>
                    </a:lnTo>
                    <a:lnTo>
                      <a:pt x="4396" y="1143"/>
                    </a:lnTo>
                    <a:lnTo>
                      <a:pt x="4426" y="1191"/>
                    </a:lnTo>
                    <a:lnTo>
                      <a:pt x="4454" y="1242"/>
                    </a:lnTo>
                    <a:lnTo>
                      <a:pt x="4481" y="1293"/>
                    </a:lnTo>
                    <a:lnTo>
                      <a:pt x="4506" y="1344"/>
                    </a:lnTo>
                    <a:lnTo>
                      <a:pt x="4531" y="1397"/>
                    </a:lnTo>
                    <a:lnTo>
                      <a:pt x="4554" y="1450"/>
                    </a:lnTo>
                    <a:lnTo>
                      <a:pt x="4576" y="1503"/>
                    </a:lnTo>
                    <a:lnTo>
                      <a:pt x="4596" y="1557"/>
                    </a:lnTo>
                    <a:lnTo>
                      <a:pt x="4615" y="1611"/>
                    </a:lnTo>
                    <a:lnTo>
                      <a:pt x="4634" y="1667"/>
                    </a:lnTo>
                    <a:lnTo>
                      <a:pt x="4650" y="1723"/>
                    </a:lnTo>
                    <a:lnTo>
                      <a:pt x="4666" y="1779"/>
                    </a:lnTo>
                    <a:lnTo>
                      <a:pt x="4680" y="1837"/>
                    </a:lnTo>
                    <a:lnTo>
                      <a:pt x="4693" y="1894"/>
                    </a:lnTo>
                    <a:lnTo>
                      <a:pt x="4703" y="1952"/>
                    </a:lnTo>
                    <a:lnTo>
                      <a:pt x="4713" y="2011"/>
                    </a:lnTo>
                    <a:lnTo>
                      <a:pt x="4721" y="2069"/>
                    </a:lnTo>
                    <a:lnTo>
                      <a:pt x="4728" y="2129"/>
                    </a:lnTo>
                    <a:lnTo>
                      <a:pt x="4733" y="2189"/>
                    </a:lnTo>
                    <a:lnTo>
                      <a:pt x="4737" y="2249"/>
                    </a:lnTo>
                    <a:lnTo>
                      <a:pt x="4740" y="2310"/>
                    </a:lnTo>
                    <a:lnTo>
                      <a:pt x="4740" y="2371"/>
                    </a:lnTo>
                    <a:lnTo>
                      <a:pt x="4740" y="2432"/>
                    </a:lnTo>
                    <a:lnTo>
                      <a:pt x="4737" y="2493"/>
                    </a:lnTo>
                    <a:lnTo>
                      <a:pt x="4733" y="2553"/>
                    </a:lnTo>
                    <a:lnTo>
                      <a:pt x="4728" y="2613"/>
                    </a:lnTo>
                    <a:lnTo>
                      <a:pt x="4721" y="2673"/>
                    </a:lnTo>
                    <a:lnTo>
                      <a:pt x="4713" y="2732"/>
                    </a:lnTo>
                    <a:lnTo>
                      <a:pt x="4703" y="2790"/>
                    </a:lnTo>
                    <a:lnTo>
                      <a:pt x="4693" y="2848"/>
                    </a:lnTo>
                    <a:lnTo>
                      <a:pt x="4680" y="2906"/>
                    </a:lnTo>
                    <a:lnTo>
                      <a:pt x="4666" y="2963"/>
                    </a:lnTo>
                    <a:lnTo>
                      <a:pt x="4650" y="3020"/>
                    </a:lnTo>
                    <a:lnTo>
                      <a:pt x="4634" y="3075"/>
                    </a:lnTo>
                    <a:lnTo>
                      <a:pt x="4615" y="3132"/>
                    </a:lnTo>
                    <a:lnTo>
                      <a:pt x="4596" y="3186"/>
                    </a:lnTo>
                    <a:lnTo>
                      <a:pt x="4576" y="3240"/>
                    </a:lnTo>
                    <a:lnTo>
                      <a:pt x="4554" y="3293"/>
                    </a:lnTo>
                    <a:lnTo>
                      <a:pt x="4531" y="3346"/>
                    </a:lnTo>
                    <a:lnTo>
                      <a:pt x="4506" y="3399"/>
                    </a:lnTo>
                    <a:lnTo>
                      <a:pt x="4481" y="3449"/>
                    </a:lnTo>
                    <a:lnTo>
                      <a:pt x="4454" y="3500"/>
                    </a:lnTo>
                    <a:lnTo>
                      <a:pt x="4426" y="3551"/>
                    </a:lnTo>
                    <a:lnTo>
                      <a:pt x="4396" y="3599"/>
                    </a:lnTo>
                    <a:lnTo>
                      <a:pt x="4367" y="3648"/>
                    </a:lnTo>
                    <a:lnTo>
                      <a:pt x="4335" y="3696"/>
                    </a:lnTo>
                    <a:lnTo>
                      <a:pt x="4303" y="3743"/>
                    </a:lnTo>
                    <a:lnTo>
                      <a:pt x="4270" y="3788"/>
                    </a:lnTo>
                    <a:lnTo>
                      <a:pt x="4234" y="3834"/>
                    </a:lnTo>
                    <a:lnTo>
                      <a:pt x="4198" y="3878"/>
                    </a:lnTo>
                    <a:lnTo>
                      <a:pt x="4163" y="3922"/>
                    </a:lnTo>
                    <a:lnTo>
                      <a:pt x="4125" y="3964"/>
                    </a:lnTo>
                    <a:lnTo>
                      <a:pt x="4085" y="4006"/>
                    </a:lnTo>
                    <a:lnTo>
                      <a:pt x="4046" y="4046"/>
                    </a:lnTo>
                    <a:lnTo>
                      <a:pt x="4005" y="4087"/>
                    </a:lnTo>
                    <a:lnTo>
                      <a:pt x="3963" y="4125"/>
                    </a:lnTo>
                    <a:lnTo>
                      <a:pt x="3921" y="4163"/>
                    </a:lnTo>
                    <a:lnTo>
                      <a:pt x="3878" y="4199"/>
                    </a:lnTo>
                    <a:lnTo>
                      <a:pt x="3833" y="4235"/>
                    </a:lnTo>
                    <a:lnTo>
                      <a:pt x="3788" y="4270"/>
                    </a:lnTo>
                    <a:lnTo>
                      <a:pt x="3742" y="4303"/>
                    </a:lnTo>
                    <a:lnTo>
                      <a:pt x="3695" y="4337"/>
                    </a:lnTo>
                    <a:lnTo>
                      <a:pt x="3648" y="4368"/>
                    </a:lnTo>
                    <a:lnTo>
                      <a:pt x="3599" y="4398"/>
                    </a:lnTo>
                    <a:lnTo>
                      <a:pt x="3550" y="4426"/>
                    </a:lnTo>
                    <a:lnTo>
                      <a:pt x="3500" y="4455"/>
                    </a:lnTo>
                    <a:lnTo>
                      <a:pt x="3449" y="4482"/>
                    </a:lnTo>
                    <a:lnTo>
                      <a:pt x="3398" y="4507"/>
                    </a:lnTo>
                    <a:lnTo>
                      <a:pt x="3346" y="4531"/>
                    </a:lnTo>
                    <a:lnTo>
                      <a:pt x="3293" y="4554"/>
                    </a:lnTo>
                    <a:lnTo>
                      <a:pt x="3239" y="4576"/>
                    </a:lnTo>
                    <a:lnTo>
                      <a:pt x="3184" y="4597"/>
                    </a:lnTo>
                    <a:lnTo>
                      <a:pt x="3130" y="4616"/>
                    </a:lnTo>
                    <a:lnTo>
                      <a:pt x="3075" y="4634"/>
                    </a:lnTo>
                    <a:lnTo>
                      <a:pt x="3019" y="4651"/>
                    </a:lnTo>
                    <a:lnTo>
                      <a:pt x="2962" y="4666"/>
                    </a:lnTo>
                    <a:lnTo>
                      <a:pt x="2906" y="4680"/>
                    </a:lnTo>
                    <a:lnTo>
                      <a:pt x="2848" y="4693"/>
                    </a:lnTo>
                    <a:lnTo>
                      <a:pt x="2789" y="4704"/>
                    </a:lnTo>
                    <a:lnTo>
                      <a:pt x="2731" y="4713"/>
                    </a:lnTo>
                    <a:lnTo>
                      <a:pt x="2672" y="4721"/>
                    </a:lnTo>
                    <a:lnTo>
                      <a:pt x="2613" y="4728"/>
                    </a:lnTo>
                    <a:lnTo>
                      <a:pt x="2553" y="4734"/>
                    </a:lnTo>
                    <a:lnTo>
                      <a:pt x="2492" y="4737"/>
                    </a:lnTo>
                    <a:lnTo>
                      <a:pt x="2431" y="4740"/>
                    </a:lnTo>
                    <a:lnTo>
                      <a:pt x="2370" y="4741"/>
                    </a:lnTo>
                    <a:lnTo>
                      <a:pt x="2309" y="4740"/>
                    </a:lnTo>
                    <a:lnTo>
                      <a:pt x="2249" y="4737"/>
                    </a:lnTo>
                    <a:lnTo>
                      <a:pt x="2188" y="4734"/>
                    </a:lnTo>
                    <a:lnTo>
                      <a:pt x="2128" y="4728"/>
                    </a:lnTo>
                    <a:lnTo>
                      <a:pt x="2068" y="4721"/>
                    </a:lnTo>
                    <a:lnTo>
                      <a:pt x="2009" y="4713"/>
                    </a:lnTo>
                    <a:lnTo>
                      <a:pt x="1951" y="4704"/>
                    </a:lnTo>
                    <a:lnTo>
                      <a:pt x="1893" y="4693"/>
                    </a:lnTo>
                    <a:lnTo>
                      <a:pt x="1835" y="4680"/>
                    </a:lnTo>
                    <a:lnTo>
                      <a:pt x="1778" y="4666"/>
                    </a:lnTo>
                    <a:lnTo>
                      <a:pt x="1721" y="4651"/>
                    </a:lnTo>
                    <a:lnTo>
                      <a:pt x="1666" y="4634"/>
                    </a:lnTo>
                    <a:lnTo>
                      <a:pt x="1611" y="4616"/>
                    </a:lnTo>
                    <a:lnTo>
                      <a:pt x="1556" y="4597"/>
                    </a:lnTo>
                    <a:lnTo>
                      <a:pt x="1501" y="4576"/>
                    </a:lnTo>
                    <a:lnTo>
                      <a:pt x="1448" y="4554"/>
                    </a:lnTo>
                    <a:lnTo>
                      <a:pt x="1395" y="4531"/>
                    </a:lnTo>
                    <a:lnTo>
                      <a:pt x="1344" y="4507"/>
                    </a:lnTo>
                    <a:lnTo>
                      <a:pt x="1292" y="4482"/>
                    </a:lnTo>
                    <a:lnTo>
                      <a:pt x="1241" y="4455"/>
                    </a:lnTo>
                    <a:lnTo>
                      <a:pt x="1191" y="4426"/>
                    </a:lnTo>
                    <a:lnTo>
                      <a:pt x="1142" y="4398"/>
                    </a:lnTo>
                    <a:lnTo>
                      <a:pt x="1094" y="4368"/>
                    </a:lnTo>
                    <a:lnTo>
                      <a:pt x="1045" y="4337"/>
                    </a:lnTo>
                    <a:lnTo>
                      <a:pt x="999" y="4303"/>
                    </a:lnTo>
                    <a:lnTo>
                      <a:pt x="953" y="4270"/>
                    </a:lnTo>
                    <a:lnTo>
                      <a:pt x="908" y="4235"/>
                    </a:lnTo>
                    <a:lnTo>
                      <a:pt x="863" y="4199"/>
                    </a:lnTo>
                    <a:lnTo>
                      <a:pt x="819" y="4163"/>
                    </a:lnTo>
                    <a:lnTo>
                      <a:pt x="777" y="4125"/>
                    </a:lnTo>
                    <a:lnTo>
                      <a:pt x="735" y="4087"/>
                    </a:lnTo>
                    <a:lnTo>
                      <a:pt x="695" y="4046"/>
                    </a:lnTo>
                    <a:lnTo>
                      <a:pt x="656" y="4006"/>
                    </a:lnTo>
                    <a:lnTo>
                      <a:pt x="617" y="3964"/>
                    </a:lnTo>
                    <a:lnTo>
                      <a:pt x="579" y="3922"/>
                    </a:lnTo>
                    <a:lnTo>
                      <a:pt x="542" y="3878"/>
                    </a:lnTo>
                    <a:lnTo>
                      <a:pt x="506" y="3834"/>
                    </a:lnTo>
                    <a:lnTo>
                      <a:pt x="471" y="3788"/>
                    </a:lnTo>
                    <a:lnTo>
                      <a:pt x="438" y="3743"/>
                    </a:lnTo>
                    <a:lnTo>
                      <a:pt x="406" y="3696"/>
                    </a:lnTo>
                    <a:lnTo>
                      <a:pt x="375" y="3648"/>
                    </a:lnTo>
                    <a:lnTo>
                      <a:pt x="344" y="3599"/>
                    </a:lnTo>
                    <a:lnTo>
                      <a:pt x="315" y="3551"/>
                    </a:lnTo>
                    <a:lnTo>
                      <a:pt x="287" y="3500"/>
                    </a:lnTo>
                    <a:lnTo>
                      <a:pt x="259" y="3449"/>
                    </a:lnTo>
                    <a:lnTo>
                      <a:pt x="234" y="3399"/>
                    </a:lnTo>
                    <a:lnTo>
                      <a:pt x="210" y="3346"/>
                    </a:lnTo>
                    <a:lnTo>
                      <a:pt x="187" y="3293"/>
                    </a:lnTo>
                    <a:lnTo>
                      <a:pt x="165" y="3240"/>
                    </a:lnTo>
                    <a:lnTo>
                      <a:pt x="144" y="3186"/>
                    </a:lnTo>
                    <a:lnTo>
                      <a:pt x="125" y="3132"/>
                    </a:lnTo>
                    <a:lnTo>
                      <a:pt x="107" y="3075"/>
                    </a:lnTo>
                    <a:lnTo>
                      <a:pt x="90" y="3020"/>
                    </a:lnTo>
                    <a:lnTo>
                      <a:pt x="75" y="2963"/>
                    </a:lnTo>
                    <a:lnTo>
                      <a:pt x="61" y="2906"/>
                    </a:lnTo>
                    <a:lnTo>
                      <a:pt x="49" y="2848"/>
                    </a:lnTo>
                    <a:lnTo>
                      <a:pt x="37" y="2790"/>
                    </a:lnTo>
                    <a:lnTo>
                      <a:pt x="28" y="2732"/>
                    </a:lnTo>
                    <a:lnTo>
                      <a:pt x="20" y="2673"/>
                    </a:lnTo>
                    <a:lnTo>
                      <a:pt x="13" y="2613"/>
                    </a:lnTo>
                    <a:lnTo>
                      <a:pt x="7" y="2553"/>
                    </a:lnTo>
                    <a:lnTo>
                      <a:pt x="4" y="2493"/>
                    </a:lnTo>
                    <a:lnTo>
                      <a:pt x="1" y="2432"/>
                    </a:lnTo>
                    <a:lnTo>
                      <a:pt x="0" y="2371"/>
                    </a:lnTo>
                    <a:lnTo>
                      <a:pt x="1" y="2310"/>
                    </a:lnTo>
                    <a:lnTo>
                      <a:pt x="4" y="2249"/>
                    </a:lnTo>
                    <a:lnTo>
                      <a:pt x="7" y="2189"/>
                    </a:lnTo>
                    <a:lnTo>
                      <a:pt x="13" y="2129"/>
                    </a:lnTo>
                    <a:lnTo>
                      <a:pt x="20" y="2069"/>
                    </a:lnTo>
                    <a:lnTo>
                      <a:pt x="28" y="2011"/>
                    </a:lnTo>
                    <a:lnTo>
                      <a:pt x="37" y="1952"/>
                    </a:lnTo>
                    <a:lnTo>
                      <a:pt x="49" y="1894"/>
                    </a:lnTo>
                    <a:lnTo>
                      <a:pt x="61" y="1837"/>
                    </a:lnTo>
                    <a:lnTo>
                      <a:pt x="75" y="1779"/>
                    </a:lnTo>
                    <a:lnTo>
                      <a:pt x="90" y="1723"/>
                    </a:lnTo>
                    <a:lnTo>
                      <a:pt x="107" y="1667"/>
                    </a:lnTo>
                    <a:lnTo>
                      <a:pt x="125" y="1611"/>
                    </a:lnTo>
                    <a:lnTo>
                      <a:pt x="144" y="1557"/>
                    </a:lnTo>
                    <a:lnTo>
                      <a:pt x="165" y="1503"/>
                    </a:lnTo>
                    <a:lnTo>
                      <a:pt x="187" y="1450"/>
                    </a:lnTo>
                    <a:lnTo>
                      <a:pt x="210" y="1397"/>
                    </a:lnTo>
                    <a:lnTo>
                      <a:pt x="234" y="1344"/>
                    </a:lnTo>
                    <a:lnTo>
                      <a:pt x="259" y="1293"/>
                    </a:lnTo>
                    <a:lnTo>
                      <a:pt x="287" y="1242"/>
                    </a:lnTo>
                    <a:lnTo>
                      <a:pt x="315" y="1191"/>
                    </a:lnTo>
                    <a:lnTo>
                      <a:pt x="344" y="1143"/>
                    </a:lnTo>
                    <a:lnTo>
                      <a:pt x="375" y="1095"/>
                    </a:lnTo>
                    <a:lnTo>
                      <a:pt x="406" y="1046"/>
                    </a:lnTo>
                    <a:lnTo>
                      <a:pt x="438" y="999"/>
                    </a:lnTo>
                    <a:lnTo>
                      <a:pt x="471" y="954"/>
                    </a:lnTo>
                    <a:lnTo>
                      <a:pt x="506" y="908"/>
                    </a:lnTo>
                    <a:lnTo>
                      <a:pt x="542" y="864"/>
                    </a:lnTo>
                    <a:lnTo>
                      <a:pt x="579" y="820"/>
                    </a:lnTo>
                    <a:lnTo>
                      <a:pt x="617" y="778"/>
                    </a:lnTo>
                    <a:lnTo>
                      <a:pt x="656" y="736"/>
                    </a:lnTo>
                    <a:lnTo>
                      <a:pt x="695" y="696"/>
                    </a:lnTo>
                    <a:lnTo>
                      <a:pt x="735" y="656"/>
                    </a:lnTo>
                    <a:lnTo>
                      <a:pt x="777" y="618"/>
                    </a:lnTo>
                    <a:lnTo>
                      <a:pt x="819" y="580"/>
                    </a:lnTo>
                    <a:lnTo>
                      <a:pt x="863" y="543"/>
                    </a:lnTo>
                    <a:lnTo>
                      <a:pt x="908" y="507"/>
                    </a:lnTo>
                    <a:lnTo>
                      <a:pt x="953" y="473"/>
                    </a:lnTo>
                    <a:lnTo>
                      <a:pt x="999" y="439"/>
                    </a:lnTo>
                    <a:lnTo>
                      <a:pt x="1045" y="406"/>
                    </a:lnTo>
                    <a:lnTo>
                      <a:pt x="1094" y="375"/>
                    </a:lnTo>
                    <a:lnTo>
                      <a:pt x="1142" y="345"/>
                    </a:lnTo>
                    <a:lnTo>
                      <a:pt x="1191" y="316"/>
                    </a:lnTo>
                    <a:lnTo>
                      <a:pt x="1241" y="287"/>
                    </a:lnTo>
                    <a:lnTo>
                      <a:pt x="1292" y="261"/>
                    </a:lnTo>
                    <a:lnTo>
                      <a:pt x="1344" y="235"/>
                    </a:lnTo>
                    <a:lnTo>
                      <a:pt x="1395" y="211"/>
                    </a:lnTo>
                    <a:lnTo>
                      <a:pt x="1448" y="188"/>
                    </a:lnTo>
                    <a:lnTo>
                      <a:pt x="1501" y="166"/>
                    </a:lnTo>
                    <a:lnTo>
                      <a:pt x="1556" y="145"/>
                    </a:lnTo>
                    <a:lnTo>
                      <a:pt x="1611" y="126"/>
                    </a:lnTo>
                    <a:lnTo>
                      <a:pt x="1666" y="109"/>
                    </a:lnTo>
                    <a:lnTo>
                      <a:pt x="1721" y="91"/>
                    </a:lnTo>
                    <a:lnTo>
                      <a:pt x="1778" y="76"/>
                    </a:lnTo>
                    <a:lnTo>
                      <a:pt x="1835" y="62"/>
                    </a:lnTo>
                    <a:lnTo>
                      <a:pt x="1893" y="50"/>
                    </a:lnTo>
                    <a:lnTo>
                      <a:pt x="1951" y="38"/>
                    </a:lnTo>
                    <a:lnTo>
                      <a:pt x="2009" y="29"/>
                    </a:lnTo>
                    <a:lnTo>
                      <a:pt x="2068" y="21"/>
                    </a:lnTo>
                    <a:lnTo>
                      <a:pt x="2128" y="14"/>
                    </a:lnTo>
                    <a:lnTo>
                      <a:pt x="2188" y="8"/>
                    </a:lnTo>
                    <a:lnTo>
                      <a:pt x="2249" y="5"/>
                    </a:lnTo>
                    <a:lnTo>
                      <a:pt x="2309" y="3"/>
                    </a:lnTo>
                    <a:lnTo>
                      <a:pt x="2370" y="1"/>
                    </a:lnTo>
                    <a:lnTo>
                      <a:pt x="237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solidFill>
                    <a:srgbClr val="000000"/>
                  </a:solidFill>
                  <a:ea typeface="ＭＳ Ｐゴシック" pitchFamily="-84" charset="-128"/>
                  <a:cs typeface="ＭＳ Ｐゴシック" pitchFamily="-84" charset="-128"/>
                  <a:sym typeface="Arial"/>
                </a:endParaRPr>
              </a:p>
            </p:txBody>
          </p:sp>
          <p:sp>
            <p:nvSpPr>
              <p:cNvPr id="18" name="Freeform 6"/>
              <p:cNvSpPr>
                <a:spLocks noEditPoints="1"/>
              </p:cNvSpPr>
              <p:nvPr/>
            </p:nvSpPr>
            <p:spPr bwMode="auto">
              <a:xfrm>
                <a:off x="1633" y="1329"/>
                <a:ext cx="2614" cy="2614"/>
              </a:xfrm>
              <a:custGeom>
                <a:avLst/>
                <a:gdLst>
                  <a:gd name="T0" fmla="*/ 1 w 5228"/>
                  <a:gd name="T1" fmla="*/ 1 h 5228"/>
                  <a:gd name="T2" fmla="*/ 1 w 5228"/>
                  <a:gd name="T3" fmla="*/ 1 h 5228"/>
                  <a:gd name="T4" fmla="*/ 1 w 5228"/>
                  <a:gd name="T5" fmla="*/ 1 h 5228"/>
                  <a:gd name="T6" fmla="*/ 1 w 5228"/>
                  <a:gd name="T7" fmla="*/ 1 h 5228"/>
                  <a:gd name="T8" fmla="*/ 1 w 5228"/>
                  <a:gd name="T9" fmla="*/ 1 h 5228"/>
                  <a:gd name="T10" fmla="*/ 1 w 5228"/>
                  <a:gd name="T11" fmla="*/ 1 h 5228"/>
                  <a:gd name="T12" fmla="*/ 1 w 5228"/>
                  <a:gd name="T13" fmla="*/ 1 h 5228"/>
                  <a:gd name="T14" fmla="*/ 1 w 5228"/>
                  <a:gd name="T15" fmla="*/ 1 h 5228"/>
                  <a:gd name="T16" fmla="*/ 1 w 5228"/>
                  <a:gd name="T17" fmla="*/ 1 h 5228"/>
                  <a:gd name="T18" fmla="*/ 1 w 5228"/>
                  <a:gd name="T19" fmla="*/ 1 h 5228"/>
                  <a:gd name="T20" fmla="*/ 1 w 5228"/>
                  <a:gd name="T21" fmla="*/ 1 h 5228"/>
                  <a:gd name="T22" fmla="*/ 1 w 5228"/>
                  <a:gd name="T23" fmla="*/ 1 h 5228"/>
                  <a:gd name="T24" fmla="*/ 1 w 5228"/>
                  <a:gd name="T25" fmla="*/ 1 h 5228"/>
                  <a:gd name="T26" fmla="*/ 1 w 5228"/>
                  <a:gd name="T27" fmla="*/ 1 h 5228"/>
                  <a:gd name="T28" fmla="*/ 1 w 5228"/>
                  <a:gd name="T29" fmla="*/ 1 h 5228"/>
                  <a:gd name="T30" fmla="*/ 1 w 5228"/>
                  <a:gd name="T31" fmla="*/ 1 h 5228"/>
                  <a:gd name="T32" fmla="*/ 1 w 5228"/>
                  <a:gd name="T33" fmla="*/ 1 h 5228"/>
                  <a:gd name="T34" fmla="*/ 1 w 5228"/>
                  <a:gd name="T35" fmla="*/ 1 h 5228"/>
                  <a:gd name="T36" fmla="*/ 1 w 5228"/>
                  <a:gd name="T37" fmla="*/ 1 h 5228"/>
                  <a:gd name="T38" fmla="*/ 1 w 5228"/>
                  <a:gd name="T39" fmla="*/ 1 h 5228"/>
                  <a:gd name="T40" fmla="*/ 1 w 5228"/>
                  <a:gd name="T41" fmla="*/ 1 h 5228"/>
                  <a:gd name="T42" fmla="*/ 1 w 5228"/>
                  <a:gd name="T43" fmla="*/ 1 h 5228"/>
                  <a:gd name="T44" fmla="*/ 1 w 5228"/>
                  <a:gd name="T45" fmla="*/ 1 h 5228"/>
                  <a:gd name="T46" fmla="*/ 1 w 5228"/>
                  <a:gd name="T47" fmla="*/ 1 h 5228"/>
                  <a:gd name="T48" fmla="*/ 1 w 5228"/>
                  <a:gd name="T49" fmla="*/ 1 h 5228"/>
                  <a:gd name="T50" fmla="*/ 1 w 5228"/>
                  <a:gd name="T51" fmla="*/ 1 h 5228"/>
                  <a:gd name="T52" fmla="*/ 1 w 5228"/>
                  <a:gd name="T53" fmla="*/ 1 h 5228"/>
                  <a:gd name="T54" fmla="*/ 1 w 5228"/>
                  <a:gd name="T55" fmla="*/ 1 h 5228"/>
                  <a:gd name="T56" fmla="*/ 1 w 5228"/>
                  <a:gd name="T57" fmla="*/ 1 h 5228"/>
                  <a:gd name="T58" fmla="*/ 1 w 5228"/>
                  <a:gd name="T59" fmla="*/ 1 h 5228"/>
                  <a:gd name="T60" fmla="*/ 1 w 5228"/>
                  <a:gd name="T61" fmla="*/ 1 h 5228"/>
                  <a:gd name="T62" fmla="*/ 1 w 5228"/>
                  <a:gd name="T63" fmla="*/ 1 h 5228"/>
                  <a:gd name="T64" fmla="*/ 1 w 5228"/>
                  <a:gd name="T65" fmla="*/ 1 h 5228"/>
                  <a:gd name="T66" fmla="*/ 1 w 5228"/>
                  <a:gd name="T67" fmla="*/ 1 h 5228"/>
                  <a:gd name="T68" fmla="*/ 1 w 5228"/>
                  <a:gd name="T69" fmla="*/ 1 h 5228"/>
                  <a:gd name="T70" fmla="*/ 1 w 5228"/>
                  <a:gd name="T71" fmla="*/ 1 h 5228"/>
                  <a:gd name="T72" fmla="*/ 1 w 5228"/>
                  <a:gd name="T73" fmla="*/ 1 h 5228"/>
                  <a:gd name="T74" fmla="*/ 1 w 5228"/>
                  <a:gd name="T75" fmla="*/ 1 h 5228"/>
                  <a:gd name="T76" fmla="*/ 1 w 5228"/>
                  <a:gd name="T77" fmla="*/ 1 h 5228"/>
                  <a:gd name="T78" fmla="*/ 1 w 5228"/>
                  <a:gd name="T79" fmla="*/ 1 h 5228"/>
                  <a:gd name="T80" fmla="*/ 1 w 5228"/>
                  <a:gd name="T81" fmla="*/ 1 h 5228"/>
                  <a:gd name="T82" fmla="*/ 1 w 5228"/>
                  <a:gd name="T83" fmla="*/ 1 h 5228"/>
                  <a:gd name="T84" fmla="*/ 1 w 5228"/>
                  <a:gd name="T85" fmla="*/ 1 h 5228"/>
                  <a:gd name="T86" fmla="*/ 1 w 5228"/>
                  <a:gd name="T87" fmla="*/ 1 h 5228"/>
                  <a:gd name="T88" fmla="*/ 1 w 5228"/>
                  <a:gd name="T89" fmla="*/ 1 h 5228"/>
                  <a:gd name="T90" fmla="*/ 1 w 5228"/>
                  <a:gd name="T91" fmla="*/ 1 h 5228"/>
                  <a:gd name="T92" fmla="*/ 1 w 5228"/>
                  <a:gd name="T93" fmla="*/ 1 h 5228"/>
                  <a:gd name="T94" fmla="*/ 1 w 5228"/>
                  <a:gd name="T95" fmla="*/ 1 h 5228"/>
                  <a:gd name="T96" fmla="*/ 1 w 5228"/>
                  <a:gd name="T97" fmla="*/ 1 h 5228"/>
                  <a:gd name="T98" fmla="*/ 1 w 5228"/>
                  <a:gd name="T99" fmla="*/ 1 h 5228"/>
                  <a:gd name="T100" fmla="*/ 1 w 5228"/>
                  <a:gd name="T101" fmla="*/ 1 h 5228"/>
                  <a:gd name="T102" fmla="*/ 1 w 5228"/>
                  <a:gd name="T103" fmla="*/ 1 h 5228"/>
                  <a:gd name="T104" fmla="*/ 1 w 5228"/>
                  <a:gd name="T105" fmla="*/ 1 h 5228"/>
                  <a:gd name="T106" fmla="*/ 1 w 5228"/>
                  <a:gd name="T107" fmla="*/ 1 h 5228"/>
                  <a:gd name="T108" fmla="*/ 1 w 5228"/>
                  <a:gd name="T109" fmla="*/ 1 h 5228"/>
                  <a:gd name="T110" fmla="*/ 1 w 5228"/>
                  <a:gd name="T111" fmla="*/ 1 h 5228"/>
                  <a:gd name="T112" fmla="*/ 1 w 5228"/>
                  <a:gd name="T113" fmla="*/ 1 h 5228"/>
                  <a:gd name="T114" fmla="*/ 1 w 5228"/>
                  <a:gd name="T115" fmla="*/ 1 h 5228"/>
                  <a:gd name="T116" fmla="*/ 1 w 5228"/>
                  <a:gd name="T117" fmla="*/ 1 h 5228"/>
                  <a:gd name="T118" fmla="*/ 1 w 5228"/>
                  <a:gd name="T119" fmla="*/ 1 h 522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228"/>
                  <a:gd name="T181" fmla="*/ 0 h 5228"/>
                  <a:gd name="T182" fmla="*/ 5228 w 5228"/>
                  <a:gd name="T183" fmla="*/ 5228 h 522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228" h="5228">
                    <a:moveTo>
                      <a:pt x="2614" y="5227"/>
                    </a:moveTo>
                    <a:lnTo>
                      <a:pt x="2547" y="5227"/>
                    </a:lnTo>
                    <a:lnTo>
                      <a:pt x="2480" y="5225"/>
                    </a:lnTo>
                    <a:lnTo>
                      <a:pt x="2414" y="5221"/>
                    </a:lnTo>
                    <a:lnTo>
                      <a:pt x="2347" y="5214"/>
                    </a:lnTo>
                    <a:lnTo>
                      <a:pt x="2281" y="5207"/>
                    </a:lnTo>
                    <a:lnTo>
                      <a:pt x="2217" y="5198"/>
                    </a:lnTo>
                    <a:lnTo>
                      <a:pt x="2152" y="5188"/>
                    </a:lnTo>
                    <a:lnTo>
                      <a:pt x="2088" y="5175"/>
                    </a:lnTo>
                    <a:lnTo>
                      <a:pt x="2024" y="5161"/>
                    </a:lnTo>
                    <a:lnTo>
                      <a:pt x="1961" y="5146"/>
                    </a:lnTo>
                    <a:lnTo>
                      <a:pt x="1899" y="5129"/>
                    </a:lnTo>
                    <a:lnTo>
                      <a:pt x="1838" y="5111"/>
                    </a:lnTo>
                    <a:lnTo>
                      <a:pt x="1776" y="5091"/>
                    </a:lnTo>
                    <a:lnTo>
                      <a:pt x="1715" y="5069"/>
                    </a:lnTo>
                    <a:lnTo>
                      <a:pt x="1657" y="5047"/>
                    </a:lnTo>
                    <a:lnTo>
                      <a:pt x="1597" y="5023"/>
                    </a:lnTo>
                    <a:lnTo>
                      <a:pt x="1539" y="4998"/>
                    </a:lnTo>
                    <a:lnTo>
                      <a:pt x="1482" y="4970"/>
                    </a:lnTo>
                    <a:lnTo>
                      <a:pt x="1425" y="4942"/>
                    </a:lnTo>
                    <a:lnTo>
                      <a:pt x="1369" y="4912"/>
                    </a:lnTo>
                    <a:lnTo>
                      <a:pt x="1313" y="4881"/>
                    </a:lnTo>
                    <a:lnTo>
                      <a:pt x="1259" y="4849"/>
                    </a:lnTo>
                    <a:lnTo>
                      <a:pt x="1206" y="4816"/>
                    </a:lnTo>
                    <a:lnTo>
                      <a:pt x="1153" y="4781"/>
                    </a:lnTo>
                    <a:lnTo>
                      <a:pt x="1101" y="4745"/>
                    </a:lnTo>
                    <a:lnTo>
                      <a:pt x="1051" y="4709"/>
                    </a:lnTo>
                    <a:lnTo>
                      <a:pt x="1001" y="4671"/>
                    </a:lnTo>
                    <a:lnTo>
                      <a:pt x="952" y="4631"/>
                    </a:lnTo>
                    <a:lnTo>
                      <a:pt x="904" y="4591"/>
                    </a:lnTo>
                    <a:lnTo>
                      <a:pt x="857" y="4548"/>
                    </a:lnTo>
                    <a:lnTo>
                      <a:pt x="811" y="4506"/>
                    </a:lnTo>
                    <a:lnTo>
                      <a:pt x="766" y="4462"/>
                    </a:lnTo>
                    <a:lnTo>
                      <a:pt x="722" y="4417"/>
                    </a:lnTo>
                    <a:lnTo>
                      <a:pt x="680" y="4371"/>
                    </a:lnTo>
                    <a:lnTo>
                      <a:pt x="638" y="4325"/>
                    </a:lnTo>
                    <a:lnTo>
                      <a:pt x="598" y="4277"/>
                    </a:lnTo>
                    <a:lnTo>
                      <a:pt x="558" y="4228"/>
                    </a:lnTo>
                    <a:lnTo>
                      <a:pt x="520" y="4177"/>
                    </a:lnTo>
                    <a:lnTo>
                      <a:pt x="483" y="4127"/>
                    </a:lnTo>
                    <a:lnTo>
                      <a:pt x="447" y="4075"/>
                    </a:lnTo>
                    <a:lnTo>
                      <a:pt x="412" y="4023"/>
                    </a:lnTo>
                    <a:lnTo>
                      <a:pt x="379" y="3969"/>
                    </a:lnTo>
                    <a:lnTo>
                      <a:pt x="347" y="3915"/>
                    </a:lnTo>
                    <a:lnTo>
                      <a:pt x="316" y="3860"/>
                    </a:lnTo>
                    <a:lnTo>
                      <a:pt x="287" y="3804"/>
                    </a:lnTo>
                    <a:lnTo>
                      <a:pt x="258" y="3747"/>
                    </a:lnTo>
                    <a:lnTo>
                      <a:pt x="232" y="3689"/>
                    </a:lnTo>
                    <a:lnTo>
                      <a:pt x="206" y="3631"/>
                    </a:lnTo>
                    <a:lnTo>
                      <a:pt x="182" y="3573"/>
                    </a:lnTo>
                    <a:lnTo>
                      <a:pt x="159" y="3513"/>
                    </a:lnTo>
                    <a:lnTo>
                      <a:pt x="137" y="3452"/>
                    </a:lnTo>
                    <a:lnTo>
                      <a:pt x="118" y="3391"/>
                    </a:lnTo>
                    <a:lnTo>
                      <a:pt x="99" y="3330"/>
                    </a:lnTo>
                    <a:lnTo>
                      <a:pt x="83" y="3267"/>
                    </a:lnTo>
                    <a:lnTo>
                      <a:pt x="67" y="3204"/>
                    </a:lnTo>
                    <a:lnTo>
                      <a:pt x="53" y="3141"/>
                    </a:lnTo>
                    <a:lnTo>
                      <a:pt x="41" y="3076"/>
                    </a:lnTo>
                    <a:lnTo>
                      <a:pt x="30" y="3012"/>
                    </a:lnTo>
                    <a:lnTo>
                      <a:pt x="21" y="2947"/>
                    </a:lnTo>
                    <a:lnTo>
                      <a:pt x="14" y="2881"/>
                    </a:lnTo>
                    <a:lnTo>
                      <a:pt x="8" y="2815"/>
                    </a:lnTo>
                    <a:lnTo>
                      <a:pt x="3" y="2749"/>
                    </a:lnTo>
                    <a:lnTo>
                      <a:pt x="1" y="2682"/>
                    </a:lnTo>
                    <a:lnTo>
                      <a:pt x="0" y="2614"/>
                    </a:lnTo>
                    <a:lnTo>
                      <a:pt x="1" y="2546"/>
                    </a:lnTo>
                    <a:lnTo>
                      <a:pt x="3" y="2479"/>
                    </a:lnTo>
                    <a:lnTo>
                      <a:pt x="8" y="2413"/>
                    </a:lnTo>
                    <a:lnTo>
                      <a:pt x="14" y="2347"/>
                    </a:lnTo>
                    <a:lnTo>
                      <a:pt x="21" y="2281"/>
                    </a:lnTo>
                    <a:lnTo>
                      <a:pt x="30" y="2217"/>
                    </a:lnTo>
                    <a:lnTo>
                      <a:pt x="41" y="2152"/>
                    </a:lnTo>
                    <a:lnTo>
                      <a:pt x="53" y="2088"/>
                    </a:lnTo>
                    <a:lnTo>
                      <a:pt x="67" y="2024"/>
                    </a:lnTo>
                    <a:lnTo>
                      <a:pt x="83" y="1961"/>
                    </a:lnTo>
                    <a:lnTo>
                      <a:pt x="99" y="1899"/>
                    </a:lnTo>
                    <a:lnTo>
                      <a:pt x="118" y="1838"/>
                    </a:lnTo>
                    <a:lnTo>
                      <a:pt x="137" y="1777"/>
                    </a:lnTo>
                    <a:lnTo>
                      <a:pt x="159" y="1716"/>
                    </a:lnTo>
                    <a:lnTo>
                      <a:pt x="182" y="1656"/>
                    </a:lnTo>
                    <a:lnTo>
                      <a:pt x="206" y="1597"/>
                    </a:lnTo>
                    <a:lnTo>
                      <a:pt x="232" y="1539"/>
                    </a:lnTo>
                    <a:lnTo>
                      <a:pt x="258" y="1482"/>
                    </a:lnTo>
                    <a:lnTo>
                      <a:pt x="287" y="1424"/>
                    </a:lnTo>
                    <a:lnTo>
                      <a:pt x="316" y="1369"/>
                    </a:lnTo>
                    <a:lnTo>
                      <a:pt x="347" y="1313"/>
                    </a:lnTo>
                    <a:lnTo>
                      <a:pt x="379" y="1259"/>
                    </a:lnTo>
                    <a:lnTo>
                      <a:pt x="412" y="1205"/>
                    </a:lnTo>
                    <a:lnTo>
                      <a:pt x="447" y="1153"/>
                    </a:lnTo>
                    <a:lnTo>
                      <a:pt x="483" y="1102"/>
                    </a:lnTo>
                    <a:lnTo>
                      <a:pt x="520" y="1051"/>
                    </a:lnTo>
                    <a:lnTo>
                      <a:pt x="558" y="1000"/>
                    </a:lnTo>
                    <a:lnTo>
                      <a:pt x="598" y="952"/>
                    </a:lnTo>
                    <a:lnTo>
                      <a:pt x="638" y="903"/>
                    </a:lnTo>
                    <a:lnTo>
                      <a:pt x="680" y="857"/>
                    </a:lnTo>
                    <a:lnTo>
                      <a:pt x="722" y="811"/>
                    </a:lnTo>
                    <a:lnTo>
                      <a:pt x="766" y="766"/>
                    </a:lnTo>
                    <a:lnTo>
                      <a:pt x="811" y="722"/>
                    </a:lnTo>
                    <a:lnTo>
                      <a:pt x="857" y="680"/>
                    </a:lnTo>
                    <a:lnTo>
                      <a:pt x="904" y="637"/>
                    </a:lnTo>
                    <a:lnTo>
                      <a:pt x="952" y="597"/>
                    </a:lnTo>
                    <a:lnTo>
                      <a:pt x="1001" y="558"/>
                    </a:lnTo>
                    <a:lnTo>
                      <a:pt x="1051" y="520"/>
                    </a:lnTo>
                    <a:lnTo>
                      <a:pt x="1101" y="483"/>
                    </a:lnTo>
                    <a:lnTo>
                      <a:pt x="1153" y="447"/>
                    </a:lnTo>
                    <a:lnTo>
                      <a:pt x="1206" y="413"/>
                    </a:lnTo>
                    <a:lnTo>
                      <a:pt x="1259" y="379"/>
                    </a:lnTo>
                    <a:lnTo>
                      <a:pt x="1313" y="347"/>
                    </a:lnTo>
                    <a:lnTo>
                      <a:pt x="1369" y="316"/>
                    </a:lnTo>
                    <a:lnTo>
                      <a:pt x="1425" y="286"/>
                    </a:lnTo>
                    <a:lnTo>
                      <a:pt x="1482" y="258"/>
                    </a:lnTo>
                    <a:lnTo>
                      <a:pt x="1539" y="231"/>
                    </a:lnTo>
                    <a:lnTo>
                      <a:pt x="1597" y="205"/>
                    </a:lnTo>
                    <a:lnTo>
                      <a:pt x="1657" y="181"/>
                    </a:lnTo>
                    <a:lnTo>
                      <a:pt x="1715" y="159"/>
                    </a:lnTo>
                    <a:lnTo>
                      <a:pt x="1776" y="137"/>
                    </a:lnTo>
                    <a:lnTo>
                      <a:pt x="1838" y="118"/>
                    </a:lnTo>
                    <a:lnTo>
                      <a:pt x="1899" y="99"/>
                    </a:lnTo>
                    <a:lnTo>
                      <a:pt x="1961" y="82"/>
                    </a:lnTo>
                    <a:lnTo>
                      <a:pt x="2024" y="67"/>
                    </a:lnTo>
                    <a:lnTo>
                      <a:pt x="2088" y="53"/>
                    </a:lnTo>
                    <a:lnTo>
                      <a:pt x="2152" y="40"/>
                    </a:lnTo>
                    <a:lnTo>
                      <a:pt x="2217" y="30"/>
                    </a:lnTo>
                    <a:lnTo>
                      <a:pt x="2281" y="21"/>
                    </a:lnTo>
                    <a:lnTo>
                      <a:pt x="2347" y="14"/>
                    </a:lnTo>
                    <a:lnTo>
                      <a:pt x="2414" y="8"/>
                    </a:lnTo>
                    <a:lnTo>
                      <a:pt x="2480" y="4"/>
                    </a:lnTo>
                    <a:lnTo>
                      <a:pt x="2547" y="1"/>
                    </a:lnTo>
                    <a:lnTo>
                      <a:pt x="2614" y="0"/>
                    </a:lnTo>
                    <a:lnTo>
                      <a:pt x="2682" y="1"/>
                    </a:lnTo>
                    <a:lnTo>
                      <a:pt x="2749" y="4"/>
                    </a:lnTo>
                    <a:lnTo>
                      <a:pt x="2816" y="8"/>
                    </a:lnTo>
                    <a:lnTo>
                      <a:pt x="2881" y="14"/>
                    </a:lnTo>
                    <a:lnTo>
                      <a:pt x="2947" y="21"/>
                    </a:lnTo>
                    <a:lnTo>
                      <a:pt x="3013" y="30"/>
                    </a:lnTo>
                    <a:lnTo>
                      <a:pt x="3077" y="40"/>
                    </a:lnTo>
                    <a:lnTo>
                      <a:pt x="3140" y="53"/>
                    </a:lnTo>
                    <a:lnTo>
                      <a:pt x="3205" y="67"/>
                    </a:lnTo>
                    <a:lnTo>
                      <a:pt x="3267" y="82"/>
                    </a:lnTo>
                    <a:lnTo>
                      <a:pt x="3329" y="99"/>
                    </a:lnTo>
                    <a:lnTo>
                      <a:pt x="3392" y="118"/>
                    </a:lnTo>
                    <a:lnTo>
                      <a:pt x="3453" y="137"/>
                    </a:lnTo>
                    <a:lnTo>
                      <a:pt x="3513" y="159"/>
                    </a:lnTo>
                    <a:lnTo>
                      <a:pt x="3573" y="181"/>
                    </a:lnTo>
                    <a:lnTo>
                      <a:pt x="3631" y="205"/>
                    </a:lnTo>
                    <a:lnTo>
                      <a:pt x="3690" y="231"/>
                    </a:lnTo>
                    <a:lnTo>
                      <a:pt x="3748" y="258"/>
                    </a:lnTo>
                    <a:lnTo>
                      <a:pt x="3804" y="286"/>
                    </a:lnTo>
                    <a:lnTo>
                      <a:pt x="3861" y="316"/>
                    </a:lnTo>
                    <a:lnTo>
                      <a:pt x="3915" y="347"/>
                    </a:lnTo>
                    <a:lnTo>
                      <a:pt x="3970" y="379"/>
                    </a:lnTo>
                    <a:lnTo>
                      <a:pt x="4023" y="413"/>
                    </a:lnTo>
                    <a:lnTo>
                      <a:pt x="4076" y="447"/>
                    </a:lnTo>
                    <a:lnTo>
                      <a:pt x="4128" y="483"/>
                    </a:lnTo>
                    <a:lnTo>
                      <a:pt x="4178" y="520"/>
                    </a:lnTo>
                    <a:lnTo>
                      <a:pt x="4228" y="558"/>
                    </a:lnTo>
                    <a:lnTo>
                      <a:pt x="4276" y="597"/>
                    </a:lnTo>
                    <a:lnTo>
                      <a:pt x="4325" y="637"/>
                    </a:lnTo>
                    <a:lnTo>
                      <a:pt x="4372" y="680"/>
                    </a:lnTo>
                    <a:lnTo>
                      <a:pt x="4418" y="722"/>
                    </a:lnTo>
                    <a:lnTo>
                      <a:pt x="4463" y="766"/>
                    </a:lnTo>
                    <a:lnTo>
                      <a:pt x="4507" y="811"/>
                    </a:lnTo>
                    <a:lnTo>
                      <a:pt x="4549" y="857"/>
                    </a:lnTo>
                    <a:lnTo>
                      <a:pt x="4591" y="903"/>
                    </a:lnTo>
                    <a:lnTo>
                      <a:pt x="4631" y="952"/>
                    </a:lnTo>
                    <a:lnTo>
                      <a:pt x="4670" y="1000"/>
                    </a:lnTo>
                    <a:lnTo>
                      <a:pt x="4708" y="1051"/>
                    </a:lnTo>
                    <a:lnTo>
                      <a:pt x="4746" y="1102"/>
                    </a:lnTo>
                    <a:lnTo>
                      <a:pt x="4782" y="1153"/>
                    </a:lnTo>
                    <a:lnTo>
                      <a:pt x="4817" y="1205"/>
                    </a:lnTo>
                    <a:lnTo>
                      <a:pt x="4850" y="1259"/>
                    </a:lnTo>
                    <a:lnTo>
                      <a:pt x="4882" y="1313"/>
                    </a:lnTo>
                    <a:lnTo>
                      <a:pt x="4912" y="1369"/>
                    </a:lnTo>
                    <a:lnTo>
                      <a:pt x="4942" y="1424"/>
                    </a:lnTo>
                    <a:lnTo>
                      <a:pt x="4971" y="1482"/>
                    </a:lnTo>
                    <a:lnTo>
                      <a:pt x="4998" y="1539"/>
                    </a:lnTo>
                    <a:lnTo>
                      <a:pt x="5023" y="1597"/>
                    </a:lnTo>
                    <a:lnTo>
                      <a:pt x="5047" y="1656"/>
                    </a:lnTo>
                    <a:lnTo>
                      <a:pt x="5070" y="1716"/>
                    </a:lnTo>
                    <a:lnTo>
                      <a:pt x="5091" y="1777"/>
                    </a:lnTo>
                    <a:lnTo>
                      <a:pt x="5110" y="1838"/>
                    </a:lnTo>
                    <a:lnTo>
                      <a:pt x="5129" y="1899"/>
                    </a:lnTo>
                    <a:lnTo>
                      <a:pt x="5146" y="1961"/>
                    </a:lnTo>
                    <a:lnTo>
                      <a:pt x="5161" y="2024"/>
                    </a:lnTo>
                    <a:lnTo>
                      <a:pt x="5175" y="2088"/>
                    </a:lnTo>
                    <a:lnTo>
                      <a:pt x="5188" y="2152"/>
                    </a:lnTo>
                    <a:lnTo>
                      <a:pt x="5198" y="2217"/>
                    </a:lnTo>
                    <a:lnTo>
                      <a:pt x="5207" y="2281"/>
                    </a:lnTo>
                    <a:lnTo>
                      <a:pt x="5215" y="2347"/>
                    </a:lnTo>
                    <a:lnTo>
                      <a:pt x="5221" y="2413"/>
                    </a:lnTo>
                    <a:lnTo>
                      <a:pt x="5225" y="2479"/>
                    </a:lnTo>
                    <a:lnTo>
                      <a:pt x="5228" y="2546"/>
                    </a:lnTo>
                    <a:lnTo>
                      <a:pt x="5228" y="2614"/>
                    </a:lnTo>
                    <a:lnTo>
                      <a:pt x="5228" y="2682"/>
                    </a:lnTo>
                    <a:lnTo>
                      <a:pt x="5225" y="2749"/>
                    </a:lnTo>
                    <a:lnTo>
                      <a:pt x="5221" y="2815"/>
                    </a:lnTo>
                    <a:lnTo>
                      <a:pt x="5215" y="2881"/>
                    </a:lnTo>
                    <a:lnTo>
                      <a:pt x="5207" y="2947"/>
                    </a:lnTo>
                    <a:lnTo>
                      <a:pt x="5198" y="3012"/>
                    </a:lnTo>
                    <a:lnTo>
                      <a:pt x="5188" y="3076"/>
                    </a:lnTo>
                    <a:lnTo>
                      <a:pt x="5175" y="3141"/>
                    </a:lnTo>
                    <a:lnTo>
                      <a:pt x="5161" y="3204"/>
                    </a:lnTo>
                    <a:lnTo>
                      <a:pt x="5146" y="3267"/>
                    </a:lnTo>
                    <a:lnTo>
                      <a:pt x="5129" y="3330"/>
                    </a:lnTo>
                    <a:lnTo>
                      <a:pt x="5110" y="3391"/>
                    </a:lnTo>
                    <a:lnTo>
                      <a:pt x="5091" y="3452"/>
                    </a:lnTo>
                    <a:lnTo>
                      <a:pt x="5070" y="3513"/>
                    </a:lnTo>
                    <a:lnTo>
                      <a:pt x="5047" y="3573"/>
                    </a:lnTo>
                    <a:lnTo>
                      <a:pt x="5023" y="3631"/>
                    </a:lnTo>
                    <a:lnTo>
                      <a:pt x="4998" y="3689"/>
                    </a:lnTo>
                    <a:lnTo>
                      <a:pt x="4971" y="3747"/>
                    </a:lnTo>
                    <a:lnTo>
                      <a:pt x="4942" y="3804"/>
                    </a:lnTo>
                    <a:lnTo>
                      <a:pt x="4912" y="3860"/>
                    </a:lnTo>
                    <a:lnTo>
                      <a:pt x="4882" y="3915"/>
                    </a:lnTo>
                    <a:lnTo>
                      <a:pt x="4850" y="3969"/>
                    </a:lnTo>
                    <a:lnTo>
                      <a:pt x="4817" y="4023"/>
                    </a:lnTo>
                    <a:lnTo>
                      <a:pt x="4782" y="4075"/>
                    </a:lnTo>
                    <a:lnTo>
                      <a:pt x="4746" y="4127"/>
                    </a:lnTo>
                    <a:lnTo>
                      <a:pt x="4708" y="4177"/>
                    </a:lnTo>
                    <a:lnTo>
                      <a:pt x="4670" y="4228"/>
                    </a:lnTo>
                    <a:lnTo>
                      <a:pt x="4631" y="4277"/>
                    </a:lnTo>
                    <a:lnTo>
                      <a:pt x="4591" y="4325"/>
                    </a:lnTo>
                    <a:lnTo>
                      <a:pt x="4549" y="4371"/>
                    </a:lnTo>
                    <a:lnTo>
                      <a:pt x="4507" y="4417"/>
                    </a:lnTo>
                    <a:lnTo>
                      <a:pt x="4463" y="4462"/>
                    </a:lnTo>
                    <a:lnTo>
                      <a:pt x="4418" y="4506"/>
                    </a:lnTo>
                    <a:lnTo>
                      <a:pt x="4372" y="4548"/>
                    </a:lnTo>
                    <a:lnTo>
                      <a:pt x="4325" y="4591"/>
                    </a:lnTo>
                    <a:lnTo>
                      <a:pt x="4276" y="4631"/>
                    </a:lnTo>
                    <a:lnTo>
                      <a:pt x="4228" y="4671"/>
                    </a:lnTo>
                    <a:lnTo>
                      <a:pt x="4178" y="4709"/>
                    </a:lnTo>
                    <a:lnTo>
                      <a:pt x="4128" y="4745"/>
                    </a:lnTo>
                    <a:lnTo>
                      <a:pt x="4076" y="4781"/>
                    </a:lnTo>
                    <a:lnTo>
                      <a:pt x="4023" y="4816"/>
                    </a:lnTo>
                    <a:lnTo>
                      <a:pt x="3970" y="4849"/>
                    </a:lnTo>
                    <a:lnTo>
                      <a:pt x="3915" y="4881"/>
                    </a:lnTo>
                    <a:lnTo>
                      <a:pt x="3861" y="4912"/>
                    </a:lnTo>
                    <a:lnTo>
                      <a:pt x="3804" y="4942"/>
                    </a:lnTo>
                    <a:lnTo>
                      <a:pt x="3748" y="4970"/>
                    </a:lnTo>
                    <a:lnTo>
                      <a:pt x="3690" y="4998"/>
                    </a:lnTo>
                    <a:lnTo>
                      <a:pt x="3631" y="5023"/>
                    </a:lnTo>
                    <a:lnTo>
                      <a:pt x="3573" y="5047"/>
                    </a:lnTo>
                    <a:lnTo>
                      <a:pt x="3513" y="5069"/>
                    </a:lnTo>
                    <a:lnTo>
                      <a:pt x="3453" y="5091"/>
                    </a:lnTo>
                    <a:lnTo>
                      <a:pt x="3392" y="5111"/>
                    </a:lnTo>
                    <a:lnTo>
                      <a:pt x="3329" y="5129"/>
                    </a:lnTo>
                    <a:lnTo>
                      <a:pt x="3267" y="5146"/>
                    </a:lnTo>
                    <a:lnTo>
                      <a:pt x="3205" y="5161"/>
                    </a:lnTo>
                    <a:lnTo>
                      <a:pt x="3140" y="5175"/>
                    </a:lnTo>
                    <a:lnTo>
                      <a:pt x="3077" y="5188"/>
                    </a:lnTo>
                    <a:lnTo>
                      <a:pt x="3013" y="5198"/>
                    </a:lnTo>
                    <a:lnTo>
                      <a:pt x="2947" y="5207"/>
                    </a:lnTo>
                    <a:lnTo>
                      <a:pt x="2881" y="5214"/>
                    </a:lnTo>
                    <a:lnTo>
                      <a:pt x="2816" y="5221"/>
                    </a:lnTo>
                    <a:lnTo>
                      <a:pt x="2749" y="5225"/>
                    </a:lnTo>
                    <a:lnTo>
                      <a:pt x="2682" y="5227"/>
                    </a:lnTo>
                    <a:lnTo>
                      <a:pt x="2614" y="5228"/>
                    </a:lnTo>
                    <a:lnTo>
                      <a:pt x="2614" y="5227"/>
                    </a:lnTo>
                    <a:close/>
                    <a:moveTo>
                      <a:pt x="1131" y="3819"/>
                    </a:moveTo>
                    <a:lnTo>
                      <a:pt x="1153" y="3735"/>
                    </a:lnTo>
                    <a:lnTo>
                      <a:pt x="1176" y="3651"/>
                    </a:lnTo>
                    <a:lnTo>
                      <a:pt x="1198" y="3570"/>
                    </a:lnTo>
                    <a:lnTo>
                      <a:pt x="1222" y="3493"/>
                    </a:lnTo>
                    <a:lnTo>
                      <a:pt x="1234" y="3455"/>
                    </a:lnTo>
                    <a:lnTo>
                      <a:pt x="1247" y="3417"/>
                    </a:lnTo>
                    <a:lnTo>
                      <a:pt x="1258" y="3381"/>
                    </a:lnTo>
                    <a:lnTo>
                      <a:pt x="1271" y="3345"/>
                    </a:lnTo>
                    <a:lnTo>
                      <a:pt x="1283" y="3310"/>
                    </a:lnTo>
                    <a:lnTo>
                      <a:pt x="1296" y="3275"/>
                    </a:lnTo>
                    <a:lnTo>
                      <a:pt x="1309" y="3242"/>
                    </a:lnTo>
                    <a:lnTo>
                      <a:pt x="1321" y="3210"/>
                    </a:lnTo>
                    <a:lnTo>
                      <a:pt x="1335" y="3179"/>
                    </a:lnTo>
                    <a:lnTo>
                      <a:pt x="1348" y="3148"/>
                    </a:lnTo>
                    <a:lnTo>
                      <a:pt x="1362" y="3118"/>
                    </a:lnTo>
                    <a:lnTo>
                      <a:pt x="1376" y="3089"/>
                    </a:lnTo>
                    <a:lnTo>
                      <a:pt x="1389" y="3061"/>
                    </a:lnTo>
                    <a:lnTo>
                      <a:pt x="1403" y="3033"/>
                    </a:lnTo>
                    <a:lnTo>
                      <a:pt x="1418" y="3008"/>
                    </a:lnTo>
                    <a:lnTo>
                      <a:pt x="1432" y="2983"/>
                    </a:lnTo>
                    <a:lnTo>
                      <a:pt x="1447" y="2959"/>
                    </a:lnTo>
                    <a:lnTo>
                      <a:pt x="1462" y="2936"/>
                    </a:lnTo>
                    <a:lnTo>
                      <a:pt x="1477" y="2914"/>
                    </a:lnTo>
                    <a:lnTo>
                      <a:pt x="1492" y="2893"/>
                    </a:lnTo>
                    <a:lnTo>
                      <a:pt x="1508" y="2873"/>
                    </a:lnTo>
                    <a:lnTo>
                      <a:pt x="1524" y="2855"/>
                    </a:lnTo>
                    <a:lnTo>
                      <a:pt x="1539" y="2838"/>
                    </a:lnTo>
                    <a:lnTo>
                      <a:pt x="1556" y="2822"/>
                    </a:lnTo>
                    <a:lnTo>
                      <a:pt x="1574" y="2804"/>
                    </a:lnTo>
                    <a:lnTo>
                      <a:pt x="1591" y="2787"/>
                    </a:lnTo>
                    <a:lnTo>
                      <a:pt x="1609" y="2772"/>
                    </a:lnTo>
                    <a:lnTo>
                      <a:pt x="1629" y="2757"/>
                    </a:lnTo>
                    <a:lnTo>
                      <a:pt x="1649" y="2743"/>
                    </a:lnTo>
                    <a:lnTo>
                      <a:pt x="1668" y="2729"/>
                    </a:lnTo>
                    <a:lnTo>
                      <a:pt x="1690" y="2718"/>
                    </a:lnTo>
                    <a:lnTo>
                      <a:pt x="1711" y="2706"/>
                    </a:lnTo>
                    <a:lnTo>
                      <a:pt x="1733" y="2697"/>
                    </a:lnTo>
                    <a:lnTo>
                      <a:pt x="1756" y="2688"/>
                    </a:lnTo>
                    <a:lnTo>
                      <a:pt x="1780" y="2681"/>
                    </a:lnTo>
                    <a:lnTo>
                      <a:pt x="1804" y="2674"/>
                    </a:lnTo>
                    <a:lnTo>
                      <a:pt x="1829" y="2669"/>
                    </a:lnTo>
                    <a:lnTo>
                      <a:pt x="1855" y="2666"/>
                    </a:lnTo>
                    <a:lnTo>
                      <a:pt x="1881" y="2664"/>
                    </a:lnTo>
                    <a:lnTo>
                      <a:pt x="1909" y="2663"/>
                    </a:lnTo>
                    <a:lnTo>
                      <a:pt x="1927" y="2663"/>
                    </a:lnTo>
                    <a:lnTo>
                      <a:pt x="1946" y="2664"/>
                    </a:lnTo>
                    <a:lnTo>
                      <a:pt x="1964" y="2666"/>
                    </a:lnTo>
                    <a:lnTo>
                      <a:pt x="1983" y="2668"/>
                    </a:lnTo>
                    <a:lnTo>
                      <a:pt x="2001" y="2672"/>
                    </a:lnTo>
                    <a:lnTo>
                      <a:pt x="2021" y="2678"/>
                    </a:lnTo>
                    <a:lnTo>
                      <a:pt x="2039" y="2683"/>
                    </a:lnTo>
                    <a:lnTo>
                      <a:pt x="2060" y="2691"/>
                    </a:lnTo>
                    <a:lnTo>
                      <a:pt x="2079" y="2701"/>
                    </a:lnTo>
                    <a:lnTo>
                      <a:pt x="2100" y="2711"/>
                    </a:lnTo>
                    <a:lnTo>
                      <a:pt x="2122" y="2724"/>
                    </a:lnTo>
                    <a:lnTo>
                      <a:pt x="2144" y="2739"/>
                    </a:lnTo>
                    <a:lnTo>
                      <a:pt x="2166" y="2756"/>
                    </a:lnTo>
                    <a:lnTo>
                      <a:pt x="2189" y="2774"/>
                    </a:lnTo>
                    <a:lnTo>
                      <a:pt x="2213" y="2796"/>
                    </a:lnTo>
                    <a:lnTo>
                      <a:pt x="2237" y="2820"/>
                    </a:lnTo>
                    <a:lnTo>
                      <a:pt x="2256" y="2839"/>
                    </a:lnTo>
                    <a:lnTo>
                      <a:pt x="2275" y="2860"/>
                    </a:lnTo>
                    <a:lnTo>
                      <a:pt x="2295" y="2881"/>
                    </a:lnTo>
                    <a:lnTo>
                      <a:pt x="2314" y="2906"/>
                    </a:lnTo>
                    <a:lnTo>
                      <a:pt x="2334" y="2932"/>
                    </a:lnTo>
                    <a:lnTo>
                      <a:pt x="2354" y="2960"/>
                    </a:lnTo>
                    <a:lnTo>
                      <a:pt x="2374" y="2990"/>
                    </a:lnTo>
                    <a:lnTo>
                      <a:pt x="2395" y="3021"/>
                    </a:lnTo>
                    <a:lnTo>
                      <a:pt x="2415" y="3054"/>
                    </a:lnTo>
                    <a:lnTo>
                      <a:pt x="2435" y="3090"/>
                    </a:lnTo>
                    <a:lnTo>
                      <a:pt x="2456" y="3127"/>
                    </a:lnTo>
                    <a:lnTo>
                      <a:pt x="2478" y="3166"/>
                    </a:lnTo>
                    <a:lnTo>
                      <a:pt x="2499" y="3207"/>
                    </a:lnTo>
                    <a:lnTo>
                      <a:pt x="2521" y="3250"/>
                    </a:lnTo>
                    <a:lnTo>
                      <a:pt x="2543" y="3295"/>
                    </a:lnTo>
                    <a:lnTo>
                      <a:pt x="2564" y="3342"/>
                    </a:lnTo>
                    <a:lnTo>
                      <a:pt x="2614" y="3456"/>
                    </a:lnTo>
                    <a:lnTo>
                      <a:pt x="2665" y="3341"/>
                    </a:lnTo>
                    <a:lnTo>
                      <a:pt x="2687" y="3295"/>
                    </a:lnTo>
                    <a:lnTo>
                      <a:pt x="2708" y="3250"/>
                    </a:lnTo>
                    <a:lnTo>
                      <a:pt x="2730" y="3207"/>
                    </a:lnTo>
                    <a:lnTo>
                      <a:pt x="2751" y="3166"/>
                    </a:lnTo>
                    <a:lnTo>
                      <a:pt x="2773" y="3127"/>
                    </a:lnTo>
                    <a:lnTo>
                      <a:pt x="2794" y="3090"/>
                    </a:lnTo>
                    <a:lnTo>
                      <a:pt x="2814" y="3054"/>
                    </a:lnTo>
                    <a:lnTo>
                      <a:pt x="2835" y="3021"/>
                    </a:lnTo>
                    <a:lnTo>
                      <a:pt x="2855" y="2990"/>
                    </a:lnTo>
                    <a:lnTo>
                      <a:pt x="2876" y="2960"/>
                    </a:lnTo>
                    <a:lnTo>
                      <a:pt x="2895" y="2932"/>
                    </a:lnTo>
                    <a:lnTo>
                      <a:pt x="2915" y="2906"/>
                    </a:lnTo>
                    <a:lnTo>
                      <a:pt x="2934" y="2881"/>
                    </a:lnTo>
                    <a:lnTo>
                      <a:pt x="2954" y="2860"/>
                    </a:lnTo>
                    <a:lnTo>
                      <a:pt x="2973" y="2839"/>
                    </a:lnTo>
                    <a:lnTo>
                      <a:pt x="2992" y="2820"/>
                    </a:lnTo>
                    <a:lnTo>
                      <a:pt x="3016" y="2796"/>
                    </a:lnTo>
                    <a:lnTo>
                      <a:pt x="3040" y="2774"/>
                    </a:lnTo>
                    <a:lnTo>
                      <a:pt x="3063" y="2756"/>
                    </a:lnTo>
                    <a:lnTo>
                      <a:pt x="3085" y="2739"/>
                    </a:lnTo>
                    <a:lnTo>
                      <a:pt x="3107" y="2724"/>
                    </a:lnTo>
                    <a:lnTo>
                      <a:pt x="3128" y="2711"/>
                    </a:lnTo>
                    <a:lnTo>
                      <a:pt x="3149" y="2701"/>
                    </a:lnTo>
                    <a:lnTo>
                      <a:pt x="3169" y="2691"/>
                    </a:lnTo>
                    <a:lnTo>
                      <a:pt x="3189" y="2683"/>
                    </a:lnTo>
                    <a:lnTo>
                      <a:pt x="3208" y="2678"/>
                    </a:lnTo>
                    <a:lnTo>
                      <a:pt x="3228" y="2672"/>
                    </a:lnTo>
                    <a:lnTo>
                      <a:pt x="3246" y="2668"/>
                    </a:lnTo>
                    <a:lnTo>
                      <a:pt x="3265" y="2666"/>
                    </a:lnTo>
                    <a:lnTo>
                      <a:pt x="3283" y="2664"/>
                    </a:lnTo>
                    <a:lnTo>
                      <a:pt x="3319" y="2663"/>
                    </a:lnTo>
                    <a:lnTo>
                      <a:pt x="3347" y="2664"/>
                    </a:lnTo>
                    <a:lnTo>
                      <a:pt x="3373" y="2666"/>
                    </a:lnTo>
                    <a:lnTo>
                      <a:pt x="3400" y="2669"/>
                    </a:lnTo>
                    <a:lnTo>
                      <a:pt x="3425" y="2674"/>
                    </a:lnTo>
                    <a:lnTo>
                      <a:pt x="3449" y="2681"/>
                    </a:lnTo>
                    <a:lnTo>
                      <a:pt x="3472" y="2688"/>
                    </a:lnTo>
                    <a:lnTo>
                      <a:pt x="3495" y="2697"/>
                    </a:lnTo>
                    <a:lnTo>
                      <a:pt x="3517" y="2706"/>
                    </a:lnTo>
                    <a:lnTo>
                      <a:pt x="3539" y="2718"/>
                    </a:lnTo>
                    <a:lnTo>
                      <a:pt x="3560" y="2729"/>
                    </a:lnTo>
                    <a:lnTo>
                      <a:pt x="3581" y="2743"/>
                    </a:lnTo>
                    <a:lnTo>
                      <a:pt x="3600" y="2757"/>
                    </a:lnTo>
                    <a:lnTo>
                      <a:pt x="3619" y="2772"/>
                    </a:lnTo>
                    <a:lnTo>
                      <a:pt x="3637" y="2787"/>
                    </a:lnTo>
                    <a:lnTo>
                      <a:pt x="3655" y="2804"/>
                    </a:lnTo>
                    <a:lnTo>
                      <a:pt x="3673" y="2822"/>
                    </a:lnTo>
                    <a:lnTo>
                      <a:pt x="3689" y="2838"/>
                    </a:lnTo>
                    <a:lnTo>
                      <a:pt x="3705" y="2855"/>
                    </a:lnTo>
                    <a:lnTo>
                      <a:pt x="3721" y="2873"/>
                    </a:lnTo>
                    <a:lnTo>
                      <a:pt x="3736" y="2893"/>
                    </a:lnTo>
                    <a:lnTo>
                      <a:pt x="3751" y="2914"/>
                    </a:lnTo>
                    <a:lnTo>
                      <a:pt x="3767" y="2936"/>
                    </a:lnTo>
                    <a:lnTo>
                      <a:pt x="3782" y="2959"/>
                    </a:lnTo>
                    <a:lnTo>
                      <a:pt x="3796" y="2983"/>
                    </a:lnTo>
                    <a:lnTo>
                      <a:pt x="3811" y="3008"/>
                    </a:lnTo>
                    <a:lnTo>
                      <a:pt x="3825" y="3033"/>
                    </a:lnTo>
                    <a:lnTo>
                      <a:pt x="3840" y="3061"/>
                    </a:lnTo>
                    <a:lnTo>
                      <a:pt x="3854" y="3089"/>
                    </a:lnTo>
                    <a:lnTo>
                      <a:pt x="3867" y="3118"/>
                    </a:lnTo>
                    <a:lnTo>
                      <a:pt x="3880" y="3148"/>
                    </a:lnTo>
                    <a:lnTo>
                      <a:pt x="3894" y="3179"/>
                    </a:lnTo>
                    <a:lnTo>
                      <a:pt x="3907" y="3210"/>
                    </a:lnTo>
                    <a:lnTo>
                      <a:pt x="3920" y="3242"/>
                    </a:lnTo>
                    <a:lnTo>
                      <a:pt x="3933" y="3275"/>
                    </a:lnTo>
                    <a:lnTo>
                      <a:pt x="3946" y="3310"/>
                    </a:lnTo>
                    <a:lnTo>
                      <a:pt x="3958" y="3345"/>
                    </a:lnTo>
                    <a:lnTo>
                      <a:pt x="3970" y="3381"/>
                    </a:lnTo>
                    <a:lnTo>
                      <a:pt x="3983" y="3417"/>
                    </a:lnTo>
                    <a:lnTo>
                      <a:pt x="3994" y="3455"/>
                    </a:lnTo>
                    <a:lnTo>
                      <a:pt x="4007" y="3493"/>
                    </a:lnTo>
                    <a:lnTo>
                      <a:pt x="4030" y="3570"/>
                    </a:lnTo>
                    <a:lnTo>
                      <a:pt x="4053" y="3651"/>
                    </a:lnTo>
                    <a:lnTo>
                      <a:pt x="4075" y="3735"/>
                    </a:lnTo>
                    <a:lnTo>
                      <a:pt x="4097" y="3820"/>
                    </a:lnTo>
                    <a:lnTo>
                      <a:pt x="4268" y="3819"/>
                    </a:lnTo>
                    <a:lnTo>
                      <a:pt x="3339" y="778"/>
                    </a:lnTo>
                    <a:lnTo>
                      <a:pt x="2620" y="3161"/>
                    </a:lnTo>
                    <a:lnTo>
                      <a:pt x="2614" y="3161"/>
                    </a:lnTo>
                    <a:lnTo>
                      <a:pt x="2608" y="3161"/>
                    </a:lnTo>
                    <a:lnTo>
                      <a:pt x="1889" y="778"/>
                    </a:lnTo>
                    <a:lnTo>
                      <a:pt x="961" y="3819"/>
                    </a:lnTo>
                    <a:lnTo>
                      <a:pt x="1131" y="381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solidFill>
                    <a:srgbClr val="000000"/>
                  </a:solidFill>
                  <a:ea typeface="ＭＳ Ｐゴシック" pitchFamily="-84" charset="-128"/>
                  <a:cs typeface="ＭＳ Ｐゴシック" pitchFamily="-84" charset="-128"/>
                  <a:sym typeface="Arial"/>
                </a:endParaRPr>
              </a:p>
            </p:txBody>
          </p:sp>
        </p:grp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6973" y="639687"/>
            <a:ext cx="4187952" cy="2401824"/>
          </a:xfrm>
        </p:spPr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2"/>
          </p:nvPr>
        </p:nvSpPr>
        <p:spPr>
          <a:xfrm>
            <a:off x="286973" y="3267140"/>
            <a:ext cx="4187952" cy="964019"/>
          </a:xfrm>
        </p:spPr>
        <p:txBody>
          <a:bodyPr/>
          <a:lstStyle>
            <a:lvl1pPr marL="0" indent="0">
              <a:buClr>
                <a:schemeClr val="tx1"/>
              </a:buClr>
              <a:buNone/>
              <a:defRPr sz="1800">
                <a:solidFill>
                  <a:srgbClr val="FFFFFF"/>
                </a:solidFill>
              </a:defRPr>
            </a:lvl1pPr>
            <a:lvl2pPr marL="346075" indent="0">
              <a:buClr>
                <a:schemeClr val="tx1"/>
              </a:buClr>
              <a:buNone/>
              <a:defRPr>
                <a:solidFill>
                  <a:srgbClr val="FFFFFF"/>
                </a:solidFill>
              </a:defRPr>
            </a:lvl2pPr>
            <a:lvl3pPr marL="685800" indent="0">
              <a:buClr>
                <a:schemeClr val="tx1"/>
              </a:buClr>
              <a:buNone/>
              <a:defRPr>
                <a:solidFill>
                  <a:srgbClr val="FFFFFF"/>
                </a:solidFill>
              </a:defRPr>
            </a:lvl3pPr>
            <a:lvl4pPr marL="1371600" indent="0">
              <a:buClr>
                <a:schemeClr val="tx1"/>
              </a:buClr>
              <a:buNone/>
              <a:defRPr>
                <a:solidFill>
                  <a:srgbClr val="FFFFFF"/>
                </a:solidFill>
              </a:defRPr>
            </a:lvl4pPr>
            <a:lvl5pPr marL="1828800" indent="0">
              <a:buClr>
                <a:schemeClr val="tx1"/>
              </a:buClr>
              <a:buNone/>
              <a:defRPr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2694072367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Content Slid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" y="1458915"/>
            <a:ext cx="9144000" cy="5399089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9" name="Rectangle 8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4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1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5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22"/>
          </p:nvPr>
        </p:nvSpPr>
        <p:spPr>
          <a:xfrm>
            <a:off x="0" y="1458920"/>
            <a:ext cx="9144000" cy="2611437"/>
          </a:xfrm>
          <a:prstGeom prst="rect">
            <a:avLst/>
          </a:prstGeom>
        </p:spPr>
        <p:txBody>
          <a:bodyPr vert="horz" anchor="ctr" anchorCtr="0"/>
          <a:lstStyle>
            <a:lvl1pPr marL="0" indent="0" algn="ctr">
              <a:buNone/>
              <a:defRPr sz="20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2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25580" y="4432334"/>
            <a:ext cx="3960861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1325575" y="4826684"/>
            <a:ext cx="395172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2979410387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Divid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5"/>
          <p:cNvSpPr>
            <a:spLocks noChangeArrowheads="1"/>
          </p:cNvSpPr>
          <p:nvPr userDrawn="1"/>
        </p:nvSpPr>
        <p:spPr bwMode="auto">
          <a:xfrm>
            <a:off x="4" y="6"/>
            <a:ext cx="9143999" cy="6857999"/>
          </a:xfrm>
          <a:prstGeom prst="rect">
            <a:avLst/>
          </a:prstGeom>
          <a:solidFill>
            <a:srgbClr val="0063BE"/>
          </a:solidFill>
          <a:ln>
            <a:noFill/>
          </a:ln>
          <a:extLst/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en-US" altLang="en-US" sz="180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" name="Group 25"/>
          <p:cNvGrpSpPr>
            <a:grpSpLocks/>
          </p:cNvGrpSpPr>
          <p:nvPr userDrawn="1"/>
        </p:nvGrpSpPr>
        <p:grpSpPr bwMode="auto">
          <a:xfrm>
            <a:off x="8379912" y="5887549"/>
            <a:ext cx="566928" cy="755904"/>
            <a:chOff x="381000" y="1770235"/>
            <a:chExt cx="1191690" cy="1198741"/>
          </a:xfrm>
          <a:solidFill>
            <a:schemeClr val="tx1"/>
          </a:solidFill>
        </p:grpSpPr>
        <p:sp>
          <p:nvSpPr>
            <p:cNvPr id="15" name="Oval 11"/>
            <p:cNvSpPr>
              <a:spLocks noChangeArrowheads="1"/>
            </p:cNvSpPr>
            <p:nvPr/>
          </p:nvSpPr>
          <p:spPr bwMode="auto">
            <a:xfrm>
              <a:off x="457268" y="1810870"/>
              <a:ext cx="1065848" cy="1038740"/>
            </a:xfrm>
            <a:prstGeom prst="ellipse">
              <a:avLst/>
            </a:prstGeom>
            <a:grpFill/>
            <a:ln w="19050">
              <a:solidFill>
                <a:srgbClr val="1E768C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>
                <a:solidFill>
                  <a:srgbClr val="FFFFFF"/>
                </a:solidFill>
                <a:latin typeface="Tw Cen MT" pitchFamily="-84" charset="0"/>
                <a:ea typeface="ＭＳ Ｐゴシック" pitchFamily="-84" charset="-128"/>
                <a:cs typeface="ＭＳ Ｐゴシック" pitchFamily="-84" charset="-128"/>
                <a:sym typeface="Arial"/>
              </a:endParaRPr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>
              <a:off x="381000" y="1770235"/>
              <a:ext cx="1191690" cy="1198741"/>
              <a:chOff x="1633" y="1329"/>
              <a:chExt cx="2614" cy="2614"/>
            </a:xfrm>
            <a:grpFill/>
          </p:grpSpPr>
          <p:sp>
            <p:nvSpPr>
              <p:cNvPr id="17" name="Freeform 5"/>
              <p:cNvSpPr>
                <a:spLocks/>
              </p:cNvSpPr>
              <p:nvPr/>
            </p:nvSpPr>
            <p:spPr bwMode="auto">
              <a:xfrm>
                <a:off x="1758" y="1373"/>
                <a:ext cx="2367" cy="2365"/>
              </a:xfrm>
              <a:custGeom>
                <a:avLst/>
                <a:gdLst>
                  <a:gd name="T0" fmla="*/ 0 w 4740"/>
                  <a:gd name="T1" fmla="*/ 0 h 4741"/>
                  <a:gd name="T2" fmla="*/ 0 w 4740"/>
                  <a:gd name="T3" fmla="*/ 0 h 4741"/>
                  <a:gd name="T4" fmla="*/ 0 w 4740"/>
                  <a:gd name="T5" fmla="*/ 0 h 4741"/>
                  <a:gd name="T6" fmla="*/ 0 w 4740"/>
                  <a:gd name="T7" fmla="*/ 0 h 4741"/>
                  <a:gd name="T8" fmla="*/ 0 w 4740"/>
                  <a:gd name="T9" fmla="*/ 0 h 4741"/>
                  <a:gd name="T10" fmla="*/ 0 w 4740"/>
                  <a:gd name="T11" fmla="*/ 0 h 4741"/>
                  <a:gd name="T12" fmla="*/ 0 w 4740"/>
                  <a:gd name="T13" fmla="*/ 0 h 4741"/>
                  <a:gd name="T14" fmla="*/ 0 w 4740"/>
                  <a:gd name="T15" fmla="*/ 0 h 4741"/>
                  <a:gd name="T16" fmla="*/ 0 w 4740"/>
                  <a:gd name="T17" fmla="*/ 0 h 4741"/>
                  <a:gd name="T18" fmla="*/ 0 w 4740"/>
                  <a:gd name="T19" fmla="*/ 0 h 4741"/>
                  <a:gd name="T20" fmla="*/ 0 w 4740"/>
                  <a:gd name="T21" fmla="*/ 0 h 4741"/>
                  <a:gd name="T22" fmla="*/ 0 w 4740"/>
                  <a:gd name="T23" fmla="*/ 0 h 4741"/>
                  <a:gd name="T24" fmla="*/ 0 w 4740"/>
                  <a:gd name="T25" fmla="*/ 0 h 4741"/>
                  <a:gd name="T26" fmla="*/ 0 w 4740"/>
                  <a:gd name="T27" fmla="*/ 0 h 4741"/>
                  <a:gd name="T28" fmla="*/ 0 w 4740"/>
                  <a:gd name="T29" fmla="*/ 0 h 4741"/>
                  <a:gd name="T30" fmla="*/ 0 w 4740"/>
                  <a:gd name="T31" fmla="*/ 0 h 4741"/>
                  <a:gd name="T32" fmla="*/ 0 w 4740"/>
                  <a:gd name="T33" fmla="*/ 0 h 4741"/>
                  <a:gd name="T34" fmla="*/ 0 w 4740"/>
                  <a:gd name="T35" fmla="*/ 0 h 4741"/>
                  <a:gd name="T36" fmla="*/ 0 w 4740"/>
                  <a:gd name="T37" fmla="*/ 0 h 4741"/>
                  <a:gd name="T38" fmla="*/ 0 w 4740"/>
                  <a:gd name="T39" fmla="*/ 0 h 4741"/>
                  <a:gd name="T40" fmla="*/ 0 w 4740"/>
                  <a:gd name="T41" fmla="*/ 0 h 4741"/>
                  <a:gd name="T42" fmla="*/ 0 w 4740"/>
                  <a:gd name="T43" fmla="*/ 0 h 4741"/>
                  <a:gd name="T44" fmla="*/ 0 w 4740"/>
                  <a:gd name="T45" fmla="*/ 0 h 4741"/>
                  <a:gd name="T46" fmla="*/ 0 w 4740"/>
                  <a:gd name="T47" fmla="*/ 0 h 4741"/>
                  <a:gd name="T48" fmla="*/ 0 w 4740"/>
                  <a:gd name="T49" fmla="*/ 0 h 4741"/>
                  <a:gd name="T50" fmla="*/ 0 w 4740"/>
                  <a:gd name="T51" fmla="*/ 0 h 4741"/>
                  <a:gd name="T52" fmla="*/ 0 w 4740"/>
                  <a:gd name="T53" fmla="*/ 0 h 4741"/>
                  <a:gd name="T54" fmla="*/ 0 w 4740"/>
                  <a:gd name="T55" fmla="*/ 0 h 4741"/>
                  <a:gd name="T56" fmla="*/ 0 w 4740"/>
                  <a:gd name="T57" fmla="*/ 0 h 4741"/>
                  <a:gd name="T58" fmla="*/ 0 w 4740"/>
                  <a:gd name="T59" fmla="*/ 0 h 4741"/>
                  <a:gd name="T60" fmla="*/ 0 w 4740"/>
                  <a:gd name="T61" fmla="*/ 0 h 4741"/>
                  <a:gd name="T62" fmla="*/ 0 w 4740"/>
                  <a:gd name="T63" fmla="*/ 0 h 4741"/>
                  <a:gd name="T64" fmla="*/ 0 w 4740"/>
                  <a:gd name="T65" fmla="*/ 0 h 4741"/>
                  <a:gd name="T66" fmla="*/ 0 w 4740"/>
                  <a:gd name="T67" fmla="*/ 0 h 4741"/>
                  <a:gd name="T68" fmla="*/ 0 w 4740"/>
                  <a:gd name="T69" fmla="*/ 0 h 4741"/>
                  <a:gd name="T70" fmla="*/ 0 w 4740"/>
                  <a:gd name="T71" fmla="*/ 0 h 4741"/>
                  <a:gd name="T72" fmla="*/ 0 w 4740"/>
                  <a:gd name="T73" fmla="*/ 0 h 4741"/>
                  <a:gd name="T74" fmla="*/ 0 w 4740"/>
                  <a:gd name="T75" fmla="*/ 0 h 4741"/>
                  <a:gd name="T76" fmla="*/ 0 w 4740"/>
                  <a:gd name="T77" fmla="*/ 0 h 4741"/>
                  <a:gd name="T78" fmla="*/ 0 w 4740"/>
                  <a:gd name="T79" fmla="*/ 0 h 4741"/>
                  <a:gd name="T80" fmla="*/ 0 w 4740"/>
                  <a:gd name="T81" fmla="*/ 0 h 4741"/>
                  <a:gd name="T82" fmla="*/ 0 w 4740"/>
                  <a:gd name="T83" fmla="*/ 0 h 4741"/>
                  <a:gd name="T84" fmla="*/ 0 w 4740"/>
                  <a:gd name="T85" fmla="*/ 0 h 4741"/>
                  <a:gd name="T86" fmla="*/ 0 w 4740"/>
                  <a:gd name="T87" fmla="*/ 0 h 4741"/>
                  <a:gd name="T88" fmla="*/ 0 w 4740"/>
                  <a:gd name="T89" fmla="*/ 0 h 4741"/>
                  <a:gd name="T90" fmla="*/ 0 w 4740"/>
                  <a:gd name="T91" fmla="*/ 0 h 4741"/>
                  <a:gd name="T92" fmla="*/ 0 w 4740"/>
                  <a:gd name="T93" fmla="*/ 0 h 4741"/>
                  <a:gd name="T94" fmla="*/ 0 w 4740"/>
                  <a:gd name="T95" fmla="*/ 0 h 4741"/>
                  <a:gd name="T96" fmla="*/ 0 w 4740"/>
                  <a:gd name="T97" fmla="*/ 0 h 4741"/>
                  <a:gd name="T98" fmla="*/ 0 w 4740"/>
                  <a:gd name="T99" fmla="*/ 0 h 4741"/>
                  <a:gd name="T100" fmla="*/ 0 w 4740"/>
                  <a:gd name="T101" fmla="*/ 0 h 474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740"/>
                  <a:gd name="T154" fmla="*/ 0 h 4741"/>
                  <a:gd name="T155" fmla="*/ 4740 w 4740"/>
                  <a:gd name="T156" fmla="*/ 4741 h 474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740" h="4741">
                    <a:moveTo>
                      <a:pt x="2370" y="0"/>
                    </a:moveTo>
                    <a:lnTo>
                      <a:pt x="2431" y="3"/>
                    </a:lnTo>
                    <a:lnTo>
                      <a:pt x="2492" y="5"/>
                    </a:lnTo>
                    <a:lnTo>
                      <a:pt x="2553" y="8"/>
                    </a:lnTo>
                    <a:lnTo>
                      <a:pt x="2613" y="14"/>
                    </a:lnTo>
                    <a:lnTo>
                      <a:pt x="2672" y="21"/>
                    </a:lnTo>
                    <a:lnTo>
                      <a:pt x="2731" y="29"/>
                    </a:lnTo>
                    <a:lnTo>
                      <a:pt x="2789" y="38"/>
                    </a:lnTo>
                    <a:lnTo>
                      <a:pt x="2848" y="50"/>
                    </a:lnTo>
                    <a:lnTo>
                      <a:pt x="2906" y="62"/>
                    </a:lnTo>
                    <a:lnTo>
                      <a:pt x="2962" y="76"/>
                    </a:lnTo>
                    <a:lnTo>
                      <a:pt x="3019" y="91"/>
                    </a:lnTo>
                    <a:lnTo>
                      <a:pt x="3075" y="109"/>
                    </a:lnTo>
                    <a:lnTo>
                      <a:pt x="3130" y="126"/>
                    </a:lnTo>
                    <a:lnTo>
                      <a:pt x="3184" y="145"/>
                    </a:lnTo>
                    <a:lnTo>
                      <a:pt x="3239" y="166"/>
                    </a:lnTo>
                    <a:lnTo>
                      <a:pt x="3293" y="188"/>
                    </a:lnTo>
                    <a:lnTo>
                      <a:pt x="3346" y="211"/>
                    </a:lnTo>
                    <a:lnTo>
                      <a:pt x="3398" y="235"/>
                    </a:lnTo>
                    <a:lnTo>
                      <a:pt x="3449" y="261"/>
                    </a:lnTo>
                    <a:lnTo>
                      <a:pt x="3500" y="287"/>
                    </a:lnTo>
                    <a:lnTo>
                      <a:pt x="3550" y="316"/>
                    </a:lnTo>
                    <a:lnTo>
                      <a:pt x="3599" y="345"/>
                    </a:lnTo>
                    <a:lnTo>
                      <a:pt x="3648" y="375"/>
                    </a:lnTo>
                    <a:lnTo>
                      <a:pt x="3695" y="406"/>
                    </a:lnTo>
                    <a:lnTo>
                      <a:pt x="3742" y="439"/>
                    </a:lnTo>
                    <a:lnTo>
                      <a:pt x="3788" y="473"/>
                    </a:lnTo>
                    <a:lnTo>
                      <a:pt x="3833" y="507"/>
                    </a:lnTo>
                    <a:lnTo>
                      <a:pt x="3878" y="543"/>
                    </a:lnTo>
                    <a:lnTo>
                      <a:pt x="3921" y="580"/>
                    </a:lnTo>
                    <a:lnTo>
                      <a:pt x="3963" y="618"/>
                    </a:lnTo>
                    <a:lnTo>
                      <a:pt x="4005" y="656"/>
                    </a:lnTo>
                    <a:lnTo>
                      <a:pt x="4046" y="696"/>
                    </a:lnTo>
                    <a:lnTo>
                      <a:pt x="4085" y="736"/>
                    </a:lnTo>
                    <a:lnTo>
                      <a:pt x="4125" y="778"/>
                    </a:lnTo>
                    <a:lnTo>
                      <a:pt x="4163" y="820"/>
                    </a:lnTo>
                    <a:lnTo>
                      <a:pt x="4198" y="864"/>
                    </a:lnTo>
                    <a:lnTo>
                      <a:pt x="4234" y="908"/>
                    </a:lnTo>
                    <a:lnTo>
                      <a:pt x="4270" y="954"/>
                    </a:lnTo>
                    <a:lnTo>
                      <a:pt x="4303" y="999"/>
                    </a:lnTo>
                    <a:lnTo>
                      <a:pt x="4335" y="1046"/>
                    </a:lnTo>
                    <a:lnTo>
                      <a:pt x="4367" y="1095"/>
                    </a:lnTo>
                    <a:lnTo>
                      <a:pt x="4396" y="1143"/>
                    </a:lnTo>
                    <a:lnTo>
                      <a:pt x="4426" y="1191"/>
                    </a:lnTo>
                    <a:lnTo>
                      <a:pt x="4454" y="1242"/>
                    </a:lnTo>
                    <a:lnTo>
                      <a:pt x="4481" y="1293"/>
                    </a:lnTo>
                    <a:lnTo>
                      <a:pt x="4506" y="1344"/>
                    </a:lnTo>
                    <a:lnTo>
                      <a:pt x="4531" y="1397"/>
                    </a:lnTo>
                    <a:lnTo>
                      <a:pt x="4554" y="1450"/>
                    </a:lnTo>
                    <a:lnTo>
                      <a:pt x="4576" y="1503"/>
                    </a:lnTo>
                    <a:lnTo>
                      <a:pt x="4596" y="1557"/>
                    </a:lnTo>
                    <a:lnTo>
                      <a:pt x="4615" y="1611"/>
                    </a:lnTo>
                    <a:lnTo>
                      <a:pt x="4634" y="1667"/>
                    </a:lnTo>
                    <a:lnTo>
                      <a:pt x="4650" y="1723"/>
                    </a:lnTo>
                    <a:lnTo>
                      <a:pt x="4666" y="1779"/>
                    </a:lnTo>
                    <a:lnTo>
                      <a:pt x="4680" y="1837"/>
                    </a:lnTo>
                    <a:lnTo>
                      <a:pt x="4693" y="1894"/>
                    </a:lnTo>
                    <a:lnTo>
                      <a:pt x="4703" y="1952"/>
                    </a:lnTo>
                    <a:lnTo>
                      <a:pt x="4713" y="2011"/>
                    </a:lnTo>
                    <a:lnTo>
                      <a:pt x="4721" y="2069"/>
                    </a:lnTo>
                    <a:lnTo>
                      <a:pt x="4728" y="2129"/>
                    </a:lnTo>
                    <a:lnTo>
                      <a:pt x="4733" y="2189"/>
                    </a:lnTo>
                    <a:lnTo>
                      <a:pt x="4737" y="2249"/>
                    </a:lnTo>
                    <a:lnTo>
                      <a:pt x="4740" y="2310"/>
                    </a:lnTo>
                    <a:lnTo>
                      <a:pt x="4740" y="2371"/>
                    </a:lnTo>
                    <a:lnTo>
                      <a:pt x="4740" y="2432"/>
                    </a:lnTo>
                    <a:lnTo>
                      <a:pt x="4737" y="2493"/>
                    </a:lnTo>
                    <a:lnTo>
                      <a:pt x="4733" y="2553"/>
                    </a:lnTo>
                    <a:lnTo>
                      <a:pt x="4728" y="2613"/>
                    </a:lnTo>
                    <a:lnTo>
                      <a:pt x="4721" y="2673"/>
                    </a:lnTo>
                    <a:lnTo>
                      <a:pt x="4713" y="2732"/>
                    </a:lnTo>
                    <a:lnTo>
                      <a:pt x="4703" y="2790"/>
                    </a:lnTo>
                    <a:lnTo>
                      <a:pt x="4693" y="2848"/>
                    </a:lnTo>
                    <a:lnTo>
                      <a:pt x="4680" y="2906"/>
                    </a:lnTo>
                    <a:lnTo>
                      <a:pt x="4666" y="2963"/>
                    </a:lnTo>
                    <a:lnTo>
                      <a:pt x="4650" y="3020"/>
                    </a:lnTo>
                    <a:lnTo>
                      <a:pt x="4634" y="3075"/>
                    </a:lnTo>
                    <a:lnTo>
                      <a:pt x="4615" y="3132"/>
                    </a:lnTo>
                    <a:lnTo>
                      <a:pt x="4596" y="3186"/>
                    </a:lnTo>
                    <a:lnTo>
                      <a:pt x="4576" y="3240"/>
                    </a:lnTo>
                    <a:lnTo>
                      <a:pt x="4554" y="3293"/>
                    </a:lnTo>
                    <a:lnTo>
                      <a:pt x="4531" y="3346"/>
                    </a:lnTo>
                    <a:lnTo>
                      <a:pt x="4506" y="3399"/>
                    </a:lnTo>
                    <a:lnTo>
                      <a:pt x="4481" y="3449"/>
                    </a:lnTo>
                    <a:lnTo>
                      <a:pt x="4454" y="3500"/>
                    </a:lnTo>
                    <a:lnTo>
                      <a:pt x="4426" y="3551"/>
                    </a:lnTo>
                    <a:lnTo>
                      <a:pt x="4396" y="3599"/>
                    </a:lnTo>
                    <a:lnTo>
                      <a:pt x="4367" y="3648"/>
                    </a:lnTo>
                    <a:lnTo>
                      <a:pt x="4335" y="3696"/>
                    </a:lnTo>
                    <a:lnTo>
                      <a:pt x="4303" y="3743"/>
                    </a:lnTo>
                    <a:lnTo>
                      <a:pt x="4270" y="3788"/>
                    </a:lnTo>
                    <a:lnTo>
                      <a:pt x="4234" y="3834"/>
                    </a:lnTo>
                    <a:lnTo>
                      <a:pt x="4198" y="3878"/>
                    </a:lnTo>
                    <a:lnTo>
                      <a:pt x="4163" y="3922"/>
                    </a:lnTo>
                    <a:lnTo>
                      <a:pt x="4125" y="3964"/>
                    </a:lnTo>
                    <a:lnTo>
                      <a:pt x="4085" y="4006"/>
                    </a:lnTo>
                    <a:lnTo>
                      <a:pt x="4046" y="4046"/>
                    </a:lnTo>
                    <a:lnTo>
                      <a:pt x="4005" y="4087"/>
                    </a:lnTo>
                    <a:lnTo>
                      <a:pt x="3963" y="4125"/>
                    </a:lnTo>
                    <a:lnTo>
                      <a:pt x="3921" y="4163"/>
                    </a:lnTo>
                    <a:lnTo>
                      <a:pt x="3878" y="4199"/>
                    </a:lnTo>
                    <a:lnTo>
                      <a:pt x="3833" y="4235"/>
                    </a:lnTo>
                    <a:lnTo>
                      <a:pt x="3788" y="4270"/>
                    </a:lnTo>
                    <a:lnTo>
                      <a:pt x="3742" y="4303"/>
                    </a:lnTo>
                    <a:lnTo>
                      <a:pt x="3695" y="4337"/>
                    </a:lnTo>
                    <a:lnTo>
                      <a:pt x="3648" y="4368"/>
                    </a:lnTo>
                    <a:lnTo>
                      <a:pt x="3599" y="4398"/>
                    </a:lnTo>
                    <a:lnTo>
                      <a:pt x="3550" y="4426"/>
                    </a:lnTo>
                    <a:lnTo>
                      <a:pt x="3500" y="4455"/>
                    </a:lnTo>
                    <a:lnTo>
                      <a:pt x="3449" y="4482"/>
                    </a:lnTo>
                    <a:lnTo>
                      <a:pt x="3398" y="4507"/>
                    </a:lnTo>
                    <a:lnTo>
                      <a:pt x="3346" y="4531"/>
                    </a:lnTo>
                    <a:lnTo>
                      <a:pt x="3293" y="4554"/>
                    </a:lnTo>
                    <a:lnTo>
                      <a:pt x="3239" y="4576"/>
                    </a:lnTo>
                    <a:lnTo>
                      <a:pt x="3184" y="4597"/>
                    </a:lnTo>
                    <a:lnTo>
                      <a:pt x="3130" y="4616"/>
                    </a:lnTo>
                    <a:lnTo>
                      <a:pt x="3075" y="4634"/>
                    </a:lnTo>
                    <a:lnTo>
                      <a:pt x="3019" y="4651"/>
                    </a:lnTo>
                    <a:lnTo>
                      <a:pt x="2962" y="4666"/>
                    </a:lnTo>
                    <a:lnTo>
                      <a:pt x="2906" y="4680"/>
                    </a:lnTo>
                    <a:lnTo>
                      <a:pt x="2848" y="4693"/>
                    </a:lnTo>
                    <a:lnTo>
                      <a:pt x="2789" y="4704"/>
                    </a:lnTo>
                    <a:lnTo>
                      <a:pt x="2731" y="4713"/>
                    </a:lnTo>
                    <a:lnTo>
                      <a:pt x="2672" y="4721"/>
                    </a:lnTo>
                    <a:lnTo>
                      <a:pt x="2613" y="4728"/>
                    </a:lnTo>
                    <a:lnTo>
                      <a:pt x="2553" y="4734"/>
                    </a:lnTo>
                    <a:lnTo>
                      <a:pt x="2492" y="4737"/>
                    </a:lnTo>
                    <a:lnTo>
                      <a:pt x="2431" y="4740"/>
                    </a:lnTo>
                    <a:lnTo>
                      <a:pt x="2370" y="4741"/>
                    </a:lnTo>
                    <a:lnTo>
                      <a:pt x="2309" y="4740"/>
                    </a:lnTo>
                    <a:lnTo>
                      <a:pt x="2249" y="4737"/>
                    </a:lnTo>
                    <a:lnTo>
                      <a:pt x="2188" y="4734"/>
                    </a:lnTo>
                    <a:lnTo>
                      <a:pt x="2128" y="4728"/>
                    </a:lnTo>
                    <a:lnTo>
                      <a:pt x="2068" y="4721"/>
                    </a:lnTo>
                    <a:lnTo>
                      <a:pt x="2009" y="4713"/>
                    </a:lnTo>
                    <a:lnTo>
                      <a:pt x="1951" y="4704"/>
                    </a:lnTo>
                    <a:lnTo>
                      <a:pt x="1893" y="4693"/>
                    </a:lnTo>
                    <a:lnTo>
                      <a:pt x="1835" y="4680"/>
                    </a:lnTo>
                    <a:lnTo>
                      <a:pt x="1778" y="4666"/>
                    </a:lnTo>
                    <a:lnTo>
                      <a:pt x="1721" y="4651"/>
                    </a:lnTo>
                    <a:lnTo>
                      <a:pt x="1666" y="4634"/>
                    </a:lnTo>
                    <a:lnTo>
                      <a:pt x="1611" y="4616"/>
                    </a:lnTo>
                    <a:lnTo>
                      <a:pt x="1556" y="4597"/>
                    </a:lnTo>
                    <a:lnTo>
                      <a:pt x="1501" y="4576"/>
                    </a:lnTo>
                    <a:lnTo>
                      <a:pt x="1448" y="4554"/>
                    </a:lnTo>
                    <a:lnTo>
                      <a:pt x="1395" y="4531"/>
                    </a:lnTo>
                    <a:lnTo>
                      <a:pt x="1344" y="4507"/>
                    </a:lnTo>
                    <a:lnTo>
                      <a:pt x="1292" y="4482"/>
                    </a:lnTo>
                    <a:lnTo>
                      <a:pt x="1241" y="4455"/>
                    </a:lnTo>
                    <a:lnTo>
                      <a:pt x="1191" y="4426"/>
                    </a:lnTo>
                    <a:lnTo>
                      <a:pt x="1142" y="4398"/>
                    </a:lnTo>
                    <a:lnTo>
                      <a:pt x="1094" y="4368"/>
                    </a:lnTo>
                    <a:lnTo>
                      <a:pt x="1045" y="4337"/>
                    </a:lnTo>
                    <a:lnTo>
                      <a:pt x="999" y="4303"/>
                    </a:lnTo>
                    <a:lnTo>
                      <a:pt x="953" y="4270"/>
                    </a:lnTo>
                    <a:lnTo>
                      <a:pt x="908" y="4235"/>
                    </a:lnTo>
                    <a:lnTo>
                      <a:pt x="863" y="4199"/>
                    </a:lnTo>
                    <a:lnTo>
                      <a:pt x="819" y="4163"/>
                    </a:lnTo>
                    <a:lnTo>
                      <a:pt x="777" y="4125"/>
                    </a:lnTo>
                    <a:lnTo>
                      <a:pt x="735" y="4087"/>
                    </a:lnTo>
                    <a:lnTo>
                      <a:pt x="695" y="4046"/>
                    </a:lnTo>
                    <a:lnTo>
                      <a:pt x="656" y="4006"/>
                    </a:lnTo>
                    <a:lnTo>
                      <a:pt x="617" y="3964"/>
                    </a:lnTo>
                    <a:lnTo>
                      <a:pt x="579" y="3922"/>
                    </a:lnTo>
                    <a:lnTo>
                      <a:pt x="542" y="3878"/>
                    </a:lnTo>
                    <a:lnTo>
                      <a:pt x="506" y="3834"/>
                    </a:lnTo>
                    <a:lnTo>
                      <a:pt x="471" y="3788"/>
                    </a:lnTo>
                    <a:lnTo>
                      <a:pt x="438" y="3743"/>
                    </a:lnTo>
                    <a:lnTo>
                      <a:pt x="406" y="3696"/>
                    </a:lnTo>
                    <a:lnTo>
                      <a:pt x="375" y="3648"/>
                    </a:lnTo>
                    <a:lnTo>
                      <a:pt x="344" y="3599"/>
                    </a:lnTo>
                    <a:lnTo>
                      <a:pt x="315" y="3551"/>
                    </a:lnTo>
                    <a:lnTo>
                      <a:pt x="287" y="3500"/>
                    </a:lnTo>
                    <a:lnTo>
                      <a:pt x="259" y="3449"/>
                    </a:lnTo>
                    <a:lnTo>
                      <a:pt x="234" y="3399"/>
                    </a:lnTo>
                    <a:lnTo>
                      <a:pt x="210" y="3346"/>
                    </a:lnTo>
                    <a:lnTo>
                      <a:pt x="187" y="3293"/>
                    </a:lnTo>
                    <a:lnTo>
                      <a:pt x="165" y="3240"/>
                    </a:lnTo>
                    <a:lnTo>
                      <a:pt x="144" y="3186"/>
                    </a:lnTo>
                    <a:lnTo>
                      <a:pt x="125" y="3132"/>
                    </a:lnTo>
                    <a:lnTo>
                      <a:pt x="107" y="3075"/>
                    </a:lnTo>
                    <a:lnTo>
                      <a:pt x="90" y="3020"/>
                    </a:lnTo>
                    <a:lnTo>
                      <a:pt x="75" y="2963"/>
                    </a:lnTo>
                    <a:lnTo>
                      <a:pt x="61" y="2906"/>
                    </a:lnTo>
                    <a:lnTo>
                      <a:pt x="49" y="2848"/>
                    </a:lnTo>
                    <a:lnTo>
                      <a:pt x="37" y="2790"/>
                    </a:lnTo>
                    <a:lnTo>
                      <a:pt x="28" y="2732"/>
                    </a:lnTo>
                    <a:lnTo>
                      <a:pt x="20" y="2673"/>
                    </a:lnTo>
                    <a:lnTo>
                      <a:pt x="13" y="2613"/>
                    </a:lnTo>
                    <a:lnTo>
                      <a:pt x="7" y="2553"/>
                    </a:lnTo>
                    <a:lnTo>
                      <a:pt x="4" y="2493"/>
                    </a:lnTo>
                    <a:lnTo>
                      <a:pt x="1" y="2432"/>
                    </a:lnTo>
                    <a:lnTo>
                      <a:pt x="0" y="2371"/>
                    </a:lnTo>
                    <a:lnTo>
                      <a:pt x="1" y="2310"/>
                    </a:lnTo>
                    <a:lnTo>
                      <a:pt x="4" y="2249"/>
                    </a:lnTo>
                    <a:lnTo>
                      <a:pt x="7" y="2189"/>
                    </a:lnTo>
                    <a:lnTo>
                      <a:pt x="13" y="2129"/>
                    </a:lnTo>
                    <a:lnTo>
                      <a:pt x="20" y="2069"/>
                    </a:lnTo>
                    <a:lnTo>
                      <a:pt x="28" y="2011"/>
                    </a:lnTo>
                    <a:lnTo>
                      <a:pt x="37" y="1952"/>
                    </a:lnTo>
                    <a:lnTo>
                      <a:pt x="49" y="1894"/>
                    </a:lnTo>
                    <a:lnTo>
                      <a:pt x="61" y="1837"/>
                    </a:lnTo>
                    <a:lnTo>
                      <a:pt x="75" y="1779"/>
                    </a:lnTo>
                    <a:lnTo>
                      <a:pt x="90" y="1723"/>
                    </a:lnTo>
                    <a:lnTo>
                      <a:pt x="107" y="1667"/>
                    </a:lnTo>
                    <a:lnTo>
                      <a:pt x="125" y="1611"/>
                    </a:lnTo>
                    <a:lnTo>
                      <a:pt x="144" y="1557"/>
                    </a:lnTo>
                    <a:lnTo>
                      <a:pt x="165" y="1503"/>
                    </a:lnTo>
                    <a:lnTo>
                      <a:pt x="187" y="1450"/>
                    </a:lnTo>
                    <a:lnTo>
                      <a:pt x="210" y="1397"/>
                    </a:lnTo>
                    <a:lnTo>
                      <a:pt x="234" y="1344"/>
                    </a:lnTo>
                    <a:lnTo>
                      <a:pt x="259" y="1293"/>
                    </a:lnTo>
                    <a:lnTo>
                      <a:pt x="287" y="1242"/>
                    </a:lnTo>
                    <a:lnTo>
                      <a:pt x="315" y="1191"/>
                    </a:lnTo>
                    <a:lnTo>
                      <a:pt x="344" y="1143"/>
                    </a:lnTo>
                    <a:lnTo>
                      <a:pt x="375" y="1095"/>
                    </a:lnTo>
                    <a:lnTo>
                      <a:pt x="406" y="1046"/>
                    </a:lnTo>
                    <a:lnTo>
                      <a:pt x="438" y="999"/>
                    </a:lnTo>
                    <a:lnTo>
                      <a:pt x="471" y="954"/>
                    </a:lnTo>
                    <a:lnTo>
                      <a:pt x="506" y="908"/>
                    </a:lnTo>
                    <a:lnTo>
                      <a:pt x="542" y="864"/>
                    </a:lnTo>
                    <a:lnTo>
                      <a:pt x="579" y="820"/>
                    </a:lnTo>
                    <a:lnTo>
                      <a:pt x="617" y="778"/>
                    </a:lnTo>
                    <a:lnTo>
                      <a:pt x="656" y="736"/>
                    </a:lnTo>
                    <a:lnTo>
                      <a:pt x="695" y="696"/>
                    </a:lnTo>
                    <a:lnTo>
                      <a:pt x="735" y="656"/>
                    </a:lnTo>
                    <a:lnTo>
                      <a:pt x="777" y="618"/>
                    </a:lnTo>
                    <a:lnTo>
                      <a:pt x="819" y="580"/>
                    </a:lnTo>
                    <a:lnTo>
                      <a:pt x="863" y="543"/>
                    </a:lnTo>
                    <a:lnTo>
                      <a:pt x="908" y="507"/>
                    </a:lnTo>
                    <a:lnTo>
                      <a:pt x="953" y="473"/>
                    </a:lnTo>
                    <a:lnTo>
                      <a:pt x="999" y="439"/>
                    </a:lnTo>
                    <a:lnTo>
                      <a:pt x="1045" y="406"/>
                    </a:lnTo>
                    <a:lnTo>
                      <a:pt x="1094" y="375"/>
                    </a:lnTo>
                    <a:lnTo>
                      <a:pt x="1142" y="345"/>
                    </a:lnTo>
                    <a:lnTo>
                      <a:pt x="1191" y="316"/>
                    </a:lnTo>
                    <a:lnTo>
                      <a:pt x="1241" y="287"/>
                    </a:lnTo>
                    <a:lnTo>
                      <a:pt x="1292" y="261"/>
                    </a:lnTo>
                    <a:lnTo>
                      <a:pt x="1344" y="235"/>
                    </a:lnTo>
                    <a:lnTo>
                      <a:pt x="1395" y="211"/>
                    </a:lnTo>
                    <a:lnTo>
                      <a:pt x="1448" y="188"/>
                    </a:lnTo>
                    <a:lnTo>
                      <a:pt x="1501" y="166"/>
                    </a:lnTo>
                    <a:lnTo>
                      <a:pt x="1556" y="145"/>
                    </a:lnTo>
                    <a:lnTo>
                      <a:pt x="1611" y="126"/>
                    </a:lnTo>
                    <a:lnTo>
                      <a:pt x="1666" y="109"/>
                    </a:lnTo>
                    <a:lnTo>
                      <a:pt x="1721" y="91"/>
                    </a:lnTo>
                    <a:lnTo>
                      <a:pt x="1778" y="76"/>
                    </a:lnTo>
                    <a:lnTo>
                      <a:pt x="1835" y="62"/>
                    </a:lnTo>
                    <a:lnTo>
                      <a:pt x="1893" y="50"/>
                    </a:lnTo>
                    <a:lnTo>
                      <a:pt x="1951" y="38"/>
                    </a:lnTo>
                    <a:lnTo>
                      <a:pt x="2009" y="29"/>
                    </a:lnTo>
                    <a:lnTo>
                      <a:pt x="2068" y="21"/>
                    </a:lnTo>
                    <a:lnTo>
                      <a:pt x="2128" y="14"/>
                    </a:lnTo>
                    <a:lnTo>
                      <a:pt x="2188" y="8"/>
                    </a:lnTo>
                    <a:lnTo>
                      <a:pt x="2249" y="5"/>
                    </a:lnTo>
                    <a:lnTo>
                      <a:pt x="2309" y="3"/>
                    </a:lnTo>
                    <a:lnTo>
                      <a:pt x="2370" y="1"/>
                    </a:lnTo>
                    <a:lnTo>
                      <a:pt x="237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solidFill>
                    <a:srgbClr val="000000"/>
                  </a:solidFill>
                  <a:ea typeface="ＭＳ Ｐゴシック" pitchFamily="-84" charset="-128"/>
                  <a:cs typeface="ＭＳ Ｐゴシック" pitchFamily="-84" charset="-128"/>
                  <a:sym typeface="Arial"/>
                </a:endParaRPr>
              </a:p>
            </p:txBody>
          </p:sp>
          <p:sp>
            <p:nvSpPr>
              <p:cNvPr id="18" name="Freeform 6"/>
              <p:cNvSpPr>
                <a:spLocks noEditPoints="1"/>
              </p:cNvSpPr>
              <p:nvPr/>
            </p:nvSpPr>
            <p:spPr bwMode="auto">
              <a:xfrm>
                <a:off x="1633" y="1329"/>
                <a:ext cx="2614" cy="2614"/>
              </a:xfrm>
              <a:custGeom>
                <a:avLst/>
                <a:gdLst>
                  <a:gd name="T0" fmla="*/ 1 w 5228"/>
                  <a:gd name="T1" fmla="*/ 1 h 5228"/>
                  <a:gd name="T2" fmla="*/ 1 w 5228"/>
                  <a:gd name="T3" fmla="*/ 1 h 5228"/>
                  <a:gd name="T4" fmla="*/ 1 w 5228"/>
                  <a:gd name="T5" fmla="*/ 1 h 5228"/>
                  <a:gd name="T6" fmla="*/ 1 w 5228"/>
                  <a:gd name="T7" fmla="*/ 1 h 5228"/>
                  <a:gd name="T8" fmla="*/ 1 w 5228"/>
                  <a:gd name="T9" fmla="*/ 1 h 5228"/>
                  <a:gd name="T10" fmla="*/ 1 w 5228"/>
                  <a:gd name="T11" fmla="*/ 1 h 5228"/>
                  <a:gd name="T12" fmla="*/ 1 w 5228"/>
                  <a:gd name="T13" fmla="*/ 1 h 5228"/>
                  <a:gd name="T14" fmla="*/ 1 w 5228"/>
                  <a:gd name="T15" fmla="*/ 1 h 5228"/>
                  <a:gd name="T16" fmla="*/ 1 w 5228"/>
                  <a:gd name="T17" fmla="*/ 1 h 5228"/>
                  <a:gd name="T18" fmla="*/ 1 w 5228"/>
                  <a:gd name="T19" fmla="*/ 1 h 5228"/>
                  <a:gd name="T20" fmla="*/ 1 w 5228"/>
                  <a:gd name="T21" fmla="*/ 1 h 5228"/>
                  <a:gd name="T22" fmla="*/ 1 w 5228"/>
                  <a:gd name="T23" fmla="*/ 1 h 5228"/>
                  <a:gd name="T24" fmla="*/ 1 w 5228"/>
                  <a:gd name="T25" fmla="*/ 1 h 5228"/>
                  <a:gd name="T26" fmla="*/ 1 w 5228"/>
                  <a:gd name="T27" fmla="*/ 1 h 5228"/>
                  <a:gd name="T28" fmla="*/ 1 w 5228"/>
                  <a:gd name="T29" fmla="*/ 1 h 5228"/>
                  <a:gd name="T30" fmla="*/ 1 w 5228"/>
                  <a:gd name="T31" fmla="*/ 1 h 5228"/>
                  <a:gd name="T32" fmla="*/ 1 w 5228"/>
                  <a:gd name="T33" fmla="*/ 1 h 5228"/>
                  <a:gd name="T34" fmla="*/ 1 w 5228"/>
                  <a:gd name="T35" fmla="*/ 1 h 5228"/>
                  <a:gd name="T36" fmla="*/ 1 w 5228"/>
                  <a:gd name="T37" fmla="*/ 1 h 5228"/>
                  <a:gd name="T38" fmla="*/ 1 w 5228"/>
                  <a:gd name="T39" fmla="*/ 1 h 5228"/>
                  <a:gd name="T40" fmla="*/ 1 w 5228"/>
                  <a:gd name="T41" fmla="*/ 1 h 5228"/>
                  <a:gd name="T42" fmla="*/ 1 w 5228"/>
                  <a:gd name="T43" fmla="*/ 1 h 5228"/>
                  <a:gd name="T44" fmla="*/ 1 w 5228"/>
                  <a:gd name="T45" fmla="*/ 1 h 5228"/>
                  <a:gd name="T46" fmla="*/ 1 w 5228"/>
                  <a:gd name="T47" fmla="*/ 1 h 5228"/>
                  <a:gd name="T48" fmla="*/ 1 w 5228"/>
                  <a:gd name="T49" fmla="*/ 1 h 5228"/>
                  <a:gd name="T50" fmla="*/ 1 w 5228"/>
                  <a:gd name="T51" fmla="*/ 1 h 5228"/>
                  <a:gd name="T52" fmla="*/ 1 w 5228"/>
                  <a:gd name="T53" fmla="*/ 1 h 5228"/>
                  <a:gd name="T54" fmla="*/ 1 w 5228"/>
                  <a:gd name="T55" fmla="*/ 1 h 5228"/>
                  <a:gd name="T56" fmla="*/ 1 w 5228"/>
                  <a:gd name="T57" fmla="*/ 1 h 5228"/>
                  <a:gd name="T58" fmla="*/ 1 w 5228"/>
                  <a:gd name="T59" fmla="*/ 1 h 5228"/>
                  <a:gd name="T60" fmla="*/ 1 w 5228"/>
                  <a:gd name="T61" fmla="*/ 1 h 5228"/>
                  <a:gd name="T62" fmla="*/ 1 w 5228"/>
                  <a:gd name="T63" fmla="*/ 1 h 5228"/>
                  <a:gd name="T64" fmla="*/ 1 w 5228"/>
                  <a:gd name="T65" fmla="*/ 1 h 5228"/>
                  <a:gd name="T66" fmla="*/ 1 w 5228"/>
                  <a:gd name="T67" fmla="*/ 1 h 5228"/>
                  <a:gd name="T68" fmla="*/ 1 w 5228"/>
                  <a:gd name="T69" fmla="*/ 1 h 5228"/>
                  <a:gd name="T70" fmla="*/ 1 w 5228"/>
                  <a:gd name="T71" fmla="*/ 1 h 5228"/>
                  <a:gd name="T72" fmla="*/ 1 w 5228"/>
                  <a:gd name="T73" fmla="*/ 1 h 5228"/>
                  <a:gd name="T74" fmla="*/ 1 w 5228"/>
                  <a:gd name="T75" fmla="*/ 1 h 5228"/>
                  <a:gd name="T76" fmla="*/ 1 w 5228"/>
                  <a:gd name="T77" fmla="*/ 1 h 5228"/>
                  <a:gd name="T78" fmla="*/ 1 w 5228"/>
                  <a:gd name="T79" fmla="*/ 1 h 5228"/>
                  <a:gd name="T80" fmla="*/ 1 w 5228"/>
                  <a:gd name="T81" fmla="*/ 1 h 5228"/>
                  <a:gd name="T82" fmla="*/ 1 w 5228"/>
                  <a:gd name="T83" fmla="*/ 1 h 5228"/>
                  <a:gd name="T84" fmla="*/ 1 w 5228"/>
                  <a:gd name="T85" fmla="*/ 1 h 5228"/>
                  <a:gd name="T86" fmla="*/ 1 w 5228"/>
                  <a:gd name="T87" fmla="*/ 1 h 5228"/>
                  <a:gd name="T88" fmla="*/ 1 w 5228"/>
                  <a:gd name="T89" fmla="*/ 1 h 5228"/>
                  <a:gd name="T90" fmla="*/ 1 w 5228"/>
                  <a:gd name="T91" fmla="*/ 1 h 5228"/>
                  <a:gd name="T92" fmla="*/ 1 w 5228"/>
                  <a:gd name="T93" fmla="*/ 1 h 5228"/>
                  <a:gd name="T94" fmla="*/ 1 w 5228"/>
                  <a:gd name="T95" fmla="*/ 1 h 5228"/>
                  <a:gd name="T96" fmla="*/ 1 w 5228"/>
                  <a:gd name="T97" fmla="*/ 1 h 5228"/>
                  <a:gd name="T98" fmla="*/ 1 w 5228"/>
                  <a:gd name="T99" fmla="*/ 1 h 5228"/>
                  <a:gd name="T100" fmla="*/ 1 w 5228"/>
                  <a:gd name="T101" fmla="*/ 1 h 5228"/>
                  <a:gd name="T102" fmla="*/ 1 w 5228"/>
                  <a:gd name="T103" fmla="*/ 1 h 5228"/>
                  <a:gd name="T104" fmla="*/ 1 w 5228"/>
                  <a:gd name="T105" fmla="*/ 1 h 5228"/>
                  <a:gd name="T106" fmla="*/ 1 w 5228"/>
                  <a:gd name="T107" fmla="*/ 1 h 5228"/>
                  <a:gd name="T108" fmla="*/ 1 w 5228"/>
                  <a:gd name="T109" fmla="*/ 1 h 5228"/>
                  <a:gd name="T110" fmla="*/ 1 w 5228"/>
                  <a:gd name="T111" fmla="*/ 1 h 5228"/>
                  <a:gd name="T112" fmla="*/ 1 w 5228"/>
                  <a:gd name="T113" fmla="*/ 1 h 5228"/>
                  <a:gd name="T114" fmla="*/ 1 w 5228"/>
                  <a:gd name="T115" fmla="*/ 1 h 5228"/>
                  <a:gd name="T116" fmla="*/ 1 w 5228"/>
                  <a:gd name="T117" fmla="*/ 1 h 5228"/>
                  <a:gd name="T118" fmla="*/ 1 w 5228"/>
                  <a:gd name="T119" fmla="*/ 1 h 522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228"/>
                  <a:gd name="T181" fmla="*/ 0 h 5228"/>
                  <a:gd name="T182" fmla="*/ 5228 w 5228"/>
                  <a:gd name="T183" fmla="*/ 5228 h 522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228" h="5228">
                    <a:moveTo>
                      <a:pt x="2614" y="5227"/>
                    </a:moveTo>
                    <a:lnTo>
                      <a:pt x="2547" y="5227"/>
                    </a:lnTo>
                    <a:lnTo>
                      <a:pt x="2480" y="5225"/>
                    </a:lnTo>
                    <a:lnTo>
                      <a:pt x="2414" y="5221"/>
                    </a:lnTo>
                    <a:lnTo>
                      <a:pt x="2347" y="5214"/>
                    </a:lnTo>
                    <a:lnTo>
                      <a:pt x="2281" y="5207"/>
                    </a:lnTo>
                    <a:lnTo>
                      <a:pt x="2217" y="5198"/>
                    </a:lnTo>
                    <a:lnTo>
                      <a:pt x="2152" y="5188"/>
                    </a:lnTo>
                    <a:lnTo>
                      <a:pt x="2088" y="5175"/>
                    </a:lnTo>
                    <a:lnTo>
                      <a:pt x="2024" y="5161"/>
                    </a:lnTo>
                    <a:lnTo>
                      <a:pt x="1961" y="5146"/>
                    </a:lnTo>
                    <a:lnTo>
                      <a:pt x="1899" y="5129"/>
                    </a:lnTo>
                    <a:lnTo>
                      <a:pt x="1838" y="5111"/>
                    </a:lnTo>
                    <a:lnTo>
                      <a:pt x="1776" y="5091"/>
                    </a:lnTo>
                    <a:lnTo>
                      <a:pt x="1715" y="5069"/>
                    </a:lnTo>
                    <a:lnTo>
                      <a:pt x="1657" y="5047"/>
                    </a:lnTo>
                    <a:lnTo>
                      <a:pt x="1597" y="5023"/>
                    </a:lnTo>
                    <a:lnTo>
                      <a:pt x="1539" y="4998"/>
                    </a:lnTo>
                    <a:lnTo>
                      <a:pt x="1482" y="4970"/>
                    </a:lnTo>
                    <a:lnTo>
                      <a:pt x="1425" y="4942"/>
                    </a:lnTo>
                    <a:lnTo>
                      <a:pt x="1369" y="4912"/>
                    </a:lnTo>
                    <a:lnTo>
                      <a:pt x="1313" y="4881"/>
                    </a:lnTo>
                    <a:lnTo>
                      <a:pt x="1259" y="4849"/>
                    </a:lnTo>
                    <a:lnTo>
                      <a:pt x="1206" y="4816"/>
                    </a:lnTo>
                    <a:lnTo>
                      <a:pt x="1153" y="4781"/>
                    </a:lnTo>
                    <a:lnTo>
                      <a:pt x="1101" y="4745"/>
                    </a:lnTo>
                    <a:lnTo>
                      <a:pt x="1051" y="4709"/>
                    </a:lnTo>
                    <a:lnTo>
                      <a:pt x="1001" y="4671"/>
                    </a:lnTo>
                    <a:lnTo>
                      <a:pt x="952" y="4631"/>
                    </a:lnTo>
                    <a:lnTo>
                      <a:pt x="904" y="4591"/>
                    </a:lnTo>
                    <a:lnTo>
                      <a:pt x="857" y="4548"/>
                    </a:lnTo>
                    <a:lnTo>
                      <a:pt x="811" y="4506"/>
                    </a:lnTo>
                    <a:lnTo>
                      <a:pt x="766" y="4462"/>
                    </a:lnTo>
                    <a:lnTo>
                      <a:pt x="722" y="4417"/>
                    </a:lnTo>
                    <a:lnTo>
                      <a:pt x="680" y="4371"/>
                    </a:lnTo>
                    <a:lnTo>
                      <a:pt x="638" y="4325"/>
                    </a:lnTo>
                    <a:lnTo>
                      <a:pt x="598" y="4277"/>
                    </a:lnTo>
                    <a:lnTo>
                      <a:pt x="558" y="4228"/>
                    </a:lnTo>
                    <a:lnTo>
                      <a:pt x="520" y="4177"/>
                    </a:lnTo>
                    <a:lnTo>
                      <a:pt x="483" y="4127"/>
                    </a:lnTo>
                    <a:lnTo>
                      <a:pt x="447" y="4075"/>
                    </a:lnTo>
                    <a:lnTo>
                      <a:pt x="412" y="4023"/>
                    </a:lnTo>
                    <a:lnTo>
                      <a:pt x="379" y="3969"/>
                    </a:lnTo>
                    <a:lnTo>
                      <a:pt x="347" y="3915"/>
                    </a:lnTo>
                    <a:lnTo>
                      <a:pt x="316" y="3860"/>
                    </a:lnTo>
                    <a:lnTo>
                      <a:pt x="287" y="3804"/>
                    </a:lnTo>
                    <a:lnTo>
                      <a:pt x="258" y="3747"/>
                    </a:lnTo>
                    <a:lnTo>
                      <a:pt x="232" y="3689"/>
                    </a:lnTo>
                    <a:lnTo>
                      <a:pt x="206" y="3631"/>
                    </a:lnTo>
                    <a:lnTo>
                      <a:pt x="182" y="3573"/>
                    </a:lnTo>
                    <a:lnTo>
                      <a:pt x="159" y="3513"/>
                    </a:lnTo>
                    <a:lnTo>
                      <a:pt x="137" y="3452"/>
                    </a:lnTo>
                    <a:lnTo>
                      <a:pt x="118" y="3391"/>
                    </a:lnTo>
                    <a:lnTo>
                      <a:pt x="99" y="3330"/>
                    </a:lnTo>
                    <a:lnTo>
                      <a:pt x="83" y="3267"/>
                    </a:lnTo>
                    <a:lnTo>
                      <a:pt x="67" y="3204"/>
                    </a:lnTo>
                    <a:lnTo>
                      <a:pt x="53" y="3141"/>
                    </a:lnTo>
                    <a:lnTo>
                      <a:pt x="41" y="3076"/>
                    </a:lnTo>
                    <a:lnTo>
                      <a:pt x="30" y="3012"/>
                    </a:lnTo>
                    <a:lnTo>
                      <a:pt x="21" y="2947"/>
                    </a:lnTo>
                    <a:lnTo>
                      <a:pt x="14" y="2881"/>
                    </a:lnTo>
                    <a:lnTo>
                      <a:pt x="8" y="2815"/>
                    </a:lnTo>
                    <a:lnTo>
                      <a:pt x="3" y="2749"/>
                    </a:lnTo>
                    <a:lnTo>
                      <a:pt x="1" y="2682"/>
                    </a:lnTo>
                    <a:lnTo>
                      <a:pt x="0" y="2614"/>
                    </a:lnTo>
                    <a:lnTo>
                      <a:pt x="1" y="2546"/>
                    </a:lnTo>
                    <a:lnTo>
                      <a:pt x="3" y="2479"/>
                    </a:lnTo>
                    <a:lnTo>
                      <a:pt x="8" y="2413"/>
                    </a:lnTo>
                    <a:lnTo>
                      <a:pt x="14" y="2347"/>
                    </a:lnTo>
                    <a:lnTo>
                      <a:pt x="21" y="2281"/>
                    </a:lnTo>
                    <a:lnTo>
                      <a:pt x="30" y="2217"/>
                    </a:lnTo>
                    <a:lnTo>
                      <a:pt x="41" y="2152"/>
                    </a:lnTo>
                    <a:lnTo>
                      <a:pt x="53" y="2088"/>
                    </a:lnTo>
                    <a:lnTo>
                      <a:pt x="67" y="2024"/>
                    </a:lnTo>
                    <a:lnTo>
                      <a:pt x="83" y="1961"/>
                    </a:lnTo>
                    <a:lnTo>
                      <a:pt x="99" y="1899"/>
                    </a:lnTo>
                    <a:lnTo>
                      <a:pt x="118" y="1838"/>
                    </a:lnTo>
                    <a:lnTo>
                      <a:pt x="137" y="1777"/>
                    </a:lnTo>
                    <a:lnTo>
                      <a:pt x="159" y="1716"/>
                    </a:lnTo>
                    <a:lnTo>
                      <a:pt x="182" y="1656"/>
                    </a:lnTo>
                    <a:lnTo>
                      <a:pt x="206" y="1597"/>
                    </a:lnTo>
                    <a:lnTo>
                      <a:pt x="232" y="1539"/>
                    </a:lnTo>
                    <a:lnTo>
                      <a:pt x="258" y="1482"/>
                    </a:lnTo>
                    <a:lnTo>
                      <a:pt x="287" y="1424"/>
                    </a:lnTo>
                    <a:lnTo>
                      <a:pt x="316" y="1369"/>
                    </a:lnTo>
                    <a:lnTo>
                      <a:pt x="347" y="1313"/>
                    </a:lnTo>
                    <a:lnTo>
                      <a:pt x="379" y="1259"/>
                    </a:lnTo>
                    <a:lnTo>
                      <a:pt x="412" y="1205"/>
                    </a:lnTo>
                    <a:lnTo>
                      <a:pt x="447" y="1153"/>
                    </a:lnTo>
                    <a:lnTo>
                      <a:pt x="483" y="1102"/>
                    </a:lnTo>
                    <a:lnTo>
                      <a:pt x="520" y="1051"/>
                    </a:lnTo>
                    <a:lnTo>
                      <a:pt x="558" y="1000"/>
                    </a:lnTo>
                    <a:lnTo>
                      <a:pt x="598" y="952"/>
                    </a:lnTo>
                    <a:lnTo>
                      <a:pt x="638" y="903"/>
                    </a:lnTo>
                    <a:lnTo>
                      <a:pt x="680" y="857"/>
                    </a:lnTo>
                    <a:lnTo>
                      <a:pt x="722" y="811"/>
                    </a:lnTo>
                    <a:lnTo>
                      <a:pt x="766" y="766"/>
                    </a:lnTo>
                    <a:lnTo>
                      <a:pt x="811" y="722"/>
                    </a:lnTo>
                    <a:lnTo>
                      <a:pt x="857" y="680"/>
                    </a:lnTo>
                    <a:lnTo>
                      <a:pt x="904" y="637"/>
                    </a:lnTo>
                    <a:lnTo>
                      <a:pt x="952" y="597"/>
                    </a:lnTo>
                    <a:lnTo>
                      <a:pt x="1001" y="558"/>
                    </a:lnTo>
                    <a:lnTo>
                      <a:pt x="1051" y="520"/>
                    </a:lnTo>
                    <a:lnTo>
                      <a:pt x="1101" y="483"/>
                    </a:lnTo>
                    <a:lnTo>
                      <a:pt x="1153" y="447"/>
                    </a:lnTo>
                    <a:lnTo>
                      <a:pt x="1206" y="413"/>
                    </a:lnTo>
                    <a:lnTo>
                      <a:pt x="1259" y="379"/>
                    </a:lnTo>
                    <a:lnTo>
                      <a:pt x="1313" y="347"/>
                    </a:lnTo>
                    <a:lnTo>
                      <a:pt x="1369" y="316"/>
                    </a:lnTo>
                    <a:lnTo>
                      <a:pt x="1425" y="286"/>
                    </a:lnTo>
                    <a:lnTo>
                      <a:pt x="1482" y="258"/>
                    </a:lnTo>
                    <a:lnTo>
                      <a:pt x="1539" y="231"/>
                    </a:lnTo>
                    <a:lnTo>
                      <a:pt x="1597" y="205"/>
                    </a:lnTo>
                    <a:lnTo>
                      <a:pt x="1657" y="181"/>
                    </a:lnTo>
                    <a:lnTo>
                      <a:pt x="1715" y="159"/>
                    </a:lnTo>
                    <a:lnTo>
                      <a:pt x="1776" y="137"/>
                    </a:lnTo>
                    <a:lnTo>
                      <a:pt x="1838" y="118"/>
                    </a:lnTo>
                    <a:lnTo>
                      <a:pt x="1899" y="99"/>
                    </a:lnTo>
                    <a:lnTo>
                      <a:pt x="1961" y="82"/>
                    </a:lnTo>
                    <a:lnTo>
                      <a:pt x="2024" y="67"/>
                    </a:lnTo>
                    <a:lnTo>
                      <a:pt x="2088" y="53"/>
                    </a:lnTo>
                    <a:lnTo>
                      <a:pt x="2152" y="40"/>
                    </a:lnTo>
                    <a:lnTo>
                      <a:pt x="2217" y="30"/>
                    </a:lnTo>
                    <a:lnTo>
                      <a:pt x="2281" y="21"/>
                    </a:lnTo>
                    <a:lnTo>
                      <a:pt x="2347" y="14"/>
                    </a:lnTo>
                    <a:lnTo>
                      <a:pt x="2414" y="8"/>
                    </a:lnTo>
                    <a:lnTo>
                      <a:pt x="2480" y="4"/>
                    </a:lnTo>
                    <a:lnTo>
                      <a:pt x="2547" y="1"/>
                    </a:lnTo>
                    <a:lnTo>
                      <a:pt x="2614" y="0"/>
                    </a:lnTo>
                    <a:lnTo>
                      <a:pt x="2682" y="1"/>
                    </a:lnTo>
                    <a:lnTo>
                      <a:pt x="2749" y="4"/>
                    </a:lnTo>
                    <a:lnTo>
                      <a:pt x="2816" y="8"/>
                    </a:lnTo>
                    <a:lnTo>
                      <a:pt x="2881" y="14"/>
                    </a:lnTo>
                    <a:lnTo>
                      <a:pt x="2947" y="21"/>
                    </a:lnTo>
                    <a:lnTo>
                      <a:pt x="3013" y="30"/>
                    </a:lnTo>
                    <a:lnTo>
                      <a:pt x="3077" y="40"/>
                    </a:lnTo>
                    <a:lnTo>
                      <a:pt x="3140" y="53"/>
                    </a:lnTo>
                    <a:lnTo>
                      <a:pt x="3205" y="67"/>
                    </a:lnTo>
                    <a:lnTo>
                      <a:pt x="3267" y="82"/>
                    </a:lnTo>
                    <a:lnTo>
                      <a:pt x="3329" y="99"/>
                    </a:lnTo>
                    <a:lnTo>
                      <a:pt x="3392" y="118"/>
                    </a:lnTo>
                    <a:lnTo>
                      <a:pt x="3453" y="137"/>
                    </a:lnTo>
                    <a:lnTo>
                      <a:pt x="3513" y="159"/>
                    </a:lnTo>
                    <a:lnTo>
                      <a:pt x="3573" y="181"/>
                    </a:lnTo>
                    <a:lnTo>
                      <a:pt x="3631" y="205"/>
                    </a:lnTo>
                    <a:lnTo>
                      <a:pt x="3690" y="231"/>
                    </a:lnTo>
                    <a:lnTo>
                      <a:pt x="3748" y="258"/>
                    </a:lnTo>
                    <a:lnTo>
                      <a:pt x="3804" y="286"/>
                    </a:lnTo>
                    <a:lnTo>
                      <a:pt x="3861" y="316"/>
                    </a:lnTo>
                    <a:lnTo>
                      <a:pt x="3915" y="347"/>
                    </a:lnTo>
                    <a:lnTo>
                      <a:pt x="3970" y="379"/>
                    </a:lnTo>
                    <a:lnTo>
                      <a:pt x="4023" y="413"/>
                    </a:lnTo>
                    <a:lnTo>
                      <a:pt x="4076" y="447"/>
                    </a:lnTo>
                    <a:lnTo>
                      <a:pt x="4128" y="483"/>
                    </a:lnTo>
                    <a:lnTo>
                      <a:pt x="4178" y="520"/>
                    </a:lnTo>
                    <a:lnTo>
                      <a:pt x="4228" y="558"/>
                    </a:lnTo>
                    <a:lnTo>
                      <a:pt x="4276" y="597"/>
                    </a:lnTo>
                    <a:lnTo>
                      <a:pt x="4325" y="637"/>
                    </a:lnTo>
                    <a:lnTo>
                      <a:pt x="4372" y="680"/>
                    </a:lnTo>
                    <a:lnTo>
                      <a:pt x="4418" y="722"/>
                    </a:lnTo>
                    <a:lnTo>
                      <a:pt x="4463" y="766"/>
                    </a:lnTo>
                    <a:lnTo>
                      <a:pt x="4507" y="811"/>
                    </a:lnTo>
                    <a:lnTo>
                      <a:pt x="4549" y="857"/>
                    </a:lnTo>
                    <a:lnTo>
                      <a:pt x="4591" y="903"/>
                    </a:lnTo>
                    <a:lnTo>
                      <a:pt x="4631" y="952"/>
                    </a:lnTo>
                    <a:lnTo>
                      <a:pt x="4670" y="1000"/>
                    </a:lnTo>
                    <a:lnTo>
                      <a:pt x="4708" y="1051"/>
                    </a:lnTo>
                    <a:lnTo>
                      <a:pt x="4746" y="1102"/>
                    </a:lnTo>
                    <a:lnTo>
                      <a:pt x="4782" y="1153"/>
                    </a:lnTo>
                    <a:lnTo>
                      <a:pt x="4817" y="1205"/>
                    </a:lnTo>
                    <a:lnTo>
                      <a:pt x="4850" y="1259"/>
                    </a:lnTo>
                    <a:lnTo>
                      <a:pt x="4882" y="1313"/>
                    </a:lnTo>
                    <a:lnTo>
                      <a:pt x="4912" y="1369"/>
                    </a:lnTo>
                    <a:lnTo>
                      <a:pt x="4942" y="1424"/>
                    </a:lnTo>
                    <a:lnTo>
                      <a:pt x="4971" y="1482"/>
                    </a:lnTo>
                    <a:lnTo>
                      <a:pt x="4998" y="1539"/>
                    </a:lnTo>
                    <a:lnTo>
                      <a:pt x="5023" y="1597"/>
                    </a:lnTo>
                    <a:lnTo>
                      <a:pt x="5047" y="1656"/>
                    </a:lnTo>
                    <a:lnTo>
                      <a:pt x="5070" y="1716"/>
                    </a:lnTo>
                    <a:lnTo>
                      <a:pt x="5091" y="1777"/>
                    </a:lnTo>
                    <a:lnTo>
                      <a:pt x="5110" y="1838"/>
                    </a:lnTo>
                    <a:lnTo>
                      <a:pt x="5129" y="1899"/>
                    </a:lnTo>
                    <a:lnTo>
                      <a:pt x="5146" y="1961"/>
                    </a:lnTo>
                    <a:lnTo>
                      <a:pt x="5161" y="2024"/>
                    </a:lnTo>
                    <a:lnTo>
                      <a:pt x="5175" y="2088"/>
                    </a:lnTo>
                    <a:lnTo>
                      <a:pt x="5188" y="2152"/>
                    </a:lnTo>
                    <a:lnTo>
                      <a:pt x="5198" y="2217"/>
                    </a:lnTo>
                    <a:lnTo>
                      <a:pt x="5207" y="2281"/>
                    </a:lnTo>
                    <a:lnTo>
                      <a:pt x="5215" y="2347"/>
                    </a:lnTo>
                    <a:lnTo>
                      <a:pt x="5221" y="2413"/>
                    </a:lnTo>
                    <a:lnTo>
                      <a:pt x="5225" y="2479"/>
                    </a:lnTo>
                    <a:lnTo>
                      <a:pt x="5228" y="2546"/>
                    </a:lnTo>
                    <a:lnTo>
                      <a:pt x="5228" y="2614"/>
                    </a:lnTo>
                    <a:lnTo>
                      <a:pt x="5228" y="2682"/>
                    </a:lnTo>
                    <a:lnTo>
                      <a:pt x="5225" y="2749"/>
                    </a:lnTo>
                    <a:lnTo>
                      <a:pt x="5221" y="2815"/>
                    </a:lnTo>
                    <a:lnTo>
                      <a:pt x="5215" y="2881"/>
                    </a:lnTo>
                    <a:lnTo>
                      <a:pt x="5207" y="2947"/>
                    </a:lnTo>
                    <a:lnTo>
                      <a:pt x="5198" y="3012"/>
                    </a:lnTo>
                    <a:lnTo>
                      <a:pt x="5188" y="3076"/>
                    </a:lnTo>
                    <a:lnTo>
                      <a:pt x="5175" y="3141"/>
                    </a:lnTo>
                    <a:lnTo>
                      <a:pt x="5161" y="3204"/>
                    </a:lnTo>
                    <a:lnTo>
                      <a:pt x="5146" y="3267"/>
                    </a:lnTo>
                    <a:lnTo>
                      <a:pt x="5129" y="3330"/>
                    </a:lnTo>
                    <a:lnTo>
                      <a:pt x="5110" y="3391"/>
                    </a:lnTo>
                    <a:lnTo>
                      <a:pt x="5091" y="3452"/>
                    </a:lnTo>
                    <a:lnTo>
                      <a:pt x="5070" y="3513"/>
                    </a:lnTo>
                    <a:lnTo>
                      <a:pt x="5047" y="3573"/>
                    </a:lnTo>
                    <a:lnTo>
                      <a:pt x="5023" y="3631"/>
                    </a:lnTo>
                    <a:lnTo>
                      <a:pt x="4998" y="3689"/>
                    </a:lnTo>
                    <a:lnTo>
                      <a:pt x="4971" y="3747"/>
                    </a:lnTo>
                    <a:lnTo>
                      <a:pt x="4942" y="3804"/>
                    </a:lnTo>
                    <a:lnTo>
                      <a:pt x="4912" y="3860"/>
                    </a:lnTo>
                    <a:lnTo>
                      <a:pt x="4882" y="3915"/>
                    </a:lnTo>
                    <a:lnTo>
                      <a:pt x="4850" y="3969"/>
                    </a:lnTo>
                    <a:lnTo>
                      <a:pt x="4817" y="4023"/>
                    </a:lnTo>
                    <a:lnTo>
                      <a:pt x="4782" y="4075"/>
                    </a:lnTo>
                    <a:lnTo>
                      <a:pt x="4746" y="4127"/>
                    </a:lnTo>
                    <a:lnTo>
                      <a:pt x="4708" y="4177"/>
                    </a:lnTo>
                    <a:lnTo>
                      <a:pt x="4670" y="4228"/>
                    </a:lnTo>
                    <a:lnTo>
                      <a:pt x="4631" y="4277"/>
                    </a:lnTo>
                    <a:lnTo>
                      <a:pt x="4591" y="4325"/>
                    </a:lnTo>
                    <a:lnTo>
                      <a:pt x="4549" y="4371"/>
                    </a:lnTo>
                    <a:lnTo>
                      <a:pt x="4507" y="4417"/>
                    </a:lnTo>
                    <a:lnTo>
                      <a:pt x="4463" y="4462"/>
                    </a:lnTo>
                    <a:lnTo>
                      <a:pt x="4418" y="4506"/>
                    </a:lnTo>
                    <a:lnTo>
                      <a:pt x="4372" y="4548"/>
                    </a:lnTo>
                    <a:lnTo>
                      <a:pt x="4325" y="4591"/>
                    </a:lnTo>
                    <a:lnTo>
                      <a:pt x="4276" y="4631"/>
                    </a:lnTo>
                    <a:lnTo>
                      <a:pt x="4228" y="4671"/>
                    </a:lnTo>
                    <a:lnTo>
                      <a:pt x="4178" y="4709"/>
                    </a:lnTo>
                    <a:lnTo>
                      <a:pt x="4128" y="4745"/>
                    </a:lnTo>
                    <a:lnTo>
                      <a:pt x="4076" y="4781"/>
                    </a:lnTo>
                    <a:lnTo>
                      <a:pt x="4023" y="4816"/>
                    </a:lnTo>
                    <a:lnTo>
                      <a:pt x="3970" y="4849"/>
                    </a:lnTo>
                    <a:lnTo>
                      <a:pt x="3915" y="4881"/>
                    </a:lnTo>
                    <a:lnTo>
                      <a:pt x="3861" y="4912"/>
                    </a:lnTo>
                    <a:lnTo>
                      <a:pt x="3804" y="4942"/>
                    </a:lnTo>
                    <a:lnTo>
                      <a:pt x="3748" y="4970"/>
                    </a:lnTo>
                    <a:lnTo>
                      <a:pt x="3690" y="4998"/>
                    </a:lnTo>
                    <a:lnTo>
                      <a:pt x="3631" y="5023"/>
                    </a:lnTo>
                    <a:lnTo>
                      <a:pt x="3573" y="5047"/>
                    </a:lnTo>
                    <a:lnTo>
                      <a:pt x="3513" y="5069"/>
                    </a:lnTo>
                    <a:lnTo>
                      <a:pt x="3453" y="5091"/>
                    </a:lnTo>
                    <a:lnTo>
                      <a:pt x="3392" y="5111"/>
                    </a:lnTo>
                    <a:lnTo>
                      <a:pt x="3329" y="5129"/>
                    </a:lnTo>
                    <a:lnTo>
                      <a:pt x="3267" y="5146"/>
                    </a:lnTo>
                    <a:lnTo>
                      <a:pt x="3205" y="5161"/>
                    </a:lnTo>
                    <a:lnTo>
                      <a:pt x="3140" y="5175"/>
                    </a:lnTo>
                    <a:lnTo>
                      <a:pt x="3077" y="5188"/>
                    </a:lnTo>
                    <a:lnTo>
                      <a:pt x="3013" y="5198"/>
                    </a:lnTo>
                    <a:lnTo>
                      <a:pt x="2947" y="5207"/>
                    </a:lnTo>
                    <a:lnTo>
                      <a:pt x="2881" y="5214"/>
                    </a:lnTo>
                    <a:lnTo>
                      <a:pt x="2816" y="5221"/>
                    </a:lnTo>
                    <a:lnTo>
                      <a:pt x="2749" y="5225"/>
                    </a:lnTo>
                    <a:lnTo>
                      <a:pt x="2682" y="5227"/>
                    </a:lnTo>
                    <a:lnTo>
                      <a:pt x="2614" y="5228"/>
                    </a:lnTo>
                    <a:lnTo>
                      <a:pt x="2614" y="5227"/>
                    </a:lnTo>
                    <a:close/>
                    <a:moveTo>
                      <a:pt x="1131" y="3819"/>
                    </a:moveTo>
                    <a:lnTo>
                      <a:pt x="1153" y="3735"/>
                    </a:lnTo>
                    <a:lnTo>
                      <a:pt x="1176" y="3651"/>
                    </a:lnTo>
                    <a:lnTo>
                      <a:pt x="1198" y="3570"/>
                    </a:lnTo>
                    <a:lnTo>
                      <a:pt x="1222" y="3493"/>
                    </a:lnTo>
                    <a:lnTo>
                      <a:pt x="1234" y="3455"/>
                    </a:lnTo>
                    <a:lnTo>
                      <a:pt x="1247" y="3417"/>
                    </a:lnTo>
                    <a:lnTo>
                      <a:pt x="1258" y="3381"/>
                    </a:lnTo>
                    <a:lnTo>
                      <a:pt x="1271" y="3345"/>
                    </a:lnTo>
                    <a:lnTo>
                      <a:pt x="1283" y="3310"/>
                    </a:lnTo>
                    <a:lnTo>
                      <a:pt x="1296" y="3275"/>
                    </a:lnTo>
                    <a:lnTo>
                      <a:pt x="1309" y="3242"/>
                    </a:lnTo>
                    <a:lnTo>
                      <a:pt x="1321" y="3210"/>
                    </a:lnTo>
                    <a:lnTo>
                      <a:pt x="1335" y="3179"/>
                    </a:lnTo>
                    <a:lnTo>
                      <a:pt x="1348" y="3148"/>
                    </a:lnTo>
                    <a:lnTo>
                      <a:pt x="1362" y="3118"/>
                    </a:lnTo>
                    <a:lnTo>
                      <a:pt x="1376" y="3089"/>
                    </a:lnTo>
                    <a:lnTo>
                      <a:pt x="1389" y="3061"/>
                    </a:lnTo>
                    <a:lnTo>
                      <a:pt x="1403" y="3033"/>
                    </a:lnTo>
                    <a:lnTo>
                      <a:pt x="1418" y="3008"/>
                    </a:lnTo>
                    <a:lnTo>
                      <a:pt x="1432" y="2983"/>
                    </a:lnTo>
                    <a:lnTo>
                      <a:pt x="1447" y="2959"/>
                    </a:lnTo>
                    <a:lnTo>
                      <a:pt x="1462" y="2936"/>
                    </a:lnTo>
                    <a:lnTo>
                      <a:pt x="1477" y="2914"/>
                    </a:lnTo>
                    <a:lnTo>
                      <a:pt x="1492" y="2893"/>
                    </a:lnTo>
                    <a:lnTo>
                      <a:pt x="1508" y="2873"/>
                    </a:lnTo>
                    <a:lnTo>
                      <a:pt x="1524" y="2855"/>
                    </a:lnTo>
                    <a:lnTo>
                      <a:pt x="1539" y="2838"/>
                    </a:lnTo>
                    <a:lnTo>
                      <a:pt x="1556" y="2822"/>
                    </a:lnTo>
                    <a:lnTo>
                      <a:pt x="1574" y="2804"/>
                    </a:lnTo>
                    <a:lnTo>
                      <a:pt x="1591" y="2787"/>
                    </a:lnTo>
                    <a:lnTo>
                      <a:pt x="1609" y="2772"/>
                    </a:lnTo>
                    <a:lnTo>
                      <a:pt x="1629" y="2757"/>
                    </a:lnTo>
                    <a:lnTo>
                      <a:pt x="1649" y="2743"/>
                    </a:lnTo>
                    <a:lnTo>
                      <a:pt x="1668" y="2729"/>
                    </a:lnTo>
                    <a:lnTo>
                      <a:pt x="1690" y="2718"/>
                    </a:lnTo>
                    <a:lnTo>
                      <a:pt x="1711" y="2706"/>
                    </a:lnTo>
                    <a:lnTo>
                      <a:pt x="1733" y="2697"/>
                    </a:lnTo>
                    <a:lnTo>
                      <a:pt x="1756" y="2688"/>
                    </a:lnTo>
                    <a:lnTo>
                      <a:pt x="1780" y="2681"/>
                    </a:lnTo>
                    <a:lnTo>
                      <a:pt x="1804" y="2674"/>
                    </a:lnTo>
                    <a:lnTo>
                      <a:pt x="1829" y="2669"/>
                    </a:lnTo>
                    <a:lnTo>
                      <a:pt x="1855" y="2666"/>
                    </a:lnTo>
                    <a:lnTo>
                      <a:pt x="1881" y="2664"/>
                    </a:lnTo>
                    <a:lnTo>
                      <a:pt x="1909" y="2663"/>
                    </a:lnTo>
                    <a:lnTo>
                      <a:pt x="1927" y="2663"/>
                    </a:lnTo>
                    <a:lnTo>
                      <a:pt x="1946" y="2664"/>
                    </a:lnTo>
                    <a:lnTo>
                      <a:pt x="1964" y="2666"/>
                    </a:lnTo>
                    <a:lnTo>
                      <a:pt x="1983" y="2668"/>
                    </a:lnTo>
                    <a:lnTo>
                      <a:pt x="2001" y="2672"/>
                    </a:lnTo>
                    <a:lnTo>
                      <a:pt x="2021" y="2678"/>
                    </a:lnTo>
                    <a:lnTo>
                      <a:pt x="2039" y="2683"/>
                    </a:lnTo>
                    <a:lnTo>
                      <a:pt x="2060" y="2691"/>
                    </a:lnTo>
                    <a:lnTo>
                      <a:pt x="2079" y="2701"/>
                    </a:lnTo>
                    <a:lnTo>
                      <a:pt x="2100" y="2711"/>
                    </a:lnTo>
                    <a:lnTo>
                      <a:pt x="2122" y="2724"/>
                    </a:lnTo>
                    <a:lnTo>
                      <a:pt x="2144" y="2739"/>
                    </a:lnTo>
                    <a:lnTo>
                      <a:pt x="2166" y="2756"/>
                    </a:lnTo>
                    <a:lnTo>
                      <a:pt x="2189" y="2774"/>
                    </a:lnTo>
                    <a:lnTo>
                      <a:pt x="2213" y="2796"/>
                    </a:lnTo>
                    <a:lnTo>
                      <a:pt x="2237" y="2820"/>
                    </a:lnTo>
                    <a:lnTo>
                      <a:pt x="2256" y="2839"/>
                    </a:lnTo>
                    <a:lnTo>
                      <a:pt x="2275" y="2860"/>
                    </a:lnTo>
                    <a:lnTo>
                      <a:pt x="2295" y="2881"/>
                    </a:lnTo>
                    <a:lnTo>
                      <a:pt x="2314" y="2906"/>
                    </a:lnTo>
                    <a:lnTo>
                      <a:pt x="2334" y="2932"/>
                    </a:lnTo>
                    <a:lnTo>
                      <a:pt x="2354" y="2960"/>
                    </a:lnTo>
                    <a:lnTo>
                      <a:pt x="2374" y="2990"/>
                    </a:lnTo>
                    <a:lnTo>
                      <a:pt x="2395" y="3021"/>
                    </a:lnTo>
                    <a:lnTo>
                      <a:pt x="2415" y="3054"/>
                    </a:lnTo>
                    <a:lnTo>
                      <a:pt x="2435" y="3090"/>
                    </a:lnTo>
                    <a:lnTo>
                      <a:pt x="2456" y="3127"/>
                    </a:lnTo>
                    <a:lnTo>
                      <a:pt x="2478" y="3166"/>
                    </a:lnTo>
                    <a:lnTo>
                      <a:pt x="2499" y="3207"/>
                    </a:lnTo>
                    <a:lnTo>
                      <a:pt x="2521" y="3250"/>
                    </a:lnTo>
                    <a:lnTo>
                      <a:pt x="2543" y="3295"/>
                    </a:lnTo>
                    <a:lnTo>
                      <a:pt x="2564" y="3342"/>
                    </a:lnTo>
                    <a:lnTo>
                      <a:pt x="2614" y="3456"/>
                    </a:lnTo>
                    <a:lnTo>
                      <a:pt x="2665" y="3341"/>
                    </a:lnTo>
                    <a:lnTo>
                      <a:pt x="2687" y="3295"/>
                    </a:lnTo>
                    <a:lnTo>
                      <a:pt x="2708" y="3250"/>
                    </a:lnTo>
                    <a:lnTo>
                      <a:pt x="2730" y="3207"/>
                    </a:lnTo>
                    <a:lnTo>
                      <a:pt x="2751" y="3166"/>
                    </a:lnTo>
                    <a:lnTo>
                      <a:pt x="2773" y="3127"/>
                    </a:lnTo>
                    <a:lnTo>
                      <a:pt x="2794" y="3090"/>
                    </a:lnTo>
                    <a:lnTo>
                      <a:pt x="2814" y="3054"/>
                    </a:lnTo>
                    <a:lnTo>
                      <a:pt x="2835" y="3021"/>
                    </a:lnTo>
                    <a:lnTo>
                      <a:pt x="2855" y="2990"/>
                    </a:lnTo>
                    <a:lnTo>
                      <a:pt x="2876" y="2960"/>
                    </a:lnTo>
                    <a:lnTo>
                      <a:pt x="2895" y="2932"/>
                    </a:lnTo>
                    <a:lnTo>
                      <a:pt x="2915" y="2906"/>
                    </a:lnTo>
                    <a:lnTo>
                      <a:pt x="2934" y="2881"/>
                    </a:lnTo>
                    <a:lnTo>
                      <a:pt x="2954" y="2860"/>
                    </a:lnTo>
                    <a:lnTo>
                      <a:pt x="2973" y="2839"/>
                    </a:lnTo>
                    <a:lnTo>
                      <a:pt x="2992" y="2820"/>
                    </a:lnTo>
                    <a:lnTo>
                      <a:pt x="3016" y="2796"/>
                    </a:lnTo>
                    <a:lnTo>
                      <a:pt x="3040" y="2774"/>
                    </a:lnTo>
                    <a:lnTo>
                      <a:pt x="3063" y="2756"/>
                    </a:lnTo>
                    <a:lnTo>
                      <a:pt x="3085" y="2739"/>
                    </a:lnTo>
                    <a:lnTo>
                      <a:pt x="3107" y="2724"/>
                    </a:lnTo>
                    <a:lnTo>
                      <a:pt x="3128" y="2711"/>
                    </a:lnTo>
                    <a:lnTo>
                      <a:pt x="3149" y="2701"/>
                    </a:lnTo>
                    <a:lnTo>
                      <a:pt x="3169" y="2691"/>
                    </a:lnTo>
                    <a:lnTo>
                      <a:pt x="3189" y="2683"/>
                    </a:lnTo>
                    <a:lnTo>
                      <a:pt x="3208" y="2678"/>
                    </a:lnTo>
                    <a:lnTo>
                      <a:pt x="3228" y="2672"/>
                    </a:lnTo>
                    <a:lnTo>
                      <a:pt x="3246" y="2668"/>
                    </a:lnTo>
                    <a:lnTo>
                      <a:pt x="3265" y="2666"/>
                    </a:lnTo>
                    <a:lnTo>
                      <a:pt x="3283" y="2664"/>
                    </a:lnTo>
                    <a:lnTo>
                      <a:pt x="3319" y="2663"/>
                    </a:lnTo>
                    <a:lnTo>
                      <a:pt x="3347" y="2664"/>
                    </a:lnTo>
                    <a:lnTo>
                      <a:pt x="3373" y="2666"/>
                    </a:lnTo>
                    <a:lnTo>
                      <a:pt x="3400" y="2669"/>
                    </a:lnTo>
                    <a:lnTo>
                      <a:pt x="3425" y="2674"/>
                    </a:lnTo>
                    <a:lnTo>
                      <a:pt x="3449" y="2681"/>
                    </a:lnTo>
                    <a:lnTo>
                      <a:pt x="3472" y="2688"/>
                    </a:lnTo>
                    <a:lnTo>
                      <a:pt x="3495" y="2697"/>
                    </a:lnTo>
                    <a:lnTo>
                      <a:pt x="3517" y="2706"/>
                    </a:lnTo>
                    <a:lnTo>
                      <a:pt x="3539" y="2718"/>
                    </a:lnTo>
                    <a:lnTo>
                      <a:pt x="3560" y="2729"/>
                    </a:lnTo>
                    <a:lnTo>
                      <a:pt x="3581" y="2743"/>
                    </a:lnTo>
                    <a:lnTo>
                      <a:pt x="3600" y="2757"/>
                    </a:lnTo>
                    <a:lnTo>
                      <a:pt x="3619" y="2772"/>
                    </a:lnTo>
                    <a:lnTo>
                      <a:pt x="3637" y="2787"/>
                    </a:lnTo>
                    <a:lnTo>
                      <a:pt x="3655" y="2804"/>
                    </a:lnTo>
                    <a:lnTo>
                      <a:pt x="3673" y="2822"/>
                    </a:lnTo>
                    <a:lnTo>
                      <a:pt x="3689" y="2838"/>
                    </a:lnTo>
                    <a:lnTo>
                      <a:pt x="3705" y="2855"/>
                    </a:lnTo>
                    <a:lnTo>
                      <a:pt x="3721" y="2873"/>
                    </a:lnTo>
                    <a:lnTo>
                      <a:pt x="3736" y="2893"/>
                    </a:lnTo>
                    <a:lnTo>
                      <a:pt x="3751" y="2914"/>
                    </a:lnTo>
                    <a:lnTo>
                      <a:pt x="3767" y="2936"/>
                    </a:lnTo>
                    <a:lnTo>
                      <a:pt x="3782" y="2959"/>
                    </a:lnTo>
                    <a:lnTo>
                      <a:pt x="3796" y="2983"/>
                    </a:lnTo>
                    <a:lnTo>
                      <a:pt x="3811" y="3008"/>
                    </a:lnTo>
                    <a:lnTo>
                      <a:pt x="3825" y="3033"/>
                    </a:lnTo>
                    <a:lnTo>
                      <a:pt x="3840" y="3061"/>
                    </a:lnTo>
                    <a:lnTo>
                      <a:pt x="3854" y="3089"/>
                    </a:lnTo>
                    <a:lnTo>
                      <a:pt x="3867" y="3118"/>
                    </a:lnTo>
                    <a:lnTo>
                      <a:pt x="3880" y="3148"/>
                    </a:lnTo>
                    <a:lnTo>
                      <a:pt x="3894" y="3179"/>
                    </a:lnTo>
                    <a:lnTo>
                      <a:pt x="3907" y="3210"/>
                    </a:lnTo>
                    <a:lnTo>
                      <a:pt x="3920" y="3242"/>
                    </a:lnTo>
                    <a:lnTo>
                      <a:pt x="3933" y="3275"/>
                    </a:lnTo>
                    <a:lnTo>
                      <a:pt x="3946" y="3310"/>
                    </a:lnTo>
                    <a:lnTo>
                      <a:pt x="3958" y="3345"/>
                    </a:lnTo>
                    <a:lnTo>
                      <a:pt x="3970" y="3381"/>
                    </a:lnTo>
                    <a:lnTo>
                      <a:pt x="3983" y="3417"/>
                    </a:lnTo>
                    <a:lnTo>
                      <a:pt x="3994" y="3455"/>
                    </a:lnTo>
                    <a:lnTo>
                      <a:pt x="4007" y="3493"/>
                    </a:lnTo>
                    <a:lnTo>
                      <a:pt x="4030" y="3570"/>
                    </a:lnTo>
                    <a:lnTo>
                      <a:pt x="4053" y="3651"/>
                    </a:lnTo>
                    <a:lnTo>
                      <a:pt x="4075" y="3735"/>
                    </a:lnTo>
                    <a:lnTo>
                      <a:pt x="4097" y="3820"/>
                    </a:lnTo>
                    <a:lnTo>
                      <a:pt x="4268" y="3819"/>
                    </a:lnTo>
                    <a:lnTo>
                      <a:pt x="3339" y="778"/>
                    </a:lnTo>
                    <a:lnTo>
                      <a:pt x="2620" y="3161"/>
                    </a:lnTo>
                    <a:lnTo>
                      <a:pt x="2614" y="3161"/>
                    </a:lnTo>
                    <a:lnTo>
                      <a:pt x="2608" y="3161"/>
                    </a:lnTo>
                    <a:lnTo>
                      <a:pt x="1889" y="778"/>
                    </a:lnTo>
                    <a:lnTo>
                      <a:pt x="961" y="3819"/>
                    </a:lnTo>
                    <a:lnTo>
                      <a:pt x="1131" y="381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>
                  <a:solidFill>
                    <a:srgbClr val="000000"/>
                  </a:solidFill>
                  <a:ea typeface="ＭＳ Ｐゴシック" pitchFamily="-84" charset="-128"/>
                  <a:cs typeface="ＭＳ Ｐゴシック" pitchFamily="-84" charset="-128"/>
                  <a:sym typeface="Arial"/>
                </a:endParaRPr>
              </a:p>
            </p:txBody>
          </p:sp>
        </p:grp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46592" y="648613"/>
            <a:ext cx="4184065" cy="2407097"/>
          </a:xfrm>
        </p:spPr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2"/>
          </p:nvPr>
        </p:nvSpPr>
        <p:spPr>
          <a:xfrm>
            <a:off x="4446592" y="3270253"/>
            <a:ext cx="4184065" cy="964019"/>
          </a:xfrm>
        </p:spPr>
        <p:txBody>
          <a:bodyPr/>
          <a:lstStyle>
            <a:lvl1pPr marL="0" indent="0">
              <a:buClr>
                <a:schemeClr val="tx1"/>
              </a:buClr>
              <a:buNone/>
              <a:defRPr sz="1800">
                <a:solidFill>
                  <a:srgbClr val="FFFFFF"/>
                </a:solidFill>
              </a:defRPr>
            </a:lvl1pPr>
            <a:lvl2pPr marL="346075" indent="0">
              <a:buClr>
                <a:schemeClr val="tx1"/>
              </a:buClr>
              <a:buNone/>
              <a:defRPr>
                <a:solidFill>
                  <a:srgbClr val="FFFFFF"/>
                </a:solidFill>
              </a:defRPr>
            </a:lvl2pPr>
            <a:lvl3pPr marL="685800" indent="0">
              <a:buClr>
                <a:schemeClr val="tx1"/>
              </a:buClr>
              <a:buNone/>
              <a:defRPr>
                <a:solidFill>
                  <a:srgbClr val="FFFFFF"/>
                </a:solidFill>
              </a:defRPr>
            </a:lvl3pPr>
            <a:lvl4pPr marL="1371600" indent="0">
              <a:buClr>
                <a:schemeClr val="tx1"/>
              </a:buClr>
              <a:buNone/>
              <a:defRPr>
                <a:solidFill>
                  <a:srgbClr val="FFFFFF"/>
                </a:solidFill>
              </a:defRPr>
            </a:lvl4pPr>
            <a:lvl5pPr marL="1828800" indent="0">
              <a:buClr>
                <a:schemeClr val="tx1"/>
              </a:buClr>
              <a:buNone/>
              <a:defRPr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xmlns="" val="562979311"/>
      </p:ext>
    </p:extLst>
  </p:cSld>
  <p:clrMapOvr>
    <a:masterClrMapping/>
  </p:clrMapOvr>
  <p:transition>
    <p:fade/>
  </p:transition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247650" y="1447800"/>
            <a:ext cx="8623300" cy="5059325"/>
          </a:xfrm>
        </p:spPr>
        <p:txBody>
          <a:bodyPr/>
          <a:lstStyle>
            <a:lvl2pPr>
              <a:defRPr sz="2000"/>
            </a:lvl2pPr>
            <a:lvl3pPr>
              <a:buClr>
                <a:srgbClr val="0063BE"/>
              </a:buClr>
              <a:defRPr/>
            </a:lvl3pPr>
            <a:lvl4pPr marL="1201738" indent="-169863">
              <a:buClr>
                <a:srgbClr val="0063BE"/>
              </a:buClr>
              <a:defRPr/>
            </a:lvl4pPr>
            <a:lvl5pPr marL="1541463" indent="-169863">
              <a:buClr>
                <a:srgbClr val="0063BE"/>
              </a:buClr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47650" y="1447800"/>
            <a:ext cx="4183063" cy="5073501"/>
          </a:xfrm>
        </p:spPr>
        <p:txBody>
          <a:bodyPr/>
          <a:lstStyle>
            <a:lvl1pPr>
              <a:buClr>
                <a:srgbClr val="0063BE"/>
              </a:buClr>
              <a:defRPr sz="2400"/>
            </a:lvl1pPr>
            <a:lvl2pPr>
              <a:buClr>
                <a:srgbClr val="0063BE"/>
              </a:buClr>
              <a:defRPr sz="2000"/>
            </a:lvl2pPr>
            <a:lvl3pPr>
              <a:buClr>
                <a:srgbClr val="0063BE"/>
              </a:buClr>
              <a:defRPr sz="2000"/>
            </a:lvl3pPr>
            <a:lvl4pPr marL="1201738" indent="-169863">
              <a:buClr>
                <a:srgbClr val="0063BE"/>
              </a:buClr>
              <a:defRPr sz="2000"/>
            </a:lvl4pPr>
            <a:lvl5pPr marL="1541463" indent="-169863">
              <a:buClr>
                <a:srgbClr val="0063BE"/>
              </a:buClr>
              <a:defRPr sz="20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99016" y="1447804"/>
            <a:ext cx="4171949" cy="5073501"/>
          </a:xfrm>
        </p:spPr>
        <p:txBody>
          <a:bodyPr/>
          <a:lstStyle>
            <a:lvl1pPr>
              <a:buClr>
                <a:srgbClr val="0063BE"/>
              </a:buClr>
              <a:defRPr sz="2400"/>
            </a:lvl1pPr>
            <a:lvl2pPr>
              <a:buClr>
                <a:srgbClr val="0063BE"/>
              </a:buClr>
              <a:defRPr sz="2000"/>
            </a:lvl2pPr>
            <a:lvl3pPr>
              <a:buClr>
                <a:srgbClr val="0063BE"/>
              </a:buClr>
              <a:defRPr sz="2000"/>
            </a:lvl3pPr>
            <a:lvl4pPr marL="1201738" indent="-169863">
              <a:buClr>
                <a:srgbClr val="0063BE"/>
              </a:buClr>
              <a:defRPr sz="2000"/>
            </a:lvl4pPr>
            <a:lvl5pPr marL="1541463" indent="-169863">
              <a:buClr>
                <a:srgbClr val="0063BE"/>
              </a:buClr>
              <a:defRPr sz="20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</p:cSld>
  <p:clrMapOvr>
    <a:masterClrMapping/>
  </p:clrMapOvr>
  <p:transition>
    <p:fade/>
  </p:transition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fade/>
  </p:transition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t="15398"/>
          <a:stretch/>
        </p:blipFill>
        <p:spPr bwMode="auto">
          <a:xfrm>
            <a:off x="0" y="-7087"/>
            <a:ext cx="9144000" cy="6865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Rectangle 15"/>
          <p:cNvSpPr>
            <a:spLocks noChangeArrowheads="1"/>
          </p:cNvSpPr>
          <p:nvPr userDrawn="1"/>
        </p:nvSpPr>
        <p:spPr bwMode="auto">
          <a:xfrm>
            <a:off x="4" y="-7087"/>
            <a:ext cx="9143999" cy="6864096"/>
          </a:xfrm>
          <a:prstGeom prst="rect">
            <a:avLst/>
          </a:prstGeom>
          <a:solidFill>
            <a:srgbClr val="0063BE">
              <a:alpha val="9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en-US" altLang="en-US" sz="180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" name="Rectangle 17"/>
          <p:cNvSpPr>
            <a:spLocks noChangeArrowheads="1"/>
          </p:cNvSpPr>
          <p:nvPr userDrawn="1"/>
        </p:nvSpPr>
        <p:spPr bwMode="auto">
          <a:xfrm>
            <a:off x="330200" y="2106096"/>
            <a:ext cx="5984876" cy="27114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500" b="1" dirty="0" smtClean="0">
                <a:solidFill>
                  <a:srgbClr val="FFFFFF"/>
                </a:solidFill>
                <a:ea typeface="ＭＳ Ｐゴシック" pitchFamily="-84" charset="-128"/>
                <a:cs typeface="Arial"/>
                <a:sym typeface="Arial"/>
              </a:rPr>
              <a:t>THANK YOU!</a:t>
            </a:r>
            <a:endParaRPr lang="en-US" sz="11500" b="1" dirty="0">
              <a:solidFill>
                <a:srgbClr val="FFFFFF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pic>
        <p:nvPicPr>
          <p:cNvPr id="38913" name="Picture 1"/>
          <p:cNvPicPr>
            <a:picLocks noChangeAspect="1" noChangeArrowheads="1"/>
          </p:cNvPicPr>
          <p:nvPr userDrawn="1"/>
        </p:nvPicPr>
        <p:blipFill>
          <a:blip r:embed="rId3" cstate="print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253168" y="2766496"/>
            <a:ext cx="2084387" cy="27728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&amp;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/>
        </p:blipFill>
        <p:spPr>
          <a:xfrm>
            <a:off x="-15727" y="0"/>
            <a:ext cx="9175454" cy="6842077"/>
          </a:xfrm>
          <a:prstGeom prst="rect">
            <a:avLst/>
          </a:prstGeom>
        </p:spPr>
      </p:pic>
      <p:sp>
        <p:nvSpPr>
          <p:cNvPr id="3" name="Rectangle 2"/>
          <p:cNvSpPr/>
          <p:nvPr userDrawn="1"/>
        </p:nvSpPr>
        <p:spPr>
          <a:xfrm>
            <a:off x="-2" y="0"/>
            <a:ext cx="9144002" cy="6858000"/>
          </a:xfrm>
          <a:prstGeom prst="rect">
            <a:avLst/>
          </a:prstGeom>
          <a:gradFill flip="none" rotWithShape="1">
            <a:gsLst>
              <a:gs pos="40000">
                <a:schemeClr val="tx1">
                  <a:alpha val="60000"/>
                </a:schemeClr>
              </a:gs>
              <a:gs pos="93000">
                <a:srgbClr val="FFFFFF">
                  <a:alpha val="0"/>
                </a:srgb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FF"/>
              </a:solidFill>
              <a:sym typeface="Arial"/>
            </a:endParaRPr>
          </a:p>
        </p:txBody>
      </p:sp>
      <p:sp>
        <p:nvSpPr>
          <p:cNvPr id="16" name="Rectangle 15"/>
          <p:cNvSpPr>
            <a:spLocks noChangeArrowheads="1"/>
          </p:cNvSpPr>
          <p:nvPr userDrawn="1"/>
        </p:nvSpPr>
        <p:spPr bwMode="auto">
          <a:xfrm>
            <a:off x="-9525" y="1280584"/>
            <a:ext cx="4883150" cy="4713816"/>
          </a:xfrm>
          <a:prstGeom prst="rect">
            <a:avLst/>
          </a:prstGeom>
          <a:solidFill>
            <a:srgbClr val="0063BE">
              <a:alpha val="9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en-US" altLang="en-US" sz="180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" name="Rectangle 17"/>
          <p:cNvSpPr>
            <a:spLocks noChangeArrowheads="1"/>
          </p:cNvSpPr>
          <p:nvPr userDrawn="1"/>
        </p:nvSpPr>
        <p:spPr bwMode="auto">
          <a:xfrm>
            <a:off x="273050" y="2969696"/>
            <a:ext cx="3765550" cy="27114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fontAlgn="base">
              <a:lnSpc>
                <a:spcPts val="8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200" b="1" dirty="0">
                <a:solidFill>
                  <a:srgbClr val="FFFFFF"/>
                </a:solidFill>
                <a:ea typeface="ＭＳ Ｐゴシック" pitchFamily="-84" charset="-128"/>
                <a:cs typeface="Arial"/>
                <a:sym typeface="Arial"/>
              </a:rPr>
              <a:t>Q &amp; </a:t>
            </a:r>
            <a:r>
              <a:rPr lang="en-US" sz="9200" b="1" dirty="0" smtClean="0">
                <a:solidFill>
                  <a:srgbClr val="FFFFFF"/>
                </a:solidFill>
                <a:ea typeface="ＭＳ Ｐゴシック" pitchFamily="-84" charset="-128"/>
                <a:cs typeface="Arial"/>
                <a:sym typeface="Arial"/>
              </a:rPr>
              <a:t>A</a:t>
            </a:r>
            <a:endParaRPr lang="en-US" sz="9200" b="1" dirty="0">
              <a:solidFill>
                <a:srgbClr val="FFFFFF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Content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/>
          <p:cNvSpPr/>
          <p:nvPr/>
        </p:nvSpPr>
        <p:spPr>
          <a:xfrm>
            <a:off x="0" y="0"/>
            <a:ext cx="914400" cy="9144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6" hasCustomPrompt="1"/>
          </p:nvPr>
        </p:nvSpPr>
        <p:spPr>
          <a:xfrm>
            <a:off x="274369" y="1783101"/>
            <a:ext cx="5577779" cy="4297633"/>
          </a:xfrm>
          <a:prstGeom prst="rect">
            <a:avLst/>
          </a:prstGeom>
        </p:spPr>
        <p:txBody>
          <a:bodyPr vert="horz"/>
          <a:lstStyle>
            <a:lvl1pPr marL="182563" indent="-182563">
              <a:spcBef>
                <a:spcPts val="0"/>
              </a:spcBef>
              <a:spcAft>
                <a:spcPts val="0"/>
              </a:spcAft>
              <a:tabLst>
                <a:tab pos="1143000" algn="l"/>
                <a:tab pos="1314450" algn="l"/>
              </a:tabLst>
              <a:defRPr sz="2200" baseline="0">
                <a:latin typeface="Arial" pitchFamily="34" charset="0"/>
                <a:cs typeface="Arial" pitchFamily="34" charset="0"/>
              </a:defRPr>
            </a:lvl1pPr>
            <a:lvl2pPr marL="365760" indent="-182880">
              <a:spcBef>
                <a:spcPts val="0"/>
              </a:spcBef>
              <a:spcAft>
                <a:spcPts val="0"/>
              </a:spcAft>
              <a:defRPr sz="2000">
                <a:latin typeface="Arial" pitchFamily="34" charset="0"/>
                <a:cs typeface="Arial" pitchFamily="34" charset="0"/>
              </a:defRPr>
            </a:lvl2pPr>
            <a:lvl3pPr marL="547688" indent="-204788">
              <a:spcBef>
                <a:spcPts val="0"/>
              </a:spcBef>
              <a:defRPr sz="1800">
                <a:latin typeface="Arial" pitchFamily="34" charset="0"/>
                <a:cs typeface="Arial" pitchFamily="34" charset="0"/>
              </a:defRPr>
            </a:lvl3pPr>
            <a:lvl4pPr marL="730250" indent="-182880">
              <a:spcBef>
                <a:spcPts val="0"/>
              </a:spcBef>
              <a:defRPr sz="1600">
                <a:latin typeface="Arial" pitchFamily="34" charset="0"/>
                <a:cs typeface="Arial" pitchFamily="34" charset="0"/>
              </a:defRPr>
            </a:lvl4pPr>
          </a:lstStyle>
          <a:p>
            <a:pPr lvl="0"/>
            <a:r>
              <a:rPr lang="en-US" dirty="0" smtClean="0"/>
              <a:t>First level content</a:t>
            </a:r>
          </a:p>
          <a:p>
            <a:pPr lvl="1"/>
            <a:r>
              <a:rPr lang="en-GB" dirty="0" smtClean="0"/>
              <a:t> Second level content</a:t>
            </a:r>
          </a:p>
          <a:p>
            <a:pPr lvl="2"/>
            <a:r>
              <a:rPr lang="en-GB" dirty="0" smtClean="0"/>
              <a:t>Third level content</a:t>
            </a:r>
          </a:p>
          <a:p>
            <a:pPr lvl="3"/>
            <a:r>
              <a:rPr lang="en-GB" dirty="0" smtClean="0"/>
              <a:t>Fourth level content</a:t>
            </a:r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4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914446" y="0"/>
            <a:ext cx="7298413" cy="914400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200" b="1" cap="all" baseline="0">
                <a:solidFill>
                  <a:srgbClr val="0063BE"/>
                </a:solidFill>
                <a:latin typeface="Arial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8395731" y="164468"/>
            <a:ext cx="582138" cy="585469"/>
            <a:chOff x="1633" y="1249"/>
            <a:chExt cx="2614" cy="261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8" name="Text Box 41"/>
          <p:cNvSpPr txBox="1">
            <a:spLocks noChangeArrowheads="1"/>
          </p:cNvSpPr>
          <p:nvPr userDrawn="1"/>
        </p:nvSpPr>
        <p:spPr bwMode="auto">
          <a:xfrm>
            <a:off x="152400" y="6431578"/>
            <a:ext cx="8839200" cy="4154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anchor="b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9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MOTOROLA SOLUTIONS GENERAL BUSINESS USE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6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MOTOROLA, MOTO, MOTOROLA SOLUTIONS and the Stylized M Logo are trademarks or registered trademarks of Motorola Trademark Holdings, LLC and are used under license. 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6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All other trademarks are the property of their respective owners. © 2015 Motorola Solutions, Inc.  All rights reserved.</a:t>
            </a:r>
            <a:endParaRPr lang="en-GB" sz="6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182880" y="6407264"/>
            <a:ext cx="8778240" cy="0"/>
          </a:xfrm>
          <a:prstGeom prst="line">
            <a:avLst/>
          </a:prstGeom>
          <a:ln>
            <a:solidFill>
              <a:srgbClr val="0063BE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xmlns="" val="36462590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Content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/>
          <p:cNvSpPr/>
          <p:nvPr/>
        </p:nvSpPr>
        <p:spPr>
          <a:xfrm>
            <a:off x="0" y="0"/>
            <a:ext cx="914400" cy="9144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6" hasCustomPrompt="1"/>
          </p:nvPr>
        </p:nvSpPr>
        <p:spPr>
          <a:xfrm>
            <a:off x="274369" y="1783101"/>
            <a:ext cx="5577779" cy="4297633"/>
          </a:xfrm>
          <a:prstGeom prst="rect">
            <a:avLst/>
          </a:prstGeom>
        </p:spPr>
        <p:txBody>
          <a:bodyPr vert="horz"/>
          <a:lstStyle>
            <a:lvl1pPr marL="182563" indent="-182563">
              <a:spcBef>
                <a:spcPts val="0"/>
              </a:spcBef>
              <a:spcAft>
                <a:spcPts val="0"/>
              </a:spcAft>
              <a:tabLst>
                <a:tab pos="1143000" algn="l"/>
                <a:tab pos="1314450" algn="l"/>
              </a:tabLst>
              <a:defRPr sz="2200" baseline="0">
                <a:latin typeface="Arial" pitchFamily="34" charset="0"/>
                <a:cs typeface="Arial" pitchFamily="34" charset="0"/>
              </a:defRPr>
            </a:lvl1pPr>
            <a:lvl2pPr marL="365760" indent="-182880">
              <a:spcBef>
                <a:spcPts val="0"/>
              </a:spcBef>
              <a:spcAft>
                <a:spcPts val="0"/>
              </a:spcAft>
              <a:defRPr sz="2000">
                <a:latin typeface="Arial" pitchFamily="34" charset="0"/>
                <a:cs typeface="Arial" pitchFamily="34" charset="0"/>
              </a:defRPr>
            </a:lvl2pPr>
            <a:lvl3pPr marL="547688" indent="-204788">
              <a:spcBef>
                <a:spcPts val="0"/>
              </a:spcBef>
              <a:defRPr sz="1800">
                <a:latin typeface="Arial" pitchFamily="34" charset="0"/>
                <a:cs typeface="Arial" pitchFamily="34" charset="0"/>
              </a:defRPr>
            </a:lvl3pPr>
            <a:lvl4pPr marL="730250" indent="-182880">
              <a:spcBef>
                <a:spcPts val="0"/>
              </a:spcBef>
              <a:defRPr sz="1600">
                <a:latin typeface="Arial" pitchFamily="34" charset="0"/>
                <a:cs typeface="Arial" pitchFamily="34" charset="0"/>
              </a:defRPr>
            </a:lvl4pPr>
          </a:lstStyle>
          <a:p>
            <a:pPr lvl="0"/>
            <a:r>
              <a:rPr lang="en-US" dirty="0" smtClean="0"/>
              <a:t>First level content</a:t>
            </a:r>
          </a:p>
          <a:p>
            <a:pPr lvl="1"/>
            <a:r>
              <a:rPr lang="en-GB" dirty="0" smtClean="0"/>
              <a:t> Second level content</a:t>
            </a:r>
          </a:p>
          <a:p>
            <a:pPr lvl="2"/>
            <a:r>
              <a:rPr lang="en-GB" dirty="0" smtClean="0"/>
              <a:t>Third level content</a:t>
            </a:r>
          </a:p>
          <a:p>
            <a:pPr lvl="3"/>
            <a:r>
              <a:rPr lang="en-GB" dirty="0" smtClean="0"/>
              <a:t>Fourth level content</a:t>
            </a:r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4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914446" y="0"/>
            <a:ext cx="7298413" cy="914400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200" b="1" cap="all" baseline="0">
                <a:solidFill>
                  <a:srgbClr val="0063BE"/>
                </a:solidFill>
                <a:latin typeface="Arial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8395731" y="164468"/>
            <a:ext cx="582138" cy="585469"/>
            <a:chOff x="1633" y="1249"/>
            <a:chExt cx="2614" cy="261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8" name="Text Box 41"/>
          <p:cNvSpPr txBox="1">
            <a:spLocks noChangeArrowheads="1"/>
          </p:cNvSpPr>
          <p:nvPr userDrawn="1"/>
        </p:nvSpPr>
        <p:spPr bwMode="auto">
          <a:xfrm>
            <a:off x="152400" y="6431578"/>
            <a:ext cx="8839200" cy="4154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anchor="b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9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MOTOROLA SOLUTIONS GENERAL BUSINESS USE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6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MOTOROLA, MOTO, MOTOROLA SOLUTIONS and the Stylized M Logo are trademarks or registered trademarks of Motorola Trademark Holdings, LLC and are used under license. 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6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All other trademarks are the property of their respective owners. © 2015 Motorola Solutions, Inc.  All rights reserved.</a:t>
            </a:r>
            <a:endParaRPr lang="en-GB" sz="6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182880" y="6407264"/>
            <a:ext cx="8778240" cy="0"/>
          </a:xfrm>
          <a:prstGeom prst="line">
            <a:avLst/>
          </a:prstGeom>
          <a:ln>
            <a:solidFill>
              <a:srgbClr val="0063BE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xmlns="" val="36462590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8_Content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/>
          <p:cNvSpPr/>
          <p:nvPr/>
        </p:nvSpPr>
        <p:spPr>
          <a:xfrm>
            <a:off x="0" y="0"/>
            <a:ext cx="914400" cy="9144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6" hasCustomPrompt="1"/>
          </p:nvPr>
        </p:nvSpPr>
        <p:spPr>
          <a:xfrm>
            <a:off x="274369" y="1783101"/>
            <a:ext cx="5577779" cy="4297633"/>
          </a:xfrm>
          <a:prstGeom prst="rect">
            <a:avLst/>
          </a:prstGeom>
        </p:spPr>
        <p:txBody>
          <a:bodyPr vert="horz"/>
          <a:lstStyle>
            <a:lvl1pPr marL="182563" indent="-182563">
              <a:spcBef>
                <a:spcPts val="0"/>
              </a:spcBef>
              <a:spcAft>
                <a:spcPts val="0"/>
              </a:spcAft>
              <a:tabLst>
                <a:tab pos="1143000" algn="l"/>
                <a:tab pos="1314450" algn="l"/>
              </a:tabLst>
              <a:defRPr sz="2200" baseline="0">
                <a:latin typeface="Arial" pitchFamily="34" charset="0"/>
                <a:cs typeface="Arial" pitchFamily="34" charset="0"/>
              </a:defRPr>
            </a:lvl1pPr>
            <a:lvl2pPr marL="365760" indent="-182880">
              <a:spcBef>
                <a:spcPts val="0"/>
              </a:spcBef>
              <a:spcAft>
                <a:spcPts val="0"/>
              </a:spcAft>
              <a:defRPr sz="2000">
                <a:latin typeface="Arial" pitchFamily="34" charset="0"/>
                <a:cs typeface="Arial" pitchFamily="34" charset="0"/>
              </a:defRPr>
            </a:lvl2pPr>
            <a:lvl3pPr marL="547688" indent="-204788">
              <a:spcBef>
                <a:spcPts val="0"/>
              </a:spcBef>
              <a:defRPr sz="1800">
                <a:latin typeface="Arial" pitchFamily="34" charset="0"/>
                <a:cs typeface="Arial" pitchFamily="34" charset="0"/>
              </a:defRPr>
            </a:lvl3pPr>
            <a:lvl4pPr marL="730250" indent="-182880">
              <a:spcBef>
                <a:spcPts val="0"/>
              </a:spcBef>
              <a:defRPr sz="1600">
                <a:latin typeface="Arial" pitchFamily="34" charset="0"/>
                <a:cs typeface="Arial" pitchFamily="34" charset="0"/>
              </a:defRPr>
            </a:lvl4pPr>
          </a:lstStyle>
          <a:p>
            <a:pPr lvl="0"/>
            <a:r>
              <a:rPr lang="en-US" dirty="0" smtClean="0"/>
              <a:t>First level content</a:t>
            </a:r>
          </a:p>
          <a:p>
            <a:pPr lvl="1"/>
            <a:r>
              <a:rPr lang="en-GB" dirty="0" smtClean="0"/>
              <a:t> Second level content</a:t>
            </a:r>
          </a:p>
          <a:p>
            <a:pPr lvl="2"/>
            <a:r>
              <a:rPr lang="en-GB" dirty="0" smtClean="0"/>
              <a:t>Third level content</a:t>
            </a:r>
          </a:p>
          <a:p>
            <a:pPr lvl="3"/>
            <a:r>
              <a:rPr lang="en-GB" dirty="0" smtClean="0"/>
              <a:t>Fourth level content</a:t>
            </a:r>
            <a:endParaRPr lang="en-US" dirty="0" smtClean="0"/>
          </a:p>
          <a:p>
            <a:pPr lvl="0"/>
            <a:endParaRPr lang="en-US" dirty="0" smtClean="0"/>
          </a:p>
        </p:txBody>
      </p:sp>
      <p:sp>
        <p:nvSpPr>
          <p:cNvPr id="34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914446" y="0"/>
            <a:ext cx="7298413" cy="914400"/>
          </a:xfrm>
          <a:prstGeom prst="rect">
            <a:avLst/>
          </a:prstGeom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200" b="1" cap="all" baseline="0">
                <a:solidFill>
                  <a:srgbClr val="0063BE"/>
                </a:solidFill>
                <a:latin typeface="Arial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8395731" y="164468"/>
            <a:ext cx="582138" cy="585469"/>
            <a:chOff x="1633" y="1249"/>
            <a:chExt cx="2614" cy="261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8" name="Text Box 41"/>
          <p:cNvSpPr txBox="1">
            <a:spLocks noChangeArrowheads="1"/>
          </p:cNvSpPr>
          <p:nvPr userDrawn="1"/>
        </p:nvSpPr>
        <p:spPr bwMode="auto">
          <a:xfrm>
            <a:off x="152400" y="6431578"/>
            <a:ext cx="8839200" cy="4154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anchor="b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9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MOTOROLA SOLUTIONS GENERAL BUSINESS USE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6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MOTOROLA, MOTO, MOTOROLA SOLUTIONS and the Stylized M Logo are trademarks or registered trademarks of Motorola Trademark Holdings, LLC and are used under license. 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sz="6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All other trademarks are the property of their respective owners. © 2015 Motorola Solutions, Inc.  All rights reserved.</a:t>
            </a:r>
            <a:endParaRPr lang="en-GB" sz="6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182880" y="6407264"/>
            <a:ext cx="8778240" cy="0"/>
          </a:xfrm>
          <a:prstGeom prst="line">
            <a:avLst/>
          </a:prstGeom>
          <a:ln>
            <a:solidFill>
              <a:srgbClr val="0063BE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xmlns="" val="36462590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/>
        </p:nvSpPr>
        <p:spPr>
          <a:xfrm>
            <a:off x="1" y="4"/>
            <a:ext cx="9144000" cy="1089797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9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34833" y="2334784"/>
            <a:ext cx="7142318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Rectangle 14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4" name="Rectangle 13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4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23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74" y="15277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1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3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334833" y="2735226"/>
            <a:ext cx="7142318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2" name="Group 4"/>
          <p:cNvGrpSpPr>
            <a:grpSpLocks noChangeAspect="1"/>
          </p:cNvGrpSpPr>
          <p:nvPr userDrawn="1"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4152692643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7416810" y="6258984"/>
            <a:ext cx="1547813" cy="321733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PAGE </a:t>
            </a:r>
            <a:fld id="{42ACE918-9839-4457-ADD5-55C9F5155AB5}" type="slidenum">
              <a:rPr lang="en-US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521723259"/>
      </p:ext>
    </p:extLst>
  </p:cSld>
  <p:clrMapOvr>
    <a:masterClrMapping/>
  </p:clrMapOvr>
  <p:transition>
    <p:fade/>
  </p:transition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247650" y="1447803"/>
            <a:ext cx="8623300" cy="48895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</p:txBody>
      </p:sp>
      <p:sp>
        <p:nvSpPr>
          <p:cNvPr id="5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7416810" y="6258984"/>
            <a:ext cx="1547813" cy="321733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PAGE </a:t>
            </a:r>
            <a:fld id="{9D27ACDF-BBE3-4B41-B11A-01DF3D0E34E7}" type="slidenum">
              <a:rPr lang="en-US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928807722"/>
      </p:ext>
    </p:extLst>
  </p:cSld>
  <p:clrMapOvr>
    <a:masterClrMapping/>
  </p:clrMapOvr>
  <p:transition>
    <p:fade/>
  </p:transition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Shape 109"/>
          <p:cNvSpPr txBox="1">
            <a:spLocks noGrp="1"/>
          </p:cNvSpPr>
          <p:nvPr>
            <p:ph type="ctrTitle"/>
          </p:nvPr>
        </p:nvSpPr>
        <p:spPr>
          <a:xfrm>
            <a:off x="685807" y="2131498"/>
            <a:ext cx="7772397" cy="1468967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marL="0" marR="0" lvl="0" indent="0" algn="ctr" rtl="0">
              <a:lnSpc>
                <a:spcPct val="77777"/>
              </a:lnSpc>
              <a:spcBef>
                <a:spcPts val="0"/>
              </a:spcBef>
              <a:spcAft>
                <a:spcPts val="0"/>
              </a:spcAft>
              <a:buClr>
                <a:srgbClr val="0063BE"/>
              </a:buClr>
              <a:buFont typeface="Arial"/>
              <a:buNone/>
              <a:defRPr sz="3600" b="1" i="0" u="none" strike="noStrike" cap="none">
                <a:solidFill>
                  <a:srgbClr val="0063BE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4000" b="1" i="0" u="none" strike="noStrike" cap="none">
                <a:solidFill>
                  <a:srgbClr val="0063BE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l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4000" b="1" i="0" u="none" strike="noStrike" cap="none">
                <a:solidFill>
                  <a:srgbClr val="0063BE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l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4000" b="1" i="0" u="none" strike="noStrike" cap="none">
                <a:solidFill>
                  <a:srgbClr val="0063BE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l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4000" b="1" i="0" u="none" strike="noStrike" cap="none">
                <a:solidFill>
                  <a:srgbClr val="0063BE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457200" marR="0" lvl="5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4400" b="1" i="0" u="none" strike="noStrike" cap="none">
                <a:solidFill>
                  <a:srgbClr val="0063BE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marR="0" lvl="6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4400" b="1" i="0" u="none" strike="noStrike" cap="none">
                <a:solidFill>
                  <a:srgbClr val="0063BE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marR="0" lvl="7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4400" b="1" i="0" u="none" strike="noStrike" cap="none">
                <a:solidFill>
                  <a:srgbClr val="0063BE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marR="0" lvl="8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4400" b="1" i="0" u="none" strike="noStrike" cap="none">
                <a:solidFill>
                  <a:srgbClr val="0063BE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0" name="Shape 110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597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marL="0" marR="0" lvl="0" indent="0" algn="ctr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0063BE"/>
              </a:buClr>
              <a:buFont typeface="Arial"/>
              <a:buNone/>
              <a:defRPr sz="1800" b="1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457200" marR="0" lvl="1" indent="0" algn="ctr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0063BE"/>
              </a:buClr>
              <a:buFont typeface="Arial"/>
              <a:buNone/>
              <a:defRPr sz="1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914400" marR="0" lvl="2" indent="0" algn="ctr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0063BE"/>
              </a:buClr>
              <a:buFont typeface="Arial"/>
              <a:buNone/>
              <a:defRPr sz="1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371600" marR="0" lvl="3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1828800" marR="0" lvl="4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286000" marR="0" lvl="5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743200" marR="0" lvl="6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200400" marR="0" lvl="7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657600" marR="0" lvl="8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1" name="Shape 111"/>
          <p:cNvSpPr txBox="1">
            <a:spLocks noGrp="1"/>
          </p:cNvSpPr>
          <p:nvPr>
            <p:ph type="sldNum" idx="12"/>
          </p:nvPr>
        </p:nvSpPr>
        <p:spPr>
          <a:xfrm>
            <a:off x="7416811" y="6258991"/>
            <a:ext cx="1547811" cy="321732"/>
          </a:xfrm>
          <a:prstGeom prst="rect">
            <a:avLst/>
          </a:prstGeom>
          <a:noFill/>
          <a:ln>
            <a:noFill/>
          </a:ln>
        </p:spPr>
        <p:txBody>
          <a:bodyPr lIns="91425" tIns="45700" rIns="91425" bIns="45700" anchor="b" anchorCtr="0">
            <a:noAutofit/>
          </a:bodyPr>
          <a:lstStyle/>
          <a:p>
            <a:pPr algn="r">
              <a:buClr>
                <a:srgbClr val="000000"/>
              </a:buClr>
              <a:buSzPct val="25000"/>
              <a:buFont typeface="Arial"/>
              <a:buNone/>
            </a:pPr>
            <a:r>
              <a:rPr lang="en-GB" sz="800"/>
              <a:t>PAGE </a:t>
            </a:r>
            <a:fld id="{00000000-1234-1234-1234-123412341234}" type="slidenum">
              <a:rPr lang="en-GB" sz="800"/>
              <a:pPr algn="r">
                <a:buClr>
                  <a:srgbClr val="000000"/>
                </a:buClr>
                <a:buSzPct val="25000"/>
                <a:buFont typeface="Arial"/>
                <a:buNone/>
              </a:pPr>
              <a:t>‹#›</a:t>
            </a:fld>
            <a:endParaRPr lang="en-GB" sz="800"/>
          </a:p>
        </p:txBody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ontent Slide 10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Only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itle Slide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Shape 109"/>
          <p:cNvSpPr txBox="1">
            <a:spLocks noGrp="1"/>
          </p:cNvSpPr>
          <p:nvPr>
            <p:ph type="ctrTitle"/>
          </p:nvPr>
        </p:nvSpPr>
        <p:spPr>
          <a:xfrm>
            <a:off x="685807" y="2131498"/>
            <a:ext cx="7772397" cy="1468967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marL="0" marR="0" lvl="0" indent="0" algn="ctr" rtl="0">
              <a:lnSpc>
                <a:spcPct val="77777"/>
              </a:lnSpc>
              <a:spcBef>
                <a:spcPts val="0"/>
              </a:spcBef>
              <a:spcAft>
                <a:spcPts val="0"/>
              </a:spcAft>
              <a:buClr>
                <a:srgbClr val="0063BE"/>
              </a:buClr>
              <a:buFont typeface="Arial"/>
              <a:buNone/>
              <a:defRPr sz="3600" b="1" i="0" u="none" strike="noStrike" cap="none">
                <a:solidFill>
                  <a:srgbClr val="0063BE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4000" b="1" i="0" u="none" strike="noStrike" cap="none">
                <a:solidFill>
                  <a:srgbClr val="0063BE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l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4000" b="1" i="0" u="none" strike="noStrike" cap="none">
                <a:solidFill>
                  <a:srgbClr val="0063BE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l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4000" b="1" i="0" u="none" strike="noStrike" cap="none">
                <a:solidFill>
                  <a:srgbClr val="0063BE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l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4000" b="1" i="0" u="none" strike="noStrike" cap="none">
                <a:solidFill>
                  <a:srgbClr val="0063BE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457200" marR="0" lvl="5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4400" b="1" i="0" u="none" strike="noStrike" cap="none">
                <a:solidFill>
                  <a:srgbClr val="0063BE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marR="0" lvl="6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4400" b="1" i="0" u="none" strike="noStrike" cap="none">
                <a:solidFill>
                  <a:srgbClr val="0063BE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marR="0" lvl="7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4400" b="1" i="0" u="none" strike="noStrike" cap="none">
                <a:solidFill>
                  <a:srgbClr val="0063BE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marR="0" lvl="8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defRPr sz="4400" b="1" i="0" u="none" strike="noStrike" cap="none">
                <a:solidFill>
                  <a:srgbClr val="0063BE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0" name="Shape 110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597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/>
          <a:lstStyle>
            <a:lvl1pPr marL="0" marR="0" lvl="0" indent="0" algn="ctr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0063BE"/>
              </a:buClr>
              <a:buFont typeface="Arial"/>
              <a:buNone/>
              <a:defRPr sz="1800" b="1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457200" marR="0" lvl="1" indent="0" algn="ctr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0063BE"/>
              </a:buClr>
              <a:buFont typeface="Arial"/>
              <a:buNone/>
              <a:defRPr sz="1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914400" marR="0" lvl="2" indent="0" algn="ctr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0063BE"/>
              </a:buClr>
              <a:buFont typeface="Arial"/>
              <a:buNone/>
              <a:defRPr sz="1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371600" marR="0" lvl="3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1828800" marR="0" lvl="4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286000" marR="0" lvl="5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743200" marR="0" lvl="6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200400" marR="0" lvl="7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657600" marR="0" lvl="8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Font typeface="Arial"/>
              <a:buNone/>
              <a:defRPr sz="20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1" name="Shape 111"/>
          <p:cNvSpPr txBox="1">
            <a:spLocks noGrp="1"/>
          </p:cNvSpPr>
          <p:nvPr>
            <p:ph type="sldNum" idx="12"/>
          </p:nvPr>
        </p:nvSpPr>
        <p:spPr>
          <a:xfrm>
            <a:off x="7416811" y="6258991"/>
            <a:ext cx="1547811" cy="321732"/>
          </a:xfrm>
          <a:prstGeom prst="rect">
            <a:avLst/>
          </a:prstGeom>
          <a:noFill/>
          <a:ln>
            <a:noFill/>
          </a:ln>
        </p:spPr>
        <p:txBody>
          <a:bodyPr lIns="91425" tIns="45700" rIns="91425" bIns="45700" anchor="b" anchorCtr="0">
            <a:noAutofit/>
          </a:bodyPr>
          <a:lstStyle/>
          <a:p>
            <a:pPr algn="r">
              <a:buClr>
                <a:srgbClr val="000000"/>
              </a:buClr>
              <a:buSzPct val="25000"/>
              <a:buFont typeface="Arial"/>
              <a:buNone/>
            </a:pPr>
            <a:r>
              <a:rPr lang="en-GB" sz="800"/>
              <a:t>PAGE </a:t>
            </a:r>
            <a:fld id="{00000000-1234-1234-1234-123412341234}" type="slidenum">
              <a:rPr lang="en-GB" sz="800"/>
              <a:pPr algn="r">
                <a:buClr>
                  <a:srgbClr val="000000"/>
                </a:buClr>
                <a:buSzPct val="25000"/>
                <a:buFont typeface="Arial"/>
                <a:buNone/>
              </a:pPr>
              <a:t>‹#›</a:t>
            </a:fld>
            <a:endParaRPr lang="en-GB" sz="800"/>
          </a:p>
        </p:txBody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0175" y="234952"/>
            <a:ext cx="8227016" cy="982133"/>
          </a:xfrm>
          <a:prstGeom prst="rect">
            <a:avLst/>
          </a:prstGeo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1"/>
          </p:nvPr>
        </p:nvSpPr>
        <p:spPr>
          <a:xfrm>
            <a:off x="247650" y="1447800"/>
            <a:ext cx="8623300" cy="5059325"/>
          </a:xfrm>
          <a:prstGeom prst="rect">
            <a:avLst/>
          </a:prstGeom>
        </p:spPr>
        <p:txBody>
          <a:bodyPr/>
          <a:lstStyle>
            <a:lvl2pPr>
              <a:defRPr sz="2000"/>
            </a:lvl2pPr>
            <a:lvl3pPr>
              <a:buClr>
                <a:srgbClr val="0063BE"/>
              </a:buClr>
              <a:defRPr/>
            </a:lvl3pPr>
            <a:lvl4pPr marL="1201738" indent="-169863">
              <a:buClr>
                <a:srgbClr val="0063BE"/>
              </a:buClr>
              <a:defRPr/>
            </a:lvl4pPr>
            <a:lvl5pPr marL="1541463" indent="-169863">
              <a:buClr>
                <a:srgbClr val="0063BE"/>
              </a:buClr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</p:cSld>
  <p:clrMapOvr>
    <a:masterClrMapping/>
  </p:clrMapOvr>
  <p:transition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ntent Slid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/>
        </p:nvSpPr>
        <p:spPr>
          <a:xfrm>
            <a:off x="1" y="4"/>
            <a:ext cx="9144000" cy="1089797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9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34833" y="2334784"/>
            <a:ext cx="3397094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Rectangle 14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4" name="Rectangle 13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4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23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74" y="15277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1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3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334833" y="2735226"/>
            <a:ext cx="3397094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2" name="Group 4"/>
          <p:cNvGrpSpPr>
            <a:grpSpLocks noChangeAspect="1"/>
          </p:cNvGrpSpPr>
          <p:nvPr userDrawn="1"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582530767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1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4248" y="1097298"/>
            <a:ext cx="4566166" cy="5760719"/>
          </a:xfrm>
          <a:prstGeom prst="rect">
            <a:avLst/>
          </a:prstGeom>
          <a:solidFill>
            <a:srgbClr val="D9D9D9"/>
          </a:solidFill>
        </p:spPr>
        <p:txBody>
          <a:bodyPr vert="horz" anchor="ctr" anchorCtr="0"/>
          <a:lstStyle>
            <a:lvl1pPr marL="0" indent="0" algn="ctr">
              <a:buNone/>
              <a:defRPr sz="2200" b="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8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889501" y="2317751"/>
            <a:ext cx="4034712" cy="44136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7" name="Rectangle 36"/>
          <p:cNvSpPr/>
          <p:nvPr/>
        </p:nvSpPr>
        <p:spPr>
          <a:xfrm>
            <a:off x="1" y="4"/>
            <a:ext cx="9144000" cy="1098941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9" name="Rectangle 38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40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4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20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74" y="15277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5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4889526" y="2715787"/>
            <a:ext cx="404414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3" name="Group 4"/>
          <p:cNvGrpSpPr>
            <a:grpSpLocks noChangeAspect="1"/>
          </p:cNvGrpSpPr>
          <p:nvPr userDrawn="1"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178541463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889501" y="2656144"/>
            <a:ext cx="4007488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Rectangle 14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" y="4"/>
            <a:ext cx="9144000" cy="1089797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8" name="Rectangle 17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4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24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74" y="15277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6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1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4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4889516" y="3056585"/>
            <a:ext cx="401133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2" name="Group 4"/>
          <p:cNvGrpSpPr>
            <a:grpSpLocks noChangeAspect="1"/>
          </p:cNvGrpSpPr>
          <p:nvPr userDrawn="1"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6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211617829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6"/>
          <p:cNvSpPr>
            <a:spLocks noGrp="1"/>
          </p:cNvSpPr>
          <p:nvPr>
            <p:ph type="body" sz="quarter" idx="16" hasCustomPrompt="1"/>
          </p:nvPr>
        </p:nvSpPr>
        <p:spPr>
          <a:xfrm>
            <a:off x="3234005" y="2146475"/>
            <a:ext cx="5490903" cy="2019143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>
              <a:lnSpc>
                <a:spcPts val="4780"/>
              </a:lnSpc>
              <a:spcBef>
                <a:spcPts val="0"/>
              </a:spcBef>
              <a:spcAft>
                <a:spcPts val="0"/>
              </a:spcAft>
              <a:buNone/>
              <a:defRPr sz="5200" b="1" cap="all" baseline="0">
                <a:solidFill>
                  <a:srgbClr val="000000"/>
                </a:solidFill>
                <a:latin typeface="+mj-lt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COVER HEADLINE GOES HERE</a:t>
            </a:r>
            <a:endParaRPr lang="en-US" dirty="0"/>
          </a:p>
        </p:txBody>
      </p:sp>
      <p:sp>
        <p:nvSpPr>
          <p:cNvPr id="24" name="Picture Placeholder 38"/>
          <p:cNvSpPr>
            <a:spLocks noGrp="1"/>
          </p:cNvSpPr>
          <p:nvPr>
            <p:ph type="pic" sz="quarter" idx="18" hasCustomPrompt="1"/>
          </p:nvPr>
        </p:nvSpPr>
        <p:spPr>
          <a:xfrm>
            <a:off x="3342628" y="4882953"/>
            <a:ext cx="1162250" cy="1162251"/>
          </a:xfrm>
          <a:prstGeom prst="rect">
            <a:avLst/>
          </a:prstGeom>
          <a:noFill/>
        </p:spPr>
        <p:txBody>
          <a:bodyPr vert="horz"/>
          <a:lstStyle>
            <a:lvl1pPr marL="0" indent="0">
              <a:buNone/>
              <a:defRPr sz="1200">
                <a:solidFill>
                  <a:srgbClr val="000000"/>
                </a:solidFill>
                <a:latin typeface="+mn-lt"/>
              </a:defRPr>
            </a:lvl1pPr>
          </a:lstStyle>
          <a:p>
            <a:r>
              <a:rPr lang="en-US" dirty="0" smtClean="0"/>
              <a:t>Insert city logo here</a:t>
            </a:r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2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8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12" y="0"/>
            <a:ext cx="3010855" cy="6858000"/>
          </a:xfrm>
          <a:prstGeom prst="rect">
            <a:avLst/>
          </a:prstGeom>
          <a:noFill/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+mn-lt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3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338973" y="6341548"/>
            <a:ext cx="5796564" cy="33228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 baseline="0">
                <a:solidFill>
                  <a:schemeClr val="tx1"/>
                </a:solidFill>
                <a:latin typeface="+mn-lt"/>
                <a:cs typeface="Arial"/>
              </a:defRPr>
            </a:lvl1pPr>
          </a:lstStyle>
          <a:p>
            <a:pPr lvl="0"/>
            <a:r>
              <a:rPr lang="en-US" dirty="0" smtClean="0"/>
              <a:t>TAGLINE GOES HERE</a:t>
            </a:r>
          </a:p>
        </p:txBody>
      </p:sp>
      <p:sp>
        <p:nvSpPr>
          <p:cNvPr id="23" name="Text Placeholder 32"/>
          <p:cNvSpPr>
            <a:spLocks noGrp="1"/>
          </p:cNvSpPr>
          <p:nvPr>
            <p:ph type="body" sz="quarter" idx="17" hasCustomPrompt="1"/>
          </p:nvPr>
        </p:nvSpPr>
        <p:spPr>
          <a:xfrm>
            <a:off x="3254304" y="4050825"/>
            <a:ext cx="3493630" cy="70232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ts val="2060"/>
              </a:lnSpc>
              <a:spcBef>
                <a:spcPts val="0"/>
              </a:spcBef>
              <a:buNone/>
              <a:defRPr sz="1800" cap="all" baseline="0">
                <a:solidFill>
                  <a:srgbClr val="000000"/>
                </a:solidFill>
                <a:latin typeface="+mn-lt"/>
                <a:cs typeface="Arial"/>
              </a:defRPr>
            </a:lvl1pPr>
          </a:lstStyle>
          <a:p>
            <a:pPr lvl="0"/>
            <a:r>
              <a:rPr lang="en-US" dirty="0" smtClean="0"/>
              <a:t>PRESENTER NAME, TITLE DATE</a:t>
            </a:r>
          </a:p>
        </p:txBody>
      </p:sp>
    </p:spTree>
    <p:extLst>
      <p:ext uri="{BB962C8B-B14F-4D97-AF65-F5344CB8AC3E}">
        <p14:creationId xmlns="" xmlns:p14="http://schemas.microsoft.com/office/powerpoint/2010/main" val="1215939251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3" name="Rectangle 12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" y="4"/>
            <a:ext cx="9144000" cy="1089797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2" name="Rectangle 31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3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4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17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74" y="15277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1" name="Group 4"/>
          <p:cNvGrpSpPr>
            <a:grpSpLocks noChangeAspect="1"/>
          </p:cNvGrpSpPr>
          <p:nvPr userDrawn="1"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2736516129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6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327573" y="1523132"/>
            <a:ext cx="4995863" cy="2692189"/>
          </a:xfrm>
          <a:prstGeom prst="rect">
            <a:avLst/>
          </a:prstGeom>
        </p:spPr>
        <p:txBody>
          <a:bodyPr lIns="0" tIns="0" rIns="0" bIns="0" anchor="b" anchorCtr="0">
            <a:noAutofit/>
          </a:bodyPr>
          <a:lstStyle>
            <a:lvl1pPr marL="0" indent="0">
              <a:lnSpc>
                <a:spcPts val="4780"/>
              </a:lnSpc>
              <a:spcBef>
                <a:spcPts val="0"/>
              </a:spcBef>
              <a:spcAft>
                <a:spcPts val="0"/>
              </a:spcAft>
              <a:buNone/>
              <a:defRPr sz="5200" b="1" cap="all" baseline="0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DIVIDER HEADLINE GOES HERE</a:t>
            </a:r>
            <a:endParaRPr lang="en-US" dirty="0"/>
          </a:p>
        </p:txBody>
      </p:sp>
      <p:sp>
        <p:nvSpPr>
          <p:cNvPr id="7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27567" y="4252416"/>
            <a:ext cx="4995863" cy="1041329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580"/>
              </a:lnSpc>
              <a:spcBef>
                <a:spcPts val="0"/>
              </a:spcBef>
              <a:buNone/>
              <a:defRPr sz="2400" b="1" cap="all" baseline="0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Divider subhead</a:t>
            </a:r>
          </a:p>
          <a:p>
            <a:pPr lvl="0"/>
            <a:r>
              <a:rPr lang="en-US" dirty="0" smtClean="0"/>
              <a:t>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6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3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6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7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22" name="Group 4"/>
          <p:cNvGrpSpPr>
            <a:grpSpLocks noChangeAspect="1"/>
          </p:cNvGrpSpPr>
          <p:nvPr userDrawn="1"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20353792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10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6099063" y="0"/>
            <a:ext cx="3044951" cy="6858000"/>
          </a:xfrm>
          <a:prstGeom prst="rect">
            <a:avLst/>
          </a:prstGeom>
          <a:noFill/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6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327573" y="1523132"/>
            <a:ext cx="4995863" cy="2692189"/>
          </a:xfrm>
          <a:prstGeom prst="rect">
            <a:avLst/>
          </a:prstGeom>
        </p:spPr>
        <p:txBody>
          <a:bodyPr lIns="0" tIns="0" rIns="0" bIns="0" anchor="b" anchorCtr="0">
            <a:noAutofit/>
          </a:bodyPr>
          <a:lstStyle>
            <a:lvl1pPr marL="0" indent="0">
              <a:lnSpc>
                <a:spcPts val="4780"/>
              </a:lnSpc>
              <a:spcBef>
                <a:spcPts val="0"/>
              </a:spcBef>
              <a:spcAft>
                <a:spcPts val="0"/>
              </a:spcAft>
              <a:buNone/>
              <a:defRPr sz="5200" b="1" cap="all" baseline="0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DIVIDER HEADLINE GOES HERE</a:t>
            </a:r>
            <a:endParaRPr lang="en-US" dirty="0"/>
          </a:p>
        </p:txBody>
      </p:sp>
      <p:sp>
        <p:nvSpPr>
          <p:cNvPr id="16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27567" y="4252416"/>
            <a:ext cx="4995863" cy="1041329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580"/>
              </a:lnSpc>
              <a:spcBef>
                <a:spcPts val="0"/>
              </a:spcBef>
              <a:buNone/>
              <a:defRPr sz="2400" b="1" cap="all" baseline="0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Divider subhead</a:t>
            </a:r>
          </a:p>
          <a:p>
            <a:pPr lvl="0"/>
            <a:r>
              <a:rPr lang="en-US" dirty="0" smtClean="0"/>
              <a:t>goes here</a:t>
            </a:r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6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7" name="Group 4"/>
          <p:cNvGrpSpPr>
            <a:grpSpLocks noChangeAspect="1"/>
          </p:cNvGrpSpPr>
          <p:nvPr userDrawn="1"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1692426443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Content Slide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74" y="15277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9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25576" y="1481156"/>
            <a:ext cx="3674161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35" name="Rectangle 34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6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4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1325563" y="1882492"/>
            <a:ext cx="3677034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1" name="Group 4"/>
          <p:cNvGrpSpPr>
            <a:grpSpLocks noChangeAspect="1"/>
          </p:cNvGrpSpPr>
          <p:nvPr userDrawn="1"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5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9947885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Content Slide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74" y="15277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9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019561" y="1481156"/>
            <a:ext cx="3674161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35" name="Rectangle 34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6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4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016677" y="1882492"/>
            <a:ext cx="3677034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24599927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ank You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7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2613123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Rectangle 11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16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2613123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Rectangle 16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21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2613123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Rectangle 21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26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2613123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Rectangle 26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31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2613123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Rectangle 31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36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2613123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Rectangle 36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42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19" name="Rectangle 18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20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28" name="Rectangle 27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29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35" name="Rectangle 34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38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6" name="Rectangle 45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47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5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51" name="Rectangle 50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52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5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5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56" name="Rectangle 55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57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5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6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61" name="Rectangle 60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62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6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6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66" name="Rectangle 65"/>
          <p:cNvSpPr/>
          <p:nvPr userDrawn="1"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67" name="Picture 2" descr="EndSlide_ThankYou-01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="" xmlns:p14="http://schemas.microsoft.com/office/powerpoint/2010/main" val="6028102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Library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22803" y="1306517"/>
            <a:ext cx="7831610" cy="868899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820"/>
              </a:lnSpc>
              <a:spcBef>
                <a:spcPts val="0"/>
              </a:spcBef>
              <a:buNone/>
              <a:defRPr sz="1800" b="1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5" name="Slide Number Placeholder 1"/>
          <p:cNvSpPr>
            <a:spLocks noGrp="1"/>
          </p:cNvSpPr>
          <p:nvPr>
            <p:ph type="sldNum" sz="quarter" idx="16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312235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27160377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ntent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0" y="0"/>
            <a:ext cx="9144000" cy="11430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kern="0" dirty="0">
              <a:solidFill>
                <a:prstClr val="white"/>
              </a:solidFill>
              <a:sym typeface="Arial"/>
            </a:endParaRPr>
          </a:p>
        </p:txBody>
      </p:sp>
      <p:sp>
        <p:nvSpPr>
          <p:cNvPr id="15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228601" y="152400"/>
            <a:ext cx="7627254" cy="850392"/>
          </a:xfrm>
          <a:prstGeom prst="rect">
            <a:avLst/>
          </a:prstGeom>
        </p:spPr>
        <p:txBody>
          <a:bodyPr wrap="square" lIns="137160" tIns="137160" rIns="137160" bIns="13716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3200" b="1" cap="all" baseline="0">
                <a:solidFill>
                  <a:schemeClr val="tx1"/>
                </a:solidFill>
                <a:latin typeface="Univers 67 Condensed" pitchFamily="50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307508" y="6620855"/>
            <a:ext cx="2133600" cy="228600"/>
          </a:xfrm>
          <a:prstGeom prst="rect">
            <a:avLst/>
          </a:prstGeom>
        </p:spPr>
        <p:txBody>
          <a:bodyPr anchor="b"/>
          <a:lstStyle>
            <a:lvl1pPr algn="r">
              <a:defRPr sz="800">
                <a:solidFill>
                  <a:schemeClr val="bg1">
                    <a:lumMod val="50000"/>
                  </a:schemeClr>
                </a:solidFill>
                <a:latin typeface="Arial Narrow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0A3AC00-F067-41C7-97CC-6DCE9ECFCEA4}" type="slidenum">
              <a:rPr lang="en-US" smtClean="0">
                <a:solidFill>
                  <a:prstClr val="white">
                    <a:lumMod val="50000"/>
                  </a:prstClr>
                </a:solidFill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solidFill>
                <a:prstClr val="white">
                  <a:lumMod val="50000"/>
                </a:prstClr>
              </a:solidFill>
              <a:cs typeface="Arial" charset="0"/>
            </a:endParaRPr>
          </a:p>
        </p:txBody>
      </p:sp>
      <p:sp>
        <p:nvSpPr>
          <p:cNvPr id="8" name="Footer Placeholder 9"/>
          <p:cNvSpPr>
            <a:spLocks noGrp="1"/>
          </p:cNvSpPr>
          <p:nvPr>
            <p:ph type="ftr" sz="quarter" idx="3"/>
          </p:nvPr>
        </p:nvSpPr>
        <p:spPr>
          <a:xfrm>
            <a:off x="516308" y="6620855"/>
            <a:ext cx="5791200" cy="2286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kern="0" dirty="0" smtClean="0">
                <a:solidFill>
                  <a:prstClr val="white">
                    <a:lumMod val="50000"/>
                  </a:prstClr>
                </a:solidFill>
                <a:ea typeface="Calibri" pitchFamily="34" charset="0"/>
                <a:cs typeface="Times New Roman" pitchFamily="18" charset="0"/>
                <a:sym typeface="Arial"/>
              </a:rPr>
              <a:t>GS EXPANDED STAFF 2014		MOTOROLA SOLUTIONS CONFIDENTIAL RESTRICTED	</a:t>
            </a:r>
            <a:endParaRPr lang="en-US" kern="0" dirty="0" smtClean="0">
              <a:solidFill>
                <a:prstClr val="white">
                  <a:lumMod val="50000"/>
                </a:prstClr>
              </a:solidFill>
              <a:ea typeface="Calibri" pitchFamily="34" charset="0"/>
              <a:cs typeface="Arial" pitchFamily="34" charset="0"/>
              <a:sym typeface="Arial"/>
            </a:endParaRPr>
          </a:p>
        </p:txBody>
      </p:sp>
      <p:grpSp>
        <p:nvGrpSpPr>
          <p:cNvPr id="2" name="Group 4"/>
          <p:cNvGrpSpPr>
            <a:grpSpLocks noChangeAspect="1"/>
          </p:cNvGrpSpPr>
          <p:nvPr userDrawn="1"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400" kern="0" dirty="0">
                <a:solidFill>
                  <a:prstClr val="black"/>
                </a:solidFill>
                <a:latin typeface="Arial"/>
                <a:cs typeface="Arial" charset="0"/>
                <a:sym typeface="Arial"/>
              </a:endParaRPr>
            </a:p>
          </p:txBody>
        </p:sp>
        <p:sp>
          <p:nvSpPr>
            <p:cNvPr id="1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400" kern="0" dirty="0">
                <a:solidFill>
                  <a:prstClr val="black"/>
                </a:solidFill>
                <a:latin typeface="Arial"/>
                <a:cs typeface="Arial" charset="0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35331783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v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="" xmlns:p14="http://schemas.microsoft.com/office/powerpoint/2010/main" val="425481378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6"/>
          <p:cNvSpPr>
            <a:spLocks noGrp="1"/>
          </p:cNvSpPr>
          <p:nvPr>
            <p:ph type="body" sz="quarter" idx="16" hasCustomPrompt="1"/>
          </p:nvPr>
        </p:nvSpPr>
        <p:spPr>
          <a:xfrm>
            <a:off x="3234005" y="2146473"/>
            <a:ext cx="5490903" cy="2019143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>
              <a:lnSpc>
                <a:spcPts val="4780"/>
              </a:lnSpc>
              <a:spcBef>
                <a:spcPts val="0"/>
              </a:spcBef>
              <a:spcAft>
                <a:spcPts val="0"/>
              </a:spcAft>
              <a:buNone/>
              <a:defRPr sz="5200" b="1" cap="all" baseline="0">
                <a:solidFill>
                  <a:srgbClr val="000000"/>
                </a:solidFill>
                <a:latin typeface="+mj-lt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COVER HEADLINE GOES HERE</a:t>
            </a:r>
            <a:endParaRPr lang="en-US" dirty="0"/>
          </a:p>
        </p:txBody>
      </p:sp>
      <p:sp>
        <p:nvSpPr>
          <p:cNvPr id="24" name="Picture Placeholder 38"/>
          <p:cNvSpPr>
            <a:spLocks noGrp="1"/>
          </p:cNvSpPr>
          <p:nvPr>
            <p:ph type="pic" sz="quarter" idx="18" hasCustomPrompt="1"/>
          </p:nvPr>
        </p:nvSpPr>
        <p:spPr>
          <a:xfrm>
            <a:off x="3342628" y="4882953"/>
            <a:ext cx="1162250" cy="1162251"/>
          </a:xfrm>
          <a:prstGeom prst="rect">
            <a:avLst/>
          </a:prstGeom>
          <a:noFill/>
        </p:spPr>
        <p:txBody>
          <a:bodyPr vert="horz"/>
          <a:lstStyle>
            <a:lvl1pPr marL="0" indent="0">
              <a:buNone/>
              <a:defRPr sz="1200">
                <a:solidFill>
                  <a:srgbClr val="000000"/>
                </a:solidFill>
                <a:latin typeface="+mn-lt"/>
              </a:defRPr>
            </a:lvl1pPr>
          </a:lstStyle>
          <a:p>
            <a:r>
              <a:rPr lang="en-US" dirty="0" smtClean="0"/>
              <a:t>Insert city logo here</a:t>
            </a:r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2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8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12" y="0"/>
            <a:ext cx="3010855" cy="6858000"/>
          </a:xfrm>
          <a:prstGeom prst="rect">
            <a:avLst/>
          </a:prstGeom>
          <a:noFill/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+mn-lt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3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338973" y="6341548"/>
            <a:ext cx="5796564" cy="33228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 baseline="0">
                <a:solidFill>
                  <a:schemeClr val="tx1"/>
                </a:solidFill>
                <a:latin typeface="+mn-lt"/>
                <a:cs typeface="Arial"/>
              </a:defRPr>
            </a:lvl1pPr>
          </a:lstStyle>
          <a:p>
            <a:pPr lvl="0"/>
            <a:r>
              <a:rPr lang="en-US" dirty="0" smtClean="0"/>
              <a:t>TAGLINE GOES HERE</a:t>
            </a:r>
          </a:p>
        </p:txBody>
      </p:sp>
      <p:sp>
        <p:nvSpPr>
          <p:cNvPr id="23" name="Text Placeholder 32"/>
          <p:cNvSpPr>
            <a:spLocks noGrp="1"/>
          </p:cNvSpPr>
          <p:nvPr>
            <p:ph type="body" sz="quarter" idx="17" hasCustomPrompt="1"/>
          </p:nvPr>
        </p:nvSpPr>
        <p:spPr>
          <a:xfrm>
            <a:off x="3254304" y="4050823"/>
            <a:ext cx="3493630" cy="70232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ts val="2060"/>
              </a:lnSpc>
              <a:spcBef>
                <a:spcPts val="0"/>
              </a:spcBef>
              <a:buNone/>
              <a:defRPr sz="1800" cap="all" baseline="0">
                <a:solidFill>
                  <a:srgbClr val="000000"/>
                </a:solidFill>
                <a:latin typeface="+mn-lt"/>
                <a:cs typeface="Arial"/>
              </a:defRPr>
            </a:lvl1pPr>
          </a:lstStyle>
          <a:p>
            <a:pPr lvl="0"/>
            <a:r>
              <a:rPr lang="en-US" dirty="0" smtClean="0"/>
              <a:t>PRESENTER NAME, TITLE DATE</a:t>
            </a:r>
          </a:p>
        </p:txBody>
      </p:sp>
    </p:spTree>
    <p:extLst>
      <p:ext uri="{BB962C8B-B14F-4D97-AF65-F5344CB8AC3E}">
        <p14:creationId xmlns="" xmlns:p14="http://schemas.microsoft.com/office/powerpoint/2010/main" val="1215939251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12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2" name="Text Placeholder 26"/>
          <p:cNvSpPr>
            <a:spLocks noGrp="1"/>
          </p:cNvSpPr>
          <p:nvPr>
            <p:ph type="body" sz="quarter" idx="16" hasCustomPrompt="1"/>
          </p:nvPr>
        </p:nvSpPr>
        <p:spPr>
          <a:xfrm>
            <a:off x="3233996" y="2146475"/>
            <a:ext cx="5486400" cy="2019143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>
              <a:lnSpc>
                <a:spcPts val="4780"/>
              </a:lnSpc>
              <a:spcBef>
                <a:spcPts val="0"/>
              </a:spcBef>
              <a:spcAft>
                <a:spcPts val="0"/>
              </a:spcAft>
              <a:buNone/>
              <a:defRPr sz="5200" b="1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COVER HEADLINE GOES HERE</a:t>
            </a:r>
            <a:endParaRPr lang="en-US" dirty="0"/>
          </a:p>
        </p:txBody>
      </p:sp>
      <p:sp>
        <p:nvSpPr>
          <p:cNvPr id="24" name="Picture Placeholder 38"/>
          <p:cNvSpPr>
            <a:spLocks noGrp="1"/>
          </p:cNvSpPr>
          <p:nvPr>
            <p:ph type="pic" sz="quarter" idx="18" hasCustomPrompt="1"/>
          </p:nvPr>
        </p:nvSpPr>
        <p:spPr>
          <a:xfrm>
            <a:off x="3342628" y="4882953"/>
            <a:ext cx="1162250" cy="1162251"/>
          </a:xfrm>
          <a:prstGeom prst="rect">
            <a:avLst/>
          </a:prstGeom>
          <a:noFill/>
        </p:spPr>
        <p:txBody>
          <a:bodyPr vert="horz"/>
          <a:lstStyle>
            <a:lvl1pPr marL="0" indent="0">
              <a:buNone/>
              <a:defRPr sz="1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Insert city logo here</a:t>
            </a:r>
            <a:endParaRPr lang="en-US" dirty="0"/>
          </a:p>
        </p:txBody>
      </p:sp>
      <p:sp>
        <p:nvSpPr>
          <p:cNvPr id="17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338973" y="6341548"/>
            <a:ext cx="5796564" cy="33228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TAGLINE GOES HERE</a:t>
            </a:r>
          </a:p>
        </p:txBody>
      </p:sp>
      <p:sp>
        <p:nvSpPr>
          <p:cNvPr id="23" name="Text Placeholder 32"/>
          <p:cNvSpPr>
            <a:spLocks noGrp="1"/>
          </p:cNvSpPr>
          <p:nvPr>
            <p:ph type="body" sz="quarter" idx="17" hasCustomPrompt="1"/>
          </p:nvPr>
        </p:nvSpPr>
        <p:spPr>
          <a:xfrm>
            <a:off x="3254304" y="4050825"/>
            <a:ext cx="3683000" cy="70232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ts val="2060"/>
              </a:lnSpc>
              <a:spcBef>
                <a:spcPts val="0"/>
              </a:spcBef>
              <a:buNone/>
              <a:defRPr sz="1800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PRESENTER NAME, TITLE DATE</a:t>
            </a:r>
          </a:p>
        </p:txBody>
      </p:sp>
      <p:sp>
        <p:nvSpPr>
          <p:cNvPr id="14" name="Rectangle 13"/>
          <p:cNvSpPr/>
          <p:nvPr/>
        </p:nvSpPr>
        <p:spPr>
          <a:xfrm>
            <a:off x="12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2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2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5" name="Rectangle 24"/>
          <p:cNvSpPr/>
          <p:nvPr userDrawn="1"/>
        </p:nvSpPr>
        <p:spPr>
          <a:xfrm>
            <a:off x="12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123758842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12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2" name="Text Placeholder 26"/>
          <p:cNvSpPr>
            <a:spLocks noGrp="1"/>
          </p:cNvSpPr>
          <p:nvPr>
            <p:ph type="body" sz="quarter" idx="16" hasCustomPrompt="1"/>
          </p:nvPr>
        </p:nvSpPr>
        <p:spPr>
          <a:xfrm>
            <a:off x="3233996" y="2146473"/>
            <a:ext cx="5486400" cy="2019143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>
              <a:lnSpc>
                <a:spcPts val="4780"/>
              </a:lnSpc>
              <a:spcBef>
                <a:spcPts val="0"/>
              </a:spcBef>
              <a:spcAft>
                <a:spcPts val="0"/>
              </a:spcAft>
              <a:buNone/>
              <a:defRPr sz="5200" b="1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COVER HEADLINE GOES HERE</a:t>
            </a:r>
            <a:endParaRPr lang="en-US" dirty="0"/>
          </a:p>
        </p:txBody>
      </p:sp>
      <p:sp>
        <p:nvSpPr>
          <p:cNvPr id="24" name="Picture Placeholder 38"/>
          <p:cNvSpPr>
            <a:spLocks noGrp="1"/>
          </p:cNvSpPr>
          <p:nvPr>
            <p:ph type="pic" sz="quarter" idx="18" hasCustomPrompt="1"/>
          </p:nvPr>
        </p:nvSpPr>
        <p:spPr>
          <a:xfrm>
            <a:off x="3342628" y="4882953"/>
            <a:ext cx="1162250" cy="1162251"/>
          </a:xfrm>
          <a:prstGeom prst="rect">
            <a:avLst/>
          </a:prstGeom>
          <a:noFill/>
        </p:spPr>
        <p:txBody>
          <a:bodyPr vert="horz"/>
          <a:lstStyle>
            <a:lvl1pPr marL="0" indent="0">
              <a:buNone/>
              <a:defRPr sz="1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Insert city logo here</a:t>
            </a:r>
            <a:endParaRPr lang="en-US" dirty="0"/>
          </a:p>
        </p:txBody>
      </p:sp>
      <p:sp>
        <p:nvSpPr>
          <p:cNvPr id="17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338973" y="6341548"/>
            <a:ext cx="5796564" cy="33228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TAGLINE GOES HERE</a:t>
            </a:r>
          </a:p>
        </p:txBody>
      </p:sp>
      <p:sp>
        <p:nvSpPr>
          <p:cNvPr id="23" name="Text Placeholder 32"/>
          <p:cNvSpPr>
            <a:spLocks noGrp="1"/>
          </p:cNvSpPr>
          <p:nvPr>
            <p:ph type="body" sz="quarter" idx="17" hasCustomPrompt="1"/>
          </p:nvPr>
        </p:nvSpPr>
        <p:spPr>
          <a:xfrm>
            <a:off x="3254304" y="4050823"/>
            <a:ext cx="3683000" cy="70232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ts val="2060"/>
              </a:lnSpc>
              <a:spcBef>
                <a:spcPts val="0"/>
              </a:spcBef>
              <a:buNone/>
              <a:defRPr sz="1800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PRESENTER NAME, TITLE DATE</a:t>
            </a:r>
          </a:p>
        </p:txBody>
      </p:sp>
      <p:sp>
        <p:nvSpPr>
          <p:cNvPr id="14" name="Rectangle 13"/>
          <p:cNvSpPr/>
          <p:nvPr/>
        </p:nvSpPr>
        <p:spPr>
          <a:xfrm>
            <a:off x="12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2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2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5" name="Rectangle 24"/>
          <p:cNvSpPr/>
          <p:nvPr userDrawn="1"/>
        </p:nvSpPr>
        <p:spPr>
          <a:xfrm>
            <a:off x="12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123758842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698751"/>
            <a:ext cx="9144000" cy="338328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1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253300" y="903074"/>
            <a:ext cx="7315051" cy="1231106"/>
          </a:xfrm>
          <a:prstGeom prst="rect">
            <a:avLst/>
          </a:prstGeom>
        </p:spPr>
        <p:txBody>
          <a:bodyPr wrap="square" lIns="0" tIns="0" rIns="0" bIns="0" anchor="b" anchorCtr="0">
            <a:spAutoFit/>
          </a:bodyPr>
          <a:lstStyle>
            <a:lvl1pPr marL="0" indent="0">
              <a:lnSpc>
                <a:spcPts val="4780"/>
              </a:lnSpc>
              <a:spcBef>
                <a:spcPts val="0"/>
              </a:spcBef>
              <a:spcAft>
                <a:spcPts val="0"/>
              </a:spcAft>
              <a:buNone/>
              <a:defRPr sz="5200" b="1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COVER HEADLINE GOES HERE</a:t>
            </a:r>
            <a:endParaRPr lang="en-US" dirty="0"/>
          </a:p>
        </p:txBody>
      </p:sp>
      <p:sp>
        <p:nvSpPr>
          <p:cNvPr id="12" name="Text Placeholder 32"/>
          <p:cNvSpPr>
            <a:spLocks noGrp="1"/>
          </p:cNvSpPr>
          <p:nvPr>
            <p:ph type="body" sz="quarter" idx="11" hasCustomPrompt="1"/>
          </p:nvPr>
        </p:nvSpPr>
        <p:spPr>
          <a:xfrm>
            <a:off x="261769" y="2073642"/>
            <a:ext cx="5169609" cy="538609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>
              <a:lnSpc>
                <a:spcPts val="2060"/>
              </a:lnSpc>
              <a:spcBef>
                <a:spcPts val="0"/>
              </a:spcBef>
              <a:buNone/>
              <a:defRPr sz="1800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PRESENTER NAME, TITLE,</a:t>
            </a:r>
          </a:p>
          <a:p>
            <a:pPr lvl="0"/>
            <a:r>
              <a:rPr lang="en-US" dirty="0" smtClean="0"/>
              <a:t>DATE</a:t>
            </a:r>
          </a:p>
        </p:txBody>
      </p:sp>
      <p:sp>
        <p:nvSpPr>
          <p:cNvPr id="13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0" y="2698752"/>
            <a:ext cx="9144000" cy="3383280"/>
          </a:xfrm>
          <a:prstGeom prst="rect">
            <a:avLst/>
          </a:prstGeom>
          <a:noFill/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9" name="Text Placeholder 32"/>
          <p:cNvSpPr>
            <a:spLocks noGrp="1"/>
          </p:cNvSpPr>
          <p:nvPr>
            <p:ph type="body" sz="quarter" idx="16" hasCustomPrompt="1"/>
          </p:nvPr>
        </p:nvSpPr>
        <p:spPr>
          <a:xfrm>
            <a:off x="261759" y="6341548"/>
            <a:ext cx="5796564" cy="33228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TAGLINE GOES HERE</a:t>
            </a:r>
          </a:p>
        </p:txBody>
      </p:sp>
    </p:spTree>
    <p:extLst>
      <p:ext uri="{BB962C8B-B14F-4D97-AF65-F5344CB8AC3E}">
        <p14:creationId xmlns="" xmlns:p14="http://schemas.microsoft.com/office/powerpoint/2010/main" val="25645687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312221" y="432420"/>
            <a:ext cx="7410411" cy="461665"/>
          </a:xfrm>
          <a:prstGeom prst="rect">
            <a:avLst/>
          </a:prstGeom>
        </p:spPr>
        <p:txBody>
          <a:bodyPr lIns="0" tIns="0" rIns="0" bIns="0" anchor="ctr" anchorCtr="0">
            <a:sp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AGENDA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28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453699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45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42572" y="1452480"/>
            <a:ext cx="6885479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INDUSTRY BIG PICTURE AND CHALLENGES</a:t>
            </a:r>
          </a:p>
        </p:txBody>
      </p:sp>
      <p:sp>
        <p:nvSpPr>
          <p:cNvPr id="46" name="Text Placeholder 32"/>
          <p:cNvSpPr>
            <a:spLocks noGrp="1"/>
          </p:cNvSpPr>
          <p:nvPr>
            <p:ph type="body" sz="quarter" idx="16" hasCustomPrompt="1"/>
          </p:nvPr>
        </p:nvSpPr>
        <p:spPr>
          <a:xfrm>
            <a:off x="1342572" y="2147339"/>
            <a:ext cx="6885479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technology</a:t>
            </a:r>
          </a:p>
        </p:txBody>
      </p:sp>
      <p:sp>
        <p:nvSpPr>
          <p:cNvPr id="47" name="Text Placeholder 32"/>
          <p:cNvSpPr>
            <a:spLocks noGrp="1"/>
          </p:cNvSpPr>
          <p:nvPr>
            <p:ph type="body" sz="quarter" idx="17" hasCustomPrompt="1"/>
          </p:nvPr>
        </p:nvSpPr>
        <p:spPr>
          <a:xfrm>
            <a:off x="1342573" y="2842196"/>
            <a:ext cx="6885477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Use case</a:t>
            </a:r>
          </a:p>
        </p:txBody>
      </p:sp>
      <p:sp>
        <p:nvSpPr>
          <p:cNvPr id="48" name="Text Placeholder 32"/>
          <p:cNvSpPr>
            <a:spLocks noGrp="1"/>
          </p:cNvSpPr>
          <p:nvPr>
            <p:ph type="body" sz="quarter" idx="18" hasCustomPrompt="1"/>
          </p:nvPr>
        </p:nvSpPr>
        <p:spPr>
          <a:xfrm>
            <a:off x="1342573" y="3537055"/>
            <a:ext cx="6885477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Product and its position within a system</a:t>
            </a:r>
          </a:p>
        </p:txBody>
      </p:sp>
      <p:sp>
        <p:nvSpPr>
          <p:cNvPr id="49" name="Text Placeholder 32"/>
          <p:cNvSpPr>
            <a:spLocks noGrp="1"/>
          </p:cNvSpPr>
          <p:nvPr>
            <p:ph type="body" sz="quarter" idx="19" hasCustomPrompt="1"/>
          </p:nvPr>
        </p:nvSpPr>
        <p:spPr>
          <a:xfrm>
            <a:off x="1342572" y="4231912"/>
            <a:ext cx="6885479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Proof points</a:t>
            </a:r>
          </a:p>
        </p:txBody>
      </p:sp>
      <p:sp>
        <p:nvSpPr>
          <p:cNvPr id="50" name="Text Placeholder 32"/>
          <p:cNvSpPr>
            <a:spLocks noGrp="1"/>
          </p:cNvSpPr>
          <p:nvPr>
            <p:ph type="body" sz="quarter" idx="20" hasCustomPrompt="1"/>
          </p:nvPr>
        </p:nvSpPr>
        <p:spPr>
          <a:xfrm>
            <a:off x="1342572" y="4926771"/>
            <a:ext cx="6885479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Budgetary pricing and ROI</a:t>
            </a:r>
          </a:p>
        </p:txBody>
      </p:sp>
      <p:sp>
        <p:nvSpPr>
          <p:cNvPr id="51" name="Text Placeholder 32"/>
          <p:cNvSpPr>
            <a:spLocks noGrp="1"/>
          </p:cNvSpPr>
          <p:nvPr>
            <p:ph type="body" sz="quarter" idx="21" hasCustomPrompt="1"/>
          </p:nvPr>
        </p:nvSpPr>
        <p:spPr>
          <a:xfrm>
            <a:off x="1342572" y="5621631"/>
            <a:ext cx="6885479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Call to action</a:t>
            </a:r>
          </a:p>
        </p:txBody>
      </p:sp>
      <p:sp>
        <p:nvSpPr>
          <p:cNvPr id="22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372754" y="380033"/>
            <a:ext cx="2474901" cy="474489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AGENDA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22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19805228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34842" y="2321666"/>
            <a:ext cx="7079133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4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3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10" name="Rectangle 9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5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2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335090" y="2781300"/>
            <a:ext cx="7078877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2574984117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55CA6BEF-1CB5-F34A-812E-E7F36E89B1AD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33545" y="2326234"/>
            <a:ext cx="3525837" cy="415073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10" name="Rectangle 9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Rectangle 12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2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5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3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335089" y="2781300"/>
            <a:ext cx="3533248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3017235067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ntent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74396" y="2272984"/>
            <a:ext cx="4012456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9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4570436" y="2256367"/>
            <a:ext cx="4573587" cy="4601632"/>
          </a:xfrm>
          <a:prstGeom prst="rect">
            <a:avLst/>
          </a:prstGeom>
          <a:noFill/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Rectangle 12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2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5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3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374398" y="2688096"/>
            <a:ext cx="401133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2440311080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235369" y="6641462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570413" y="2317751"/>
            <a:ext cx="4573588" cy="4540252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2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1" y="2324116"/>
            <a:ext cx="4570412" cy="4540249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4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870411" y="2612784"/>
            <a:ext cx="4046670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Rectangle 17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2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5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3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4870421" y="3025591"/>
            <a:ext cx="401133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24605701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11" y="2317765"/>
            <a:ext cx="9143999" cy="3678393"/>
          </a:xfrm>
          <a:prstGeom prst="rect">
            <a:avLst/>
          </a:prstGeom>
          <a:noFill/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5" name="Rectangle 14"/>
          <p:cNvSpPr/>
          <p:nvPr/>
        </p:nvSpPr>
        <p:spPr>
          <a:xfrm>
            <a:off x="-1" y="5996160"/>
            <a:ext cx="9144001" cy="861857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8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277710" y="6326036"/>
            <a:ext cx="8008229" cy="243656"/>
          </a:xfrm>
          <a:prstGeom prst="rect">
            <a:avLst/>
          </a:prstGeom>
        </p:spPr>
        <p:txBody>
          <a:bodyPr lIns="0" tIns="0" rIns="0" bIns="0" anchor="ctr" anchorCtr="0">
            <a:spAutoFit/>
          </a:bodyPr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6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Rectangle 17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2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2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3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802864689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1" y="2317756"/>
            <a:ext cx="9144000" cy="4540251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8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889522" y="2612784"/>
            <a:ext cx="3960861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Rectangle 11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2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4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3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889501" y="3025591"/>
            <a:ext cx="395172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5703449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698751"/>
            <a:ext cx="9144000" cy="338328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1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253300" y="903074"/>
            <a:ext cx="7315051" cy="1231106"/>
          </a:xfrm>
          <a:prstGeom prst="rect">
            <a:avLst/>
          </a:prstGeom>
        </p:spPr>
        <p:txBody>
          <a:bodyPr wrap="square" lIns="0" tIns="0" rIns="0" bIns="0" anchor="b" anchorCtr="0">
            <a:spAutoFit/>
          </a:bodyPr>
          <a:lstStyle>
            <a:lvl1pPr marL="0" indent="0">
              <a:lnSpc>
                <a:spcPts val="4780"/>
              </a:lnSpc>
              <a:spcBef>
                <a:spcPts val="0"/>
              </a:spcBef>
              <a:spcAft>
                <a:spcPts val="0"/>
              </a:spcAft>
              <a:buNone/>
              <a:defRPr sz="5200" b="1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COVER HEADLINE GOES HERE</a:t>
            </a:r>
            <a:endParaRPr lang="en-US" dirty="0"/>
          </a:p>
        </p:txBody>
      </p:sp>
      <p:sp>
        <p:nvSpPr>
          <p:cNvPr id="12" name="Text Placeholder 32"/>
          <p:cNvSpPr>
            <a:spLocks noGrp="1"/>
          </p:cNvSpPr>
          <p:nvPr>
            <p:ph type="body" sz="quarter" idx="11" hasCustomPrompt="1"/>
          </p:nvPr>
        </p:nvSpPr>
        <p:spPr>
          <a:xfrm>
            <a:off x="261776" y="2073644"/>
            <a:ext cx="5169609" cy="538609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>
              <a:lnSpc>
                <a:spcPts val="2060"/>
              </a:lnSpc>
              <a:spcBef>
                <a:spcPts val="0"/>
              </a:spcBef>
              <a:buNone/>
              <a:defRPr sz="1800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PRESENTER NAME, TITLE,</a:t>
            </a:r>
          </a:p>
          <a:p>
            <a:pPr lvl="0"/>
            <a:r>
              <a:rPr lang="en-US" dirty="0" smtClean="0"/>
              <a:t>DATE</a:t>
            </a:r>
          </a:p>
        </p:txBody>
      </p:sp>
      <p:sp>
        <p:nvSpPr>
          <p:cNvPr id="13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0" y="2698752"/>
            <a:ext cx="9144000" cy="3383280"/>
          </a:xfrm>
          <a:prstGeom prst="rect">
            <a:avLst/>
          </a:prstGeom>
          <a:noFill/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9" name="Text Placeholder 32"/>
          <p:cNvSpPr>
            <a:spLocks noGrp="1"/>
          </p:cNvSpPr>
          <p:nvPr>
            <p:ph type="body" sz="quarter" idx="16" hasCustomPrompt="1"/>
          </p:nvPr>
        </p:nvSpPr>
        <p:spPr>
          <a:xfrm>
            <a:off x="261759" y="6341548"/>
            <a:ext cx="5796564" cy="33228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TAGLINE GOES HERE</a:t>
            </a:r>
          </a:p>
        </p:txBody>
      </p:sp>
    </p:spTree>
    <p:extLst>
      <p:ext uri="{BB962C8B-B14F-4D97-AF65-F5344CB8AC3E}">
        <p14:creationId xmlns="" xmlns:p14="http://schemas.microsoft.com/office/powerpoint/2010/main" val="25645687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ntent Slide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/>
          <p:cNvSpPr/>
          <p:nvPr/>
        </p:nvSpPr>
        <p:spPr>
          <a:xfrm>
            <a:off x="1" y="13"/>
            <a:ext cx="9144000" cy="6858001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74" y="15277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9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889522" y="2612784"/>
            <a:ext cx="3960861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35" name="Rectangle 34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6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2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889501" y="3025591"/>
            <a:ext cx="395172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1" name="Group 4"/>
          <p:cNvGrpSpPr>
            <a:grpSpLocks noChangeAspect="1"/>
          </p:cNvGrpSpPr>
          <p:nvPr userDrawn="1"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5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25152398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" y="2317753"/>
            <a:ext cx="9144000" cy="454025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9" name="Rectangle 8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2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1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3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2208128300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Content Slid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" y="1458915"/>
            <a:ext cx="9144000" cy="5399089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9" name="Rectangle 8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2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1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3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22"/>
          </p:nvPr>
        </p:nvSpPr>
        <p:spPr>
          <a:xfrm>
            <a:off x="0" y="1458920"/>
            <a:ext cx="9144000" cy="2611437"/>
          </a:xfrm>
          <a:prstGeom prst="rect">
            <a:avLst/>
          </a:prstGeom>
        </p:spPr>
        <p:txBody>
          <a:bodyPr vert="horz" anchor="ctr" anchorCtr="0"/>
          <a:lstStyle>
            <a:lvl1pPr marL="0" indent="0" algn="ctr">
              <a:buNone/>
              <a:defRPr sz="20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2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25574" y="4432332"/>
            <a:ext cx="3960861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1325574" y="4826684"/>
            <a:ext cx="395172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2979410387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/>
        </p:nvSpPr>
        <p:spPr>
          <a:xfrm>
            <a:off x="1" y="4"/>
            <a:ext cx="9144000" cy="1089797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9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34833" y="2334784"/>
            <a:ext cx="7142318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Rectangle 14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4" name="Rectangle 13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2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23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74" y="15277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1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3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334833" y="2735226"/>
            <a:ext cx="7142318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2" name="Group 4"/>
          <p:cNvGrpSpPr>
            <a:grpSpLocks noChangeAspect="1"/>
          </p:cNvGrpSpPr>
          <p:nvPr userDrawn="1"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4152692643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ntent Slid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/>
        </p:nvSpPr>
        <p:spPr>
          <a:xfrm>
            <a:off x="1" y="4"/>
            <a:ext cx="9144000" cy="1089797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9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34833" y="2334784"/>
            <a:ext cx="3397094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Rectangle 14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4" name="Rectangle 13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2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23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74" y="15277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1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3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334833" y="2735226"/>
            <a:ext cx="3397094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2" name="Group 4"/>
          <p:cNvGrpSpPr>
            <a:grpSpLocks noChangeAspect="1"/>
          </p:cNvGrpSpPr>
          <p:nvPr userDrawn="1"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582530767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1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4248" y="1097297"/>
            <a:ext cx="4566166" cy="5760719"/>
          </a:xfrm>
          <a:prstGeom prst="rect">
            <a:avLst/>
          </a:prstGeom>
          <a:solidFill>
            <a:srgbClr val="D9D9D9"/>
          </a:solidFill>
        </p:spPr>
        <p:txBody>
          <a:bodyPr vert="horz" anchor="ctr" anchorCtr="0"/>
          <a:lstStyle>
            <a:lvl1pPr marL="0" indent="0" algn="ctr">
              <a:buNone/>
              <a:defRPr sz="2200" b="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8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889501" y="2317751"/>
            <a:ext cx="4034712" cy="44136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7" name="Rectangle 36"/>
          <p:cNvSpPr/>
          <p:nvPr/>
        </p:nvSpPr>
        <p:spPr>
          <a:xfrm>
            <a:off x="1" y="4"/>
            <a:ext cx="9144000" cy="1098941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9" name="Rectangle 38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40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2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20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74" y="15277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5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4889524" y="2715787"/>
            <a:ext cx="404414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3" name="Group 4"/>
          <p:cNvGrpSpPr>
            <a:grpSpLocks noChangeAspect="1"/>
          </p:cNvGrpSpPr>
          <p:nvPr userDrawn="1"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178541463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889501" y="2656144"/>
            <a:ext cx="4007488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Rectangle 14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" y="4"/>
            <a:ext cx="9144000" cy="1089797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8" name="Rectangle 17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2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24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74" y="15277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6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1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4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4889516" y="3056585"/>
            <a:ext cx="401133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2" name="Group 4"/>
          <p:cNvGrpSpPr>
            <a:grpSpLocks noChangeAspect="1"/>
          </p:cNvGrpSpPr>
          <p:nvPr userDrawn="1"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6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211617829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3" name="Rectangle 12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" y="4"/>
            <a:ext cx="9144000" cy="1089797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2" name="Rectangle 31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3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2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17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74" y="15277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1" name="Group 4"/>
          <p:cNvGrpSpPr>
            <a:grpSpLocks noChangeAspect="1"/>
          </p:cNvGrpSpPr>
          <p:nvPr userDrawn="1"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2736516129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6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327567" y="1523132"/>
            <a:ext cx="4995863" cy="2692189"/>
          </a:xfrm>
          <a:prstGeom prst="rect">
            <a:avLst/>
          </a:prstGeom>
        </p:spPr>
        <p:txBody>
          <a:bodyPr lIns="0" tIns="0" rIns="0" bIns="0" anchor="b" anchorCtr="0">
            <a:noAutofit/>
          </a:bodyPr>
          <a:lstStyle>
            <a:lvl1pPr marL="0" indent="0">
              <a:lnSpc>
                <a:spcPts val="4780"/>
              </a:lnSpc>
              <a:spcBef>
                <a:spcPts val="0"/>
              </a:spcBef>
              <a:spcAft>
                <a:spcPts val="0"/>
              </a:spcAft>
              <a:buNone/>
              <a:defRPr sz="5200" b="1" cap="all" baseline="0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DIVIDER HEADLINE GOES HERE</a:t>
            </a:r>
            <a:endParaRPr lang="en-US" dirty="0"/>
          </a:p>
        </p:txBody>
      </p:sp>
      <p:sp>
        <p:nvSpPr>
          <p:cNvPr id="7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27567" y="4252416"/>
            <a:ext cx="4995863" cy="1041329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580"/>
              </a:lnSpc>
              <a:spcBef>
                <a:spcPts val="0"/>
              </a:spcBef>
              <a:buNone/>
              <a:defRPr sz="2400" b="1" cap="all" baseline="0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Divider subhead</a:t>
            </a:r>
          </a:p>
          <a:p>
            <a:pPr lvl="0"/>
            <a:r>
              <a:rPr lang="en-US" dirty="0" smtClean="0"/>
              <a:t>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6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3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6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7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22" name="Group 4"/>
          <p:cNvGrpSpPr>
            <a:grpSpLocks noChangeAspect="1"/>
          </p:cNvGrpSpPr>
          <p:nvPr userDrawn="1"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20353792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10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6099063" y="0"/>
            <a:ext cx="3044951" cy="6858000"/>
          </a:xfrm>
          <a:prstGeom prst="rect">
            <a:avLst/>
          </a:prstGeom>
          <a:noFill/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6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327567" y="1523132"/>
            <a:ext cx="4995863" cy="2692189"/>
          </a:xfrm>
          <a:prstGeom prst="rect">
            <a:avLst/>
          </a:prstGeom>
        </p:spPr>
        <p:txBody>
          <a:bodyPr lIns="0" tIns="0" rIns="0" bIns="0" anchor="b" anchorCtr="0">
            <a:noAutofit/>
          </a:bodyPr>
          <a:lstStyle>
            <a:lvl1pPr marL="0" indent="0">
              <a:lnSpc>
                <a:spcPts val="4780"/>
              </a:lnSpc>
              <a:spcBef>
                <a:spcPts val="0"/>
              </a:spcBef>
              <a:spcAft>
                <a:spcPts val="0"/>
              </a:spcAft>
              <a:buNone/>
              <a:defRPr sz="5200" b="1" cap="all" baseline="0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DIVIDER HEADLINE GOES HERE</a:t>
            </a:r>
            <a:endParaRPr lang="en-US" dirty="0"/>
          </a:p>
        </p:txBody>
      </p:sp>
      <p:sp>
        <p:nvSpPr>
          <p:cNvPr id="16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27567" y="4252416"/>
            <a:ext cx="4995863" cy="1041329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580"/>
              </a:lnSpc>
              <a:spcBef>
                <a:spcPts val="0"/>
              </a:spcBef>
              <a:buNone/>
              <a:defRPr sz="2400" b="1" cap="all" baseline="0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Divider subhead</a:t>
            </a:r>
          </a:p>
          <a:p>
            <a:pPr lvl="0"/>
            <a:r>
              <a:rPr lang="en-US" dirty="0" smtClean="0"/>
              <a:t>goes here</a:t>
            </a:r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6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7" name="Group 4"/>
          <p:cNvGrpSpPr>
            <a:grpSpLocks noChangeAspect="1"/>
          </p:cNvGrpSpPr>
          <p:nvPr userDrawn="1"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1692426443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312221" y="432422"/>
            <a:ext cx="7410411" cy="461665"/>
          </a:xfrm>
          <a:prstGeom prst="rect">
            <a:avLst/>
          </a:prstGeom>
        </p:spPr>
        <p:txBody>
          <a:bodyPr lIns="0" tIns="0" rIns="0" bIns="0" anchor="ctr" anchorCtr="0">
            <a:sp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AGENDA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28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453699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Content Slide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74" y="15277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9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25576" y="1481156"/>
            <a:ext cx="3674161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35" name="Rectangle 34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6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2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2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1325563" y="1882492"/>
            <a:ext cx="3677034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1" name="Group 4"/>
          <p:cNvGrpSpPr>
            <a:grpSpLocks noChangeAspect="1"/>
          </p:cNvGrpSpPr>
          <p:nvPr userDrawn="1"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5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39947885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Content Slide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74" y="15277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9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019561" y="1481156"/>
            <a:ext cx="3674161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35" name="Rectangle 34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6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2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016677" y="1882492"/>
            <a:ext cx="3677034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24599927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ank You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7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2613121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Rectangle 11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16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2613121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Rectangle 16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21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2613121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Rectangle 21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26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2613121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Rectangle 26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31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2613121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Rectangle 31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36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2613121"/>
            <a:ext cx="5400710" cy="411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Rectangle 36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42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19" name="Rectangle 18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20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28" name="Rectangle 27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29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35" name="Rectangle 34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38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6" name="Rectangle 45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47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4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5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51" name="Rectangle 50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52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5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5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56" name="Rectangle 55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57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5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6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61" name="Rectangle 60"/>
          <p:cNvSpPr/>
          <p:nvPr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62" name="Picture 2" descr="EndSlide_ThankYou-0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" name="Group 4"/>
          <p:cNvGrpSpPr>
            <a:grpSpLocks noChangeAspect="1"/>
          </p:cNvGrpSpPr>
          <p:nvPr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64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6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66" name="Rectangle 65"/>
          <p:cNvSpPr/>
          <p:nvPr userDrawn="1"/>
        </p:nvSpPr>
        <p:spPr>
          <a:xfrm>
            <a:off x="0" y="-2116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pic>
        <p:nvPicPr>
          <p:cNvPr id="67" name="Picture 2" descr="EndSlide_ThankYou-01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32222" b="48334"/>
          <a:stretch>
            <a:fillRect/>
          </a:stretch>
        </p:blipFill>
        <p:spPr bwMode="auto">
          <a:xfrm>
            <a:off x="1" y="3166535"/>
            <a:ext cx="6197600" cy="354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="" xmlns:p14="http://schemas.microsoft.com/office/powerpoint/2010/main" val="6028102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Library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22803" y="1306517"/>
            <a:ext cx="7831610" cy="868899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820"/>
              </a:lnSpc>
              <a:spcBef>
                <a:spcPts val="0"/>
              </a:spcBef>
              <a:buNone/>
              <a:defRPr sz="1800" b="1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5" name="Slide Number Placeholder 1"/>
          <p:cNvSpPr>
            <a:spLocks noGrp="1"/>
          </p:cNvSpPr>
          <p:nvPr>
            <p:ph type="sldNum" sz="quarter" idx="16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312229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27160377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smtClean="0"/>
              <a:t>PAGE </a:t>
            </a:r>
            <a:fld id="{A27E9B97-3FAC-4C99-AC04-4D78ED7FCBA5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970600248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71463" y="114300"/>
            <a:ext cx="7239000" cy="1143000"/>
          </a:xfrm>
          <a:prstGeom prst="rect">
            <a:avLst/>
          </a:prstGeo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Rectangle 9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6858000" y="6610353"/>
            <a:ext cx="2133600" cy="476251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fld id="{D2D0B539-CE82-40A2-9625-292DF1E5D2B8}" type="slidenum">
              <a:rPr lang="en-US" sz="2400" smtClean="0">
                <a:solidFill>
                  <a:prstClr val="black"/>
                </a:solidFill>
                <a:ea typeface="ＭＳ Ｐゴシック" pitchFamily="34" charset="-128"/>
              </a:rPr>
              <a:pPr/>
              <a:t>‹#›</a:t>
            </a:fld>
            <a:endParaRPr lang="en-US" sz="2400" dirty="0">
              <a:solidFill>
                <a:prstClr val="black"/>
              </a:solidFill>
              <a:ea typeface="ＭＳ Ｐゴシック" pitchFamily="34" charset="-128"/>
            </a:endParaRPr>
          </a:p>
        </p:txBody>
      </p:sp>
    </p:spTree>
  </p:cSld>
  <p:clrMapOvr>
    <a:masterClrMapping/>
  </p:clrMapOvr>
  <p:transition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ntent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0" y="0"/>
            <a:ext cx="9144000" cy="11430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kern="0" dirty="0">
              <a:solidFill>
                <a:prstClr val="white"/>
              </a:solidFill>
              <a:sym typeface="Arial"/>
            </a:endParaRPr>
          </a:p>
        </p:txBody>
      </p:sp>
      <p:sp>
        <p:nvSpPr>
          <p:cNvPr id="15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228601" y="152400"/>
            <a:ext cx="7627254" cy="850392"/>
          </a:xfrm>
          <a:prstGeom prst="rect">
            <a:avLst/>
          </a:prstGeom>
        </p:spPr>
        <p:txBody>
          <a:bodyPr wrap="square" lIns="137160" tIns="137160" rIns="137160" bIns="13716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3200" b="1" cap="all" baseline="0">
                <a:solidFill>
                  <a:schemeClr val="tx1"/>
                </a:solidFill>
                <a:latin typeface="Univers 67 Condensed" pitchFamily="50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307508" y="6620855"/>
            <a:ext cx="2133600" cy="228600"/>
          </a:xfrm>
          <a:prstGeom prst="rect">
            <a:avLst/>
          </a:prstGeom>
        </p:spPr>
        <p:txBody>
          <a:bodyPr anchor="b"/>
          <a:lstStyle>
            <a:lvl1pPr algn="r">
              <a:defRPr sz="800">
                <a:solidFill>
                  <a:schemeClr val="bg1">
                    <a:lumMod val="50000"/>
                  </a:schemeClr>
                </a:solidFill>
                <a:latin typeface="Arial Narrow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0A3AC00-F067-41C7-97CC-6DCE9ECFCEA4}" type="slidenum">
              <a:rPr lang="en-US" smtClean="0">
                <a:solidFill>
                  <a:prstClr val="white">
                    <a:lumMod val="50000"/>
                  </a:prstClr>
                </a:solidFill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solidFill>
                <a:prstClr val="white">
                  <a:lumMod val="50000"/>
                </a:prstClr>
              </a:solidFill>
              <a:cs typeface="Arial" charset="0"/>
            </a:endParaRPr>
          </a:p>
        </p:txBody>
      </p:sp>
      <p:sp>
        <p:nvSpPr>
          <p:cNvPr id="8" name="Footer Placeholder 9"/>
          <p:cNvSpPr>
            <a:spLocks noGrp="1"/>
          </p:cNvSpPr>
          <p:nvPr>
            <p:ph type="ftr" sz="quarter" idx="3"/>
          </p:nvPr>
        </p:nvSpPr>
        <p:spPr>
          <a:xfrm>
            <a:off x="516308" y="6620855"/>
            <a:ext cx="5791200" cy="2286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kern="0" dirty="0" smtClean="0">
                <a:solidFill>
                  <a:prstClr val="white">
                    <a:lumMod val="50000"/>
                  </a:prstClr>
                </a:solidFill>
                <a:ea typeface="Calibri" pitchFamily="34" charset="0"/>
                <a:cs typeface="Times New Roman" pitchFamily="18" charset="0"/>
                <a:sym typeface="Arial"/>
              </a:rPr>
              <a:t>GS EXPANDED STAFF 2014		MOTOROLA SOLUTIONS CONFIDENTIAL RESTRICTED	</a:t>
            </a:r>
            <a:endParaRPr lang="en-US" kern="0" dirty="0" smtClean="0">
              <a:solidFill>
                <a:prstClr val="white">
                  <a:lumMod val="50000"/>
                </a:prstClr>
              </a:solidFill>
              <a:ea typeface="Calibri" pitchFamily="34" charset="0"/>
              <a:cs typeface="Arial" pitchFamily="34" charset="0"/>
              <a:sym typeface="Arial"/>
            </a:endParaRPr>
          </a:p>
        </p:txBody>
      </p:sp>
      <p:grpSp>
        <p:nvGrpSpPr>
          <p:cNvPr id="2" name="Group 4"/>
          <p:cNvGrpSpPr>
            <a:grpSpLocks noChangeAspect="1"/>
          </p:cNvGrpSpPr>
          <p:nvPr userDrawn="1"/>
        </p:nvGrpSpPr>
        <p:grpSpPr bwMode="auto">
          <a:xfrm>
            <a:off x="8351512" y="249568"/>
            <a:ext cx="582138" cy="585469"/>
            <a:chOff x="1633" y="1249"/>
            <a:chExt cx="2614" cy="2614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400" kern="0" dirty="0">
                <a:solidFill>
                  <a:prstClr val="black"/>
                </a:solidFill>
                <a:latin typeface="Arial"/>
                <a:cs typeface="Arial" charset="0"/>
                <a:sym typeface="Arial"/>
              </a:endParaRPr>
            </a:p>
          </p:txBody>
        </p:sp>
        <p:sp>
          <p:nvSpPr>
            <p:cNvPr id="17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400" kern="0" dirty="0">
                <a:solidFill>
                  <a:prstClr val="black"/>
                </a:solidFill>
                <a:latin typeface="Arial"/>
                <a:cs typeface="Arial" charset="0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35331783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ectionBreaker 300 Emsign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/>
          <p:cNvSpPr>
            <a:spLocks noGrp="1"/>
          </p:cNvSpPr>
          <p:nvPr>
            <p:ph type="body" sz="quarter" idx="10" hasCustomPrompt="1"/>
          </p:nvPr>
        </p:nvSpPr>
        <p:spPr>
          <a:xfrm>
            <a:off x="505879" y="610181"/>
            <a:ext cx="6011659" cy="421428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80000"/>
              </a:lnSpc>
              <a:buNone/>
              <a:defRPr sz="5400">
                <a:solidFill>
                  <a:schemeClr val="bg1"/>
                </a:solidFill>
                <a:latin typeface="Univers LT 67 CondensedBold" panose="02000803060000020003" pitchFamily="2" charset="0"/>
              </a:defRPr>
            </a:lvl1pPr>
            <a:lvl2pPr marL="342900" indent="0">
              <a:buNone/>
              <a:defRPr/>
            </a:lvl2pPr>
            <a:lvl3pPr marL="685800" indent="0">
              <a:buNone/>
              <a:defRPr/>
            </a:lvl3pPr>
            <a:lvl4pPr marL="1028700" indent="0">
              <a:buNone/>
              <a:defRPr/>
            </a:lvl4pPr>
            <a:lvl5pPr marL="1371600" indent="0">
              <a:buNone/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grpSp>
        <p:nvGrpSpPr>
          <p:cNvPr id="2" name="Group 13"/>
          <p:cNvGrpSpPr>
            <a:grpSpLocks/>
          </p:cNvGrpSpPr>
          <p:nvPr userDrawn="1"/>
        </p:nvGrpSpPr>
        <p:grpSpPr bwMode="auto">
          <a:xfrm>
            <a:off x="486158" y="5641804"/>
            <a:ext cx="636572" cy="839941"/>
            <a:chOff x="347241" y="5841360"/>
            <a:chExt cx="729244" cy="721486"/>
          </a:xfrm>
        </p:grpSpPr>
        <p:sp>
          <p:nvSpPr>
            <p:cNvPr id="11" name="Oval 10"/>
            <p:cNvSpPr/>
            <p:nvPr/>
          </p:nvSpPr>
          <p:spPr>
            <a:xfrm>
              <a:off x="392724" y="5868643"/>
              <a:ext cx="638278" cy="6350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dirty="0">
                <a:latin typeface="Univers LT 57 Condensed"/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347241" y="5841360"/>
              <a:ext cx="729244" cy="721486"/>
            </a:xfrm>
            <a:custGeom>
              <a:avLst/>
              <a:gdLst>
                <a:gd name="T0" fmla="*/ 2147483647 w 900"/>
                <a:gd name="T1" fmla="*/ 0 h 899"/>
                <a:gd name="T2" fmla="*/ 0 w 900"/>
                <a:gd name="T3" fmla="*/ 2147483647 h 899"/>
                <a:gd name="T4" fmla="*/ 2147483647 w 900"/>
                <a:gd name="T5" fmla="*/ 2147483647 h 899"/>
                <a:gd name="T6" fmla="*/ 2147483647 w 900"/>
                <a:gd name="T7" fmla="*/ 2147483647 h 899"/>
                <a:gd name="T8" fmla="*/ 2147483647 w 900"/>
                <a:gd name="T9" fmla="*/ 0 h 899"/>
                <a:gd name="T10" fmla="*/ 2147483647 w 900"/>
                <a:gd name="T11" fmla="*/ 2147483647 h 899"/>
                <a:gd name="T12" fmla="*/ 2147483647 w 900"/>
                <a:gd name="T13" fmla="*/ 2147483647 h 899"/>
                <a:gd name="T14" fmla="*/ 2147483647 w 900"/>
                <a:gd name="T15" fmla="*/ 2147483647 h 899"/>
                <a:gd name="T16" fmla="*/ 2147483647 w 900"/>
                <a:gd name="T17" fmla="*/ 2147483647 h 899"/>
                <a:gd name="T18" fmla="*/ 2147483647 w 900"/>
                <a:gd name="T19" fmla="*/ 2147483647 h 899"/>
                <a:gd name="T20" fmla="*/ 2147483647 w 900"/>
                <a:gd name="T21" fmla="*/ 2147483647 h 899"/>
                <a:gd name="T22" fmla="*/ 2147483647 w 900"/>
                <a:gd name="T23" fmla="*/ 2147483647 h 899"/>
                <a:gd name="T24" fmla="*/ 2147483647 w 900"/>
                <a:gd name="T25" fmla="*/ 2147483647 h 899"/>
                <a:gd name="T26" fmla="*/ 2147483647 w 900"/>
                <a:gd name="T27" fmla="*/ 2147483647 h 899"/>
                <a:gd name="T28" fmla="*/ 2147483647 w 900"/>
                <a:gd name="T29" fmla="*/ 2147483647 h 899"/>
                <a:gd name="T30" fmla="*/ 2147483647 w 900"/>
                <a:gd name="T31" fmla="*/ 2147483647 h 899"/>
                <a:gd name="T32" fmla="*/ 2147483647 w 900"/>
                <a:gd name="T33" fmla="*/ 2147483647 h 899"/>
                <a:gd name="T34" fmla="*/ 2147483647 w 900"/>
                <a:gd name="T35" fmla="*/ 2147483647 h 899"/>
                <a:gd name="T36" fmla="*/ 2147483647 w 900"/>
                <a:gd name="T37" fmla="*/ 2147483647 h 899"/>
                <a:gd name="T38" fmla="*/ 2147483647 w 900"/>
                <a:gd name="T39" fmla="*/ 2147483647 h 899"/>
                <a:gd name="T40" fmla="*/ 2147483647 w 900"/>
                <a:gd name="T41" fmla="*/ 2147483647 h 899"/>
                <a:gd name="T42" fmla="*/ 2147483647 w 900"/>
                <a:gd name="T43" fmla="*/ 2147483647 h 89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00"/>
                <a:gd name="T67" fmla="*/ 0 h 899"/>
                <a:gd name="T68" fmla="*/ 900 w 900"/>
                <a:gd name="T69" fmla="*/ 899 h 89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00" h="899">
                  <a:moveTo>
                    <a:pt x="450" y="0"/>
                  </a:moveTo>
                  <a:cubicBezTo>
                    <a:pt x="201" y="0"/>
                    <a:pt x="0" y="201"/>
                    <a:pt x="0" y="449"/>
                  </a:cubicBezTo>
                  <a:cubicBezTo>
                    <a:pt x="0" y="698"/>
                    <a:pt x="201" y="899"/>
                    <a:pt x="450" y="899"/>
                  </a:cubicBezTo>
                  <a:cubicBezTo>
                    <a:pt x="698" y="899"/>
                    <a:pt x="900" y="698"/>
                    <a:pt x="900" y="449"/>
                  </a:cubicBezTo>
                  <a:cubicBezTo>
                    <a:pt x="900" y="202"/>
                    <a:pt x="702" y="0"/>
                    <a:pt x="450" y="0"/>
                  </a:cubicBezTo>
                  <a:close/>
                  <a:moveTo>
                    <a:pt x="709" y="661"/>
                  </a:moveTo>
                  <a:cubicBezTo>
                    <a:pt x="709" y="661"/>
                    <a:pt x="688" y="568"/>
                    <a:pt x="655" y="512"/>
                  </a:cubicBezTo>
                  <a:cubicBezTo>
                    <a:pt x="637" y="482"/>
                    <a:pt x="609" y="458"/>
                    <a:pt x="571" y="458"/>
                  </a:cubicBezTo>
                  <a:cubicBezTo>
                    <a:pt x="545" y="459"/>
                    <a:pt x="522" y="473"/>
                    <a:pt x="493" y="513"/>
                  </a:cubicBezTo>
                  <a:cubicBezTo>
                    <a:pt x="476" y="537"/>
                    <a:pt x="450" y="598"/>
                    <a:pt x="450" y="598"/>
                  </a:cubicBezTo>
                  <a:cubicBezTo>
                    <a:pt x="450" y="598"/>
                    <a:pt x="423" y="537"/>
                    <a:pt x="406" y="513"/>
                  </a:cubicBezTo>
                  <a:cubicBezTo>
                    <a:pt x="378" y="473"/>
                    <a:pt x="355" y="459"/>
                    <a:pt x="328" y="458"/>
                  </a:cubicBezTo>
                  <a:cubicBezTo>
                    <a:pt x="291" y="458"/>
                    <a:pt x="263" y="482"/>
                    <a:pt x="244" y="512"/>
                  </a:cubicBezTo>
                  <a:cubicBezTo>
                    <a:pt x="211" y="568"/>
                    <a:pt x="190" y="661"/>
                    <a:pt x="190" y="661"/>
                  </a:cubicBezTo>
                  <a:cubicBezTo>
                    <a:pt x="160" y="661"/>
                    <a:pt x="160" y="661"/>
                    <a:pt x="160" y="661"/>
                  </a:cubicBezTo>
                  <a:cubicBezTo>
                    <a:pt x="323" y="126"/>
                    <a:pt x="323" y="126"/>
                    <a:pt x="323" y="126"/>
                  </a:cubicBezTo>
                  <a:cubicBezTo>
                    <a:pt x="449" y="544"/>
                    <a:pt x="449" y="544"/>
                    <a:pt x="449" y="544"/>
                  </a:cubicBezTo>
                  <a:cubicBezTo>
                    <a:pt x="450" y="545"/>
                    <a:pt x="450" y="545"/>
                    <a:pt x="450" y="545"/>
                  </a:cubicBezTo>
                  <a:cubicBezTo>
                    <a:pt x="451" y="544"/>
                    <a:pt x="451" y="544"/>
                    <a:pt x="451" y="544"/>
                  </a:cubicBezTo>
                  <a:cubicBezTo>
                    <a:pt x="576" y="126"/>
                    <a:pt x="576" y="126"/>
                    <a:pt x="576" y="126"/>
                  </a:cubicBezTo>
                  <a:cubicBezTo>
                    <a:pt x="740" y="661"/>
                    <a:pt x="740" y="661"/>
                    <a:pt x="740" y="661"/>
                  </a:cubicBezTo>
                  <a:lnTo>
                    <a:pt x="709" y="661"/>
                  </a:lnTo>
                  <a:close/>
                </a:path>
              </a:pathLst>
            </a:custGeom>
            <a:solidFill>
              <a:srgbClr val="006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="" xmlns:p14="http://schemas.microsoft.com/office/powerpoint/2010/main" val="3791987469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1"/>
            <a:ext cx="2133600" cy="365125"/>
          </a:xfrm>
          <a:prstGeom prst="rect">
            <a:avLst/>
          </a:prstGeom>
        </p:spPr>
        <p:txBody>
          <a:bodyPr/>
          <a:lstStyle/>
          <a:p>
            <a:fld id="{E26A3A55-072D-4D6E-A3DA-131D31A0469E}" type="datetimeFigureOut">
              <a:rPr lang="en-US" smtClean="0"/>
              <a:pPr/>
              <a:t>8/14/2018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1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744E73-E75B-4560-A267-620042D0A0D4}" type="slidenum">
              <a:rPr lang="en-GB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1"/>
            <a:ext cx="2133600" cy="365125"/>
          </a:xfrm>
          <a:prstGeom prst="rect">
            <a:avLst/>
          </a:prstGeom>
        </p:spPr>
        <p:txBody>
          <a:bodyPr/>
          <a:lstStyle/>
          <a:p>
            <a:fld id="{E26A3A55-072D-4D6E-A3DA-131D31A0469E}" type="datetimeFigureOut">
              <a:rPr lang="en-US" smtClean="0"/>
              <a:pPr/>
              <a:t>8/14/2018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1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744E73-E75B-4560-A267-620042D0A0D4}" type="slidenum">
              <a:rPr lang="en-GB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45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42572" y="1452480"/>
            <a:ext cx="6885479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INDUSTRY BIG PICTURE AND CHALLENGES</a:t>
            </a:r>
          </a:p>
        </p:txBody>
      </p:sp>
      <p:sp>
        <p:nvSpPr>
          <p:cNvPr id="46" name="Text Placeholder 32"/>
          <p:cNvSpPr>
            <a:spLocks noGrp="1"/>
          </p:cNvSpPr>
          <p:nvPr>
            <p:ph type="body" sz="quarter" idx="16" hasCustomPrompt="1"/>
          </p:nvPr>
        </p:nvSpPr>
        <p:spPr>
          <a:xfrm>
            <a:off x="1342572" y="2147339"/>
            <a:ext cx="6885479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technology</a:t>
            </a:r>
          </a:p>
        </p:txBody>
      </p:sp>
      <p:sp>
        <p:nvSpPr>
          <p:cNvPr id="47" name="Text Placeholder 32"/>
          <p:cNvSpPr>
            <a:spLocks noGrp="1"/>
          </p:cNvSpPr>
          <p:nvPr>
            <p:ph type="body" sz="quarter" idx="17" hasCustomPrompt="1"/>
          </p:nvPr>
        </p:nvSpPr>
        <p:spPr>
          <a:xfrm>
            <a:off x="1342573" y="2842196"/>
            <a:ext cx="6885477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Use case</a:t>
            </a:r>
          </a:p>
        </p:txBody>
      </p:sp>
      <p:sp>
        <p:nvSpPr>
          <p:cNvPr id="48" name="Text Placeholder 32"/>
          <p:cNvSpPr>
            <a:spLocks noGrp="1"/>
          </p:cNvSpPr>
          <p:nvPr>
            <p:ph type="body" sz="quarter" idx="18" hasCustomPrompt="1"/>
          </p:nvPr>
        </p:nvSpPr>
        <p:spPr>
          <a:xfrm>
            <a:off x="1342573" y="3537055"/>
            <a:ext cx="6885477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Product and its position within a system</a:t>
            </a:r>
          </a:p>
        </p:txBody>
      </p:sp>
      <p:sp>
        <p:nvSpPr>
          <p:cNvPr id="49" name="Text Placeholder 32"/>
          <p:cNvSpPr>
            <a:spLocks noGrp="1"/>
          </p:cNvSpPr>
          <p:nvPr>
            <p:ph type="body" sz="quarter" idx="19" hasCustomPrompt="1"/>
          </p:nvPr>
        </p:nvSpPr>
        <p:spPr>
          <a:xfrm>
            <a:off x="1342572" y="4231912"/>
            <a:ext cx="6885479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Proof points</a:t>
            </a:r>
          </a:p>
        </p:txBody>
      </p:sp>
      <p:sp>
        <p:nvSpPr>
          <p:cNvPr id="50" name="Text Placeholder 32"/>
          <p:cNvSpPr>
            <a:spLocks noGrp="1"/>
          </p:cNvSpPr>
          <p:nvPr>
            <p:ph type="body" sz="quarter" idx="20" hasCustomPrompt="1"/>
          </p:nvPr>
        </p:nvSpPr>
        <p:spPr>
          <a:xfrm>
            <a:off x="1342572" y="4926771"/>
            <a:ext cx="6885479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Budgetary pricing and ROI</a:t>
            </a:r>
          </a:p>
        </p:txBody>
      </p:sp>
      <p:sp>
        <p:nvSpPr>
          <p:cNvPr id="51" name="Text Placeholder 32"/>
          <p:cNvSpPr>
            <a:spLocks noGrp="1"/>
          </p:cNvSpPr>
          <p:nvPr>
            <p:ph type="body" sz="quarter" idx="21" hasCustomPrompt="1"/>
          </p:nvPr>
        </p:nvSpPr>
        <p:spPr>
          <a:xfrm>
            <a:off x="1342572" y="5621631"/>
            <a:ext cx="6885479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Call to action</a:t>
            </a:r>
          </a:p>
        </p:txBody>
      </p:sp>
      <p:sp>
        <p:nvSpPr>
          <p:cNvPr id="22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372754" y="380035"/>
            <a:ext cx="2474901" cy="474489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AGENDA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22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19805228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HANK YOU 1">
    <p:bg>
      <p:bgPr>
        <a:solidFill>
          <a:schemeClr val="lt1"/>
        </a:solidFill>
        <a:effectLst/>
      </p:bgPr>
    </p:bg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Shape 437"/>
          <p:cNvSpPr txBox="1">
            <a:spLocks noGrp="1"/>
          </p:cNvSpPr>
          <p:nvPr>
            <p:ph type="title"/>
          </p:nvPr>
        </p:nvSpPr>
        <p:spPr>
          <a:xfrm>
            <a:off x="1357" y="2262109"/>
            <a:ext cx="4359599" cy="2212399"/>
          </a:xfrm>
          <a:prstGeom prst="rect">
            <a:avLst/>
          </a:prstGeom>
        </p:spPr>
        <p:txBody>
          <a:bodyPr lIns="91425" tIns="91425" rIns="91425" bIns="91425" anchor="ctr" anchorCtr="0"/>
          <a:lstStyle>
            <a:lvl1pPr lvl="0" algn="r" rtl="0">
              <a:spcBef>
                <a:spcPts val="0"/>
              </a:spcBef>
              <a:buNone/>
              <a:defRPr sz="52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buNone/>
              <a:defRPr sz="5200"/>
            </a:lvl2pPr>
            <a:lvl3pPr lvl="2" rtl="0">
              <a:spcBef>
                <a:spcPts val="0"/>
              </a:spcBef>
              <a:buNone/>
              <a:defRPr sz="5200"/>
            </a:lvl3pPr>
            <a:lvl4pPr lvl="3" rtl="0">
              <a:spcBef>
                <a:spcPts val="0"/>
              </a:spcBef>
              <a:buNone/>
              <a:defRPr sz="5200"/>
            </a:lvl4pPr>
            <a:lvl5pPr lvl="4" rtl="0">
              <a:spcBef>
                <a:spcPts val="0"/>
              </a:spcBef>
              <a:buNone/>
              <a:defRPr sz="5200"/>
            </a:lvl5pPr>
            <a:lvl6pPr lvl="5" rtl="0">
              <a:spcBef>
                <a:spcPts val="0"/>
              </a:spcBef>
              <a:buNone/>
              <a:defRPr sz="5200"/>
            </a:lvl6pPr>
            <a:lvl7pPr lvl="6" rtl="0">
              <a:spcBef>
                <a:spcPts val="0"/>
              </a:spcBef>
              <a:buNone/>
              <a:defRPr sz="5200"/>
            </a:lvl7pPr>
            <a:lvl8pPr lvl="7" rtl="0">
              <a:spcBef>
                <a:spcPts val="0"/>
              </a:spcBef>
              <a:buNone/>
              <a:defRPr sz="5200"/>
            </a:lvl8pPr>
            <a:lvl9pPr lvl="8" rtl="0">
              <a:spcBef>
                <a:spcPts val="0"/>
              </a:spcBef>
              <a:buNone/>
              <a:defRPr sz="5200"/>
            </a:lvl9pPr>
          </a:lstStyle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 with Bullet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28600" y="152400"/>
            <a:ext cx="8686800" cy="762000"/>
          </a:xfrm>
          <a:prstGeom prst="rect">
            <a:avLst/>
          </a:prstGeom>
        </p:spPr>
        <p:txBody>
          <a:bodyPr vert="horz" lIns="182880" tIns="109728" numCol="1" anchor="t">
            <a:noAutofit/>
          </a:bodyPr>
          <a:lstStyle>
            <a:lvl1pPr marL="0" indent="0" algn="l">
              <a:spcAft>
                <a:spcPts val="0"/>
              </a:spcAft>
              <a:buNone/>
              <a:defRPr sz="3200" b="1" baseline="0">
                <a:solidFill>
                  <a:srgbClr val="003E7E"/>
                </a:solidFill>
                <a:effectLst/>
                <a:latin typeface="+mj-lt"/>
                <a:cs typeface="Arial"/>
              </a:defRPr>
            </a:lvl1pPr>
          </a:lstStyle>
          <a:p>
            <a:pPr lvl="0"/>
            <a:r>
              <a:rPr lang="en-US" dirty="0" smtClean="0"/>
              <a:t>SLIDE TITLE</a:t>
            </a:r>
            <a:endParaRPr lang="en-US" dirty="0"/>
          </a:p>
        </p:txBody>
      </p:sp>
      <p:sp>
        <p:nvSpPr>
          <p:cNvPr id="8" name="Text Placeholder 11"/>
          <p:cNvSpPr>
            <a:spLocks noGrp="1"/>
          </p:cNvSpPr>
          <p:nvPr>
            <p:ph type="body" sz="quarter" idx="11"/>
          </p:nvPr>
        </p:nvSpPr>
        <p:spPr>
          <a:xfrm>
            <a:off x="304800" y="938151"/>
            <a:ext cx="4191000" cy="5486400"/>
          </a:xfrm>
          <a:prstGeom prst="rect">
            <a:avLst/>
          </a:prstGeom>
        </p:spPr>
        <p:txBody>
          <a:bodyPr vert="horz" tIns="73152"/>
          <a:lstStyle>
            <a:lvl1pPr>
              <a:spcBef>
                <a:spcPts val="1200"/>
              </a:spcBef>
              <a:buFont typeface="Arial" pitchFamily="34" charset="0"/>
              <a:buChar char="•"/>
              <a:defRPr sz="2800">
                <a:solidFill>
                  <a:schemeClr val="accent6">
                    <a:lumMod val="75000"/>
                    <a:lumOff val="25000"/>
                  </a:schemeClr>
                </a:solidFill>
                <a:latin typeface="+mn-lt"/>
                <a:cs typeface="Arial"/>
              </a:defRPr>
            </a:lvl1pPr>
            <a:lvl2pPr marL="677863" indent="-342900">
              <a:spcBef>
                <a:spcPts val="1200"/>
              </a:spcBef>
              <a:buFont typeface="Arial" pitchFamily="34" charset="0"/>
              <a:buChar char="•"/>
              <a:defRPr sz="2400">
                <a:solidFill>
                  <a:schemeClr val="accent6">
                    <a:lumMod val="75000"/>
                    <a:lumOff val="25000"/>
                  </a:schemeClr>
                </a:solidFill>
                <a:latin typeface="+mn-lt"/>
                <a:cs typeface="Arial"/>
              </a:defRPr>
            </a:lvl2pPr>
            <a:lvl3pPr marL="966788" indent="-285750">
              <a:spcBef>
                <a:spcPts val="1200"/>
              </a:spcBef>
              <a:buFont typeface="Arial" pitchFamily="34" charset="0"/>
              <a:buChar char="•"/>
              <a:defRPr sz="2000">
                <a:solidFill>
                  <a:schemeClr val="accent6">
                    <a:lumMod val="75000"/>
                    <a:lumOff val="25000"/>
                  </a:schemeClr>
                </a:solidFill>
                <a:latin typeface="+mn-lt"/>
                <a:cs typeface="Arial"/>
              </a:defRPr>
            </a:lvl3pPr>
            <a:lvl4pPr marL="1316038" indent="-285750">
              <a:spcBef>
                <a:spcPts val="1200"/>
              </a:spcBef>
              <a:buFont typeface="Arial" pitchFamily="34" charset="0"/>
              <a:buChar char="•"/>
              <a:defRPr sz="1600">
                <a:solidFill>
                  <a:schemeClr val="accent6">
                    <a:lumMod val="75000"/>
                    <a:lumOff val="25000"/>
                  </a:schemeClr>
                </a:solidFill>
                <a:latin typeface="+mn-lt"/>
                <a:cs typeface="Arial"/>
              </a:defRPr>
            </a:lvl4pPr>
            <a:lvl5pPr marL="1593850" indent="-228600">
              <a:spcBef>
                <a:spcPts val="1200"/>
              </a:spcBef>
              <a:buFont typeface="Arial" pitchFamily="34" charset="0"/>
              <a:buChar char="•"/>
              <a:defRPr sz="1400">
                <a:solidFill>
                  <a:schemeClr val="accent6">
                    <a:lumMod val="75000"/>
                    <a:lumOff val="25000"/>
                  </a:schemeClr>
                </a:solidFill>
                <a:latin typeface="+mn-lt"/>
                <a:cs typeface="Arial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6" name="Text Placeholder 15"/>
          <p:cNvSpPr txBox="1">
            <a:spLocks/>
          </p:cNvSpPr>
          <p:nvPr userDrawn="1"/>
        </p:nvSpPr>
        <p:spPr>
          <a:xfrm>
            <a:off x="8109510" y="6541335"/>
            <a:ext cx="723900" cy="190500"/>
          </a:xfrm>
          <a:prstGeom prst="rect">
            <a:avLst/>
          </a:prstGeom>
        </p:spPr>
        <p:txBody>
          <a:bodyPr vert="horz"/>
          <a:lstStyle>
            <a:lvl1pPr algn="r">
              <a:buNone/>
              <a:defRPr sz="1000">
                <a:latin typeface="Arial"/>
                <a:cs typeface="Arial"/>
              </a:defRPr>
            </a:lvl1pPr>
          </a:lstStyle>
          <a:p>
            <a:pPr marL="342900" indent="-342900" defTabSz="457200">
              <a:spcBef>
                <a:spcPct val="20000"/>
              </a:spcBef>
              <a:buFont typeface="Arial"/>
              <a:buNone/>
              <a:defRPr/>
            </a:pPr>
            <a:r>
              <a:rPr lang="en-US" dirty="0" smtClean="0">
                <a:solidFill>
                  <a:srgbClr val="78A22F"/>
                </a:solidFill>
              </a:rPr>
              <a:t>Page: </a:t>
            </a:r>
            <a:fld id="{520FCD68-A397-B840-A483-FB143556CBEA}" type="slidenum">
              <a:rPr lang="en-US" smtClean="0">
                <a:solidFill>
                  <a:srgbClr val="78A22F"/>
                </a:solidFill>
              </a:rPr>
              <a:pPr marL="342900" indent="-342900" defTabSz="457200">
                <a:spcBef>
                  <a:spcPct val="20000"/>
                </a:spcBef>
                <a:buFont typeface="Arial"/>
                <a:buNone/>
                <a:defRPr/>
              </a:pPr>
              <a:t>‹#›</a:t>
            </a:fld>
            <a:endParaRPr lang="en-US" dirty="0" smtClean="0">
              <a:solidFill>
                <a:srgbClr val="78A22F"/>
              </a:solidFill>
            </a:endParaRPr>
          </a:p>
          <a:p>
            <a:pPr marL="342900" indent="-342900" defTabSz="457200">
              <a:spcBef>
                <a:spcPct val="20000"/>
              </a:spcBef>
              <a:buFont typeface="Arial"/>
              <a:buNone/>
              <a:defRPr/>
            </a:pPr>
            <a:endParaRPr lang="en-US" dirty="0" smtClean="0">
              <a:solidFill>
                <a:srgbClr val="78A22F"/>
              </a:solidFill>
            </a:endParaRPr>
          </a:p>
        </p:txBody>
      </p:sp>
      <p:cxnSp>
        <p:nvCxnSpPr>
          <p:cNvPr id="13" name="Straight Connector 12"/>
          <p:cNvCxnSpPr/>
          <p:nvPr userDrawn="1"/>
        </p:nvCxnSpPr>
        <p:spPr>
          <a:xfrm>
            <a:off x="304800" y="6453251"/>
            <a:ext cx="8534400" cy="0"/>
          </a:xfrm>
          <a:prstGeom prst="line">
            <a:avLst/>
          </a:prstGeom>
          <a:ln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9" name="Text Placeholder 11"/>
          <p:cNvSpPr>
            <a:spLocks noGrp="1"/>
          </p:cNvSpPr>
          <p:nvPr>
            <p:ph type="body" sz="quarter" idx="12"/>
          </p:nvPr>
        </p:nvSpPr>
        <p:spPr>
          <a:xfrm>
            <a:off x="4648200" y="936345"/>
            <a:ext cx="4191000" cy="5486400"/>
          </a:xfrm>
          <a:prstGeom prst="rect">
            <a:avLst/>
          </a:prstGeom>
        </p:spPr>
        <p:txBody>
          <a:bodyPr vert="horz" tIns="73152"/>
          <a:lstStyle>
            <a:lvl1pPr>
              <a:spcBef>
                <a:spcPts val="1200"/>
              </a:spcBef>
              <a:buFont typeface="Arial" pitchFamily="34" charset="0"/>
              <a:buChar char="•"/>
              <a:defRPr sz="2800">
                <a:solidFill>
                  <a:schemeClr val="accent6">
                    <a:lumMod val="75000"/>
                    <a:lumOff val="25000"/>
                  </a:schemeClr>
                </a:solidFill>
                <a:latin typeface="+mn-lt"/>
                <a:cs typeface="Arial"/>
              </a:defRPr>
            </a:lvl1pPr>
            <a:lvl2pPr marL="677863" indent="-342900">
              <a:spcBef>
                <a:spcPts val="1200"/>
              </a:spcBef>
              <a:buFont typeface="Arial" pitchFamily="34" charset="0"/>
              <a:buChar char="•"/>
              <a:defRPr sz="2400">
                <a:solidFill>
                  <a:schemeClr val="accent6">
                    <a:lumMod val="75000"/>
                    <a:lumOff val="25000"/>
                  </a:schemeClr>
                </a:solidFill>
                <a:latin typeface="+mn-lt"/>
                <a:cs typeface="Arial"/>
              </a:defRPr>
            </a:lvl2pPr>
            <a:lvl3pPr marL="966788" indent="-285750">
              <a:spcBef>
                <a:spcPts val="1200"/>
              </a:spcBef>
              <a:buFont typeface="Arial" pitchFamily="34" charset="0"/>
              <a:buChar char="•"/>
              <a:defRPr sz="2000">
                <a:solidFill>
                  <a:schemeClr val="accent6">
                    <a:lumMod val="75000"/>
                    <a:lumOff val="25000"/>
                  </a:schemeClr>
                </a:solidFill>
                <a:latin typeface="+mn-lt"/>
                <a:cs typeface="Arial"/>
              </a:defRPr>
            </a:lvl3pPr>
            <a:lvl4pPr marL="1316038" indent="-285750">
              <a:spcBef>
                <a:spcPts val="1200"/>
              </a:spcBef>
              <a:buFont typeface="Arial" pitchFamily="34" charset="0"/>
              <a:buChar char="•"/>
              <a:defRPr sz="1600">
                <a:solidFill>
                  <a:schemeClr val="accent6">
                    <a:lumMod val="75000"/>
                    <a:lumOff val="25000"/>
                  </a:schemeClr>
                </a:solidFill>
                <a:latin typeface="+mn-lt"/>
                <a:cs typeface="Arial"/>
              </a:defRPr>
            </a:lvl4pPr>
            <a:lvl5pPr marL="1593850" indent="-228600">
              <a:spcBef>
                <a:spcPts val="1200"/>
              </a:spcBef>
              <a:buFont typeface="Arial" pitchFamily="34" charset="0"/>
              <a:buChar char="•"/>
              <a:defRPr sz="1400">
                <a:solidFill>
                  <a:schemeClr val="accent6">
                    <a:lumMod val="75000"/>
                    <a:lumOff val="25000"/>
                  </a:schemeClr>
                </a:solidFill>
                <a:latin typeface="+mn-lt"/>
                <a:cs typeface="Arial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23858179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190061967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432707275"/>
      </p:ext>
    </p:extLst>
  </p:cSld>
  <p:clrMapOvr>
    <a:masterClrMapping/>
  </p:clrMapOvr>
  <p:transition>
    <p:fade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5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="" xmlns:p14="http://schemas.microsoft.com/office/powerpoint/2010/main" val="10914569"/>
      </p:ext>
    </p:extLst>
  </p:cSld>
  <p:clrMapOvr>
    <a:masterClrMapping/>
  </p:clrMapOvr>
  <p:transition>
    <p:fade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44488" y="1419229"/>
            <a:ext cx="4075112" cy="45513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4" y="1419229"/>
            <a:ext cx="4075113" cy="45513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714879770"/>
      </p:ext>
    </p:extLst>
  </p:cSld>
  <p:clrMapOvr>
    <a:masterClrMapping/>
  </p:clrMapOvr>
  <p:transition>
    <p:fade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7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3" y="1535113"/>
            <a:ext cx="4041775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3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982466324"/>
      </p:ext>
    </p:extLst>
  </p:cSld>
  <p:clrMapOvr>
    <a:masterClrMapping/>
  </p:clrMapOvr>
  <p:transition>
    <p:fade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622185978"/>
      </p:ext>
    </p:extLst>
  </p:cSld>
  <p:clrMapOvr>
    <a:masterClrMapping/>
  </p:clrMapOvr>
  <p:transition>
    <p:fade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="" xmlns:p14="http://schemas.microsoft.com/office/powerpoint/2010/main" val="2008773615"/>
      </p:ext>
    </p:extLst>
  </p:cSld>
  <p:clrMapOvr>
    <a:masterClrMapping/>
  </p:clrMapOvr>
  <p:transition>
    <p:fade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4" y="273049"/>
            <a:ext cx="3008313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6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4" y="1435104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="" xmlns:p14="http://schemas.microsoft.com/office/powerpoint/2010/main" val="560074418"/>
      </p:ext>
    </p:extLst>
  </p:cSld>
  <p:clrMapOvr>
    <a:masterClrMapping/>
  </p:clrMapOvr>
  <p:transition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34842" y="2321668"/>
            <a:ext cx="7079133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4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5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10" name="Rectangle 9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5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4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335090" y="2781300"/>
            <a:ext cx="7078877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2574984117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1"/>
            <a:ext cx="54864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45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="" xmlns:p14="http://schemas.microsoft.com/office/powerpoint/2010/main" val="1052277066"/>
      </p:ext>
    </p:extLst>
  </p:cSld>
  <p:clrMapOvr>
    <a:masterClrMapping/>
  </p:clrMapOvr>
  <p:transition>
    <p:fad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522744237"/>
      </p:ext>
    </p:extLst>
  </p:cSld>
  <p:clrMapOvr>
    <a:masterClrMapping/>
  </p:clrMapOvr>
  <p:transition>
    <p:fade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72254" y="490537"/>
            <a:ext cx="2074863" cy="5480051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44488" y="490537"/>
            <a:ext cx="6075362" cy="5480051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501227065"/>
      </p:ext>
    </p:extLst>
  </p:cSld>
  <p:clrMapOvr>
    <a:masterClrMapping/>
  </p:clrMapOvr>
  <p:transition>
    <p:fade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34837" y="2321661"/>
            <a:ext cx="7079133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accent3"/>
                </a:solidFill>
                <a:latin typeface="Arial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3"/>
            <a:ext cx="2133600" cy="366183"/>
          </a:xfrm>
          <a:prstGeom prst="rect">
            <a:avLst/>
          </a:prstGeom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fld id="{97DBCBE1-535C-344C-9087-C730BD078685}" type="slidenum">
              <a:rPr lang="en-US" sz="2400">
                <a:solidFill>
                  <a:srgbClr val="000000"/>
                </a:solidFill>
                <a:latin typeface="Times New Roman" panose="02020603050405020304" pitchFamily="18" charset="0"/>
              </a:rPr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sz="2400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335090" y="2781303"/>
            <a:ext cx="7078877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sp>
        <p:nvSpPr>
          <p:cNvPr id="12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374401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14" name="Rectangle 13"/>
          <p:cNvSpPr/>
          <p:nvPr userDrawn="1"/>
        </p:nvSpPr>
        <p:spPr>
          <a:xfrm>
            <a:off x="360365" y="6569132"/>
            <a:ext cx="3072285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defTabSz="457200" eaLnBrk="0" hangingPunct="0"/>
            <a:r>
              <a:rPr lang="en-US" sz="700" dirty="0">
                <a:solidFill>
                  <a:srgbClr val="000000"/>
                </a:solidFill>
                <a:cs typeface="Arial"/>
              </a:rPr>
              <a:t>Motorola Solutions, Inc. Confidential Restricted</a:t>
            </a:r>
          </a:p>
        </p:txBody>
      </p:sp>
    </p:spTree>
    <p:extLst>
      <p:ext uri="{BB962C8B-B14F-4D97-AF65-F5344CB8AC3E}">
        <p14:creationId xmlns="" xmlns:p14="http://schemas.microsoft.com/office/powerpoint/2010/main" val="2963963261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6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190061967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432707275"/>
      </p:ext>
    </p:extLst>
  </p:cSld>
  <p:clrMapOvr>
    <a:masterClrMapping/>
  </p:clrMapOvr>
  <p:transition>
    <p:fade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5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="" xmlns:p14="http://schemas.microsoft.com/office/powerpoint/2010/main" val="10914569"/>
      </p:ext>
    </p:extLst>
  </p:cSld>
  <p:clrMapOvr>
    <a:masterClrMapping/>
  </p:clrMapOvr>
  <p:transition>
    <p:fade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44488" y="1419229"/>
            <a:ext cx="4075112" cy="45513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4" y="1419229"/>
            <a:ext cx="4075113" cy="45513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714879770"/>
      </p:ext>
    </p:extLst>
  </p:cSld>
  <p:clrMapOvr>
    <a:masterClrMapping/>
  </p:clrMapOvr>
  <p:transition>
    <p:fade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7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3" y="1535113"/>
            <a:ext cx="4041775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3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982466324"/>
      </p:ext>
    </p:extLst>
  </p:cSld>
  <p:clrMapOvr>
    <a:masterClrMapping/>
  </p:clrMapOvr>
  <p:transition>
    <p:fade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622185978"/>
      </p:ext>
    </p:extLst>
  </p:cSld>
  <p:clrMapOvr>
    <a:masterClrMapping/>
  </p:clrMapOvr>
  <p:transition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55CA6BEF-1CB5-F34A-812E-E7F36E89B1AD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33545" y="2326236"/>
            <a:ext cx="3525837" cy="415073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10" name="Rectangle 9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Rectangle 12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4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5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5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335089" y="2781300"/>
            <a:ext cx="3533248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3017235067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="" xmlns:p14="http://schemas.microsoft.com/office/powerpoint/2010/main" val="2008773615"/>
      </p:ext>
    </p:extLst>
  </p:cSld>
  <p:clrMapOvr>
    <a:masterClrMapping/>
  </p:clrMapOvr>
  <p:transition>
    <p:fade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4" y="273049"/>
            <a:ext cx="3008313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6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4" y="1435104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="" xmlns:p14="http://schemas.microsoft.com/office/powerpoint/2010/main" val="560074418"/>
      </p:ext>
    </p:extLst>
  </p:cSld>
  <p:clrMapOvr>
    <a:masterClrMapping/>
  </p:clrMapOvr>
  <p:transition>
    <p:fade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1"/>
            <a:ext cx="54864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45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="" xmlns:p14="http://schemas.microsoft.com/office/powerpoint/2010/main" val="1052277066"/>
      </p:ext>
    </p:extLst>
  </p:cSld>
  <p:clrMapOvr>
    <a:masterClrMapping/>
  </p:clrMapOvr>
  <p:transition>
    <p:fade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522744237"/>
      </p:ext>
    </p:extLst>
  </p:cSld>
  <p:clrMapOvr>
    <a:masterClrMapping/>
  </p:clrMapOvr>
  <p:transition>
    <p:fade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72254" y="490537"/>
            <a:ext cx="2074863" cy="5480051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44488" y="490537"/>
            <a:ext cx="6075362" cy="5480051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501227065"/>
      </p:ext>
    </p:extLst>
  </p:cSld>
  <p:clrMapOvr>
    <a:masterClrMapping/>
  </p:clrMapOvr>
  <p:transition>
    <p:fade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34835" y="2321660"/>
            <a:ext cx="7079133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accent3"/>
                </a:solidFill>
                <a:latin typeface="Arial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1"/>
            <a:ext cx="2133600" cy="366183"/>
          </a:xfrm>
          <a:prstGeom prst="rect">
            <a:avLst/>
          </a:prstGeom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fld id="{97DBCBE1-535C-344C-9087-C730BD078685}" type="slidenum">
              <a:rPr lang="en-US" sz="2400">
                <a:solidFill>
                  <a:srgbClr val="000000"/>
                </a:solidFill>
                <a:latin typeface="Times New Roman" panose="02020603050405020304" pitchFamily="18" charset="0"/>
              </a:rPr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sz="2400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335090" y="2781303"/>
            <a:ext cx="7078877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sp>
        <p:nvSpPr>
          <p:cNvPr id="12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374401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14" name="Rectangle 13"/>
          <p:cNvSpPr/>
          <p:nvPr userDrawn="1"/>
        </p:nvSpPr>
        <p:spPr>
          <a:xfrm>
            <a:off x="360365" y="6569132"/>
            <a:ext cx="3072285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defTabSz="457200" eaLnBrk="0" hangingPunct="0"/>
            <a:r>
              <a:rPr lang="en-US" sz="700" dirty="0">
                <a:solidFill>
                  <a:srgbClr val="000000"/>
                </a:solidFill>
                <a:cs typeface="Arial"/>
              </a:rPr>
              <a:t>Motorola Solutions, Inc. Confidential Restricted</a:t>
            </a:r>
          </a:p>
        </p:txBody>
      </p:sp>
    </p:spTree>
    <p:extLst>
      <p:ext uri="{BB962C8B-B14F-4D97-AF65-F5344CB8AC3E}">
        <p14:creationId xmlns="" xmlns:p14="http://schemas.microsoft.com/office/powerpoint/2010/main" val="2963963261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hdr="0" ftr="0" dt="0"/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v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="" xmlns:p14="http://schemas.microsoft.com/office/powerpoint/2010/main" val="425481378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6"/>
          <p:cNvSpPr>
            <a:spLocks noGrp="1"/>
          </p:cNvSpPr>
          <p:nvPr>
            <p:ph type="body" sz="quarter" idx="16" hasCustomPrompt="1"/>
          </p:nvPr>
        </p:nvSpPr>
        <p:spPr>
          <a:xfrm>
            <a:off x="3234005" y="2146469"/>
            <a:ext cx="5490903" cy="2019143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>
              <a:lnSpc>
                <a:spcPts val="4780"/>
              </a:lnSpc>
              <a:spcBef>
                <a:spcPts val="0"/>
              </a:spcBef>
              <a:spcAft>
                <a:spcPts val="0"/>
              </a:spcAft>
              <a:buNone/>
              <a:defRPr sz="5200" b="1" cap="all" baseline="0">
                <a:solidFill>
                  <a:srgbClr val="000000"/>
                </a:solidFill>
                <a:latin typeface="+mj-lt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COVER HEADLINE GOES HERE</a:t>
            </a:r>
            <a:endParaRPr lang="en-US" dirty="0"/>
          </a:p>
        </p:txBody>
      </p:sp>
      <p:sp>
        <p:nvSpPr>
          <p:cNvPr id="24" name="Picture Placeholder 38"/>
          <p:cNvSpPr>
            <a:spLocks noGrp="1"/>
          </p:cNvSpPr>
          <p:nvPr>
            <p:ph type="pic" sz="quarter" idx="18" hasCustomPrompt="1"/>
          </p:nvPr>
        </p:nvSpPr>
        <p:spPr>
          <a:xfrm>
            <a:off x="3342627" y="4882949"/>
            <a:ext cx="1162250" cy="1162251"/>
          </a:xfrm>
          <a:prstGeom prst="rect">
            <a:avLst/>
          </a:prstGeom>
          <a:noFill/>
        </p:spPr>
        <p:txBody>
          <a:bodyPr vert="horz"/>
          <a:lstStyle>
            <a:lvl1pPr marL="0" indent="0">
              <a:buNone/>
              <a:defRPr sz="1200">
                <a:solidFill>
                  <a:srgbClr val="000000"/>
                </a:solidFill>
                <a:latin typeface="+mn-lt"/>
              </a:defRPr>
            </a:lvl1pPr>
          </a:lstStyle>
          <a:p>
            <a:r>
              <a:rPr lang="en-US" dirty="0" smtClean="0"/>
              <a:t>Insert city logo here</a:t>
            </a:r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0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8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10" y="0"/>
            <a:ext cx="3010855" cy="6858000"/>
          </a:xfrm>
          <a:prstGeom prst="rect">
            <a:avLst/>
          </a:prstGeom>
          <a:noFill/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+mn-lt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3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338973" y="6341544"/>
            <a:ext cx="5796564" cy="33228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 baseline="0">
                <a:solidFill>
                  <a:schemeClr val="tx1"/>
                </a:solidFill>
                <a:latin typeface="+mn-lt"/>
                <a:cs typeface="Arial"/>
              </a:defRPr>
            </a:lvl1pPr>
          </a:lstStyle>
          <a:p>
            <a:pPr lvl="0"/>
            <a:r>
              <a:rPr lang="en-US" dirty="0" smtClean="0"/>
              <a:t>TAGLINE GOES HERE</a:t>
            </a:r>
          </a:p>
        </p:txBody>
      </p:sp>
      <p:sp>
        <p:nvSpPr>
          <p:cNvPr id="23" name="Text Placeholder 32"/>
          <p:cNvSpPr>
            <a:spLocks noGrp="1"/>
          </p:cNvSpPr>
          <p:nvPr>
            <p:ph type="body" sz="quarter" idx="17" hasCustomPrompt="1"/>
          </p:nvPr>
        </p:nvSpPr>
        <p:spPr>
          <a:xfrm>
            <a:off x="3254303" y="4050813"/>
            <a:ext cx="3493630" cy="70232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ts val="2060"/>
              </a:lnSpc>
              <a:spcBef>
                <a:spcPts val="0"/>
              </a:spcBef>
              <a:buNone/>
              <a:defRPr sz="1800" cap="all" baseline="0">
                <a:solidFill>
                  <a:srgbClr val="000000"/>
                </a:solidFill>
                <a:latin typeface="+mn-lt"/>
                <a:cs typeface="Arial"/>
              </a:defRPr>
            </a:lvl1pPr>
          </a:lstStyle>
          <a:p>
            <a:pPr lvl="0"/>
            <a:r>
              <a:rPr lang="en-US" dirty="0" smtClean="0"/>
              <a:t>PRESENTER NAME, TITLE DATE</a:t>
            </a:r>
          </a:p>
        </p:txBody>
      </p:sp>
    </p:spTree>
    <p:extLst>
      <p:ext uri="{BB962C8B-B14F-4D97-AF65-F5344CB8AC3E}">
        <p14:creationId xmlns="" xmlns:p14="http://schemas.microsoft.com/office/powerpoint/2010/main" val="1215939251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10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2" name="Text Placeholder 26"/>
          <p:cNvSpPr>
            <a:spLocks noGrp="1"/>
          </p:cNvSpPr>
          <p:nvPr>
            <p:ph type="body" sz="quarter" idx="16" hasCustomPrompt="1"/>
          </p:nvPr>
        </p:nvSpPr>
        <p:spPr>
          <a:xfrm>
            <a:off x="3233996" y="2146469"/>
            <a:ext cx="5486400" cy="2019143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>
              <a:lnSpc>
                <a:spcPts val="4780"/>
              </a:lnSpc>
              <a:spcBef>
                <a:spcPts val="0"/>
              </a:spcBef>
              <a:spcAft>
                <a:spcPts val="0"/>
              </a:spcAft>
              <a:buNone/>
              <a:defRPr sz="5200" b="1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COVER HEADLINE GOES HERE</a:t>
            </a:r>
            <a:endParaRPr lang="en-US" dirty="0"/>
          </a:p>
        </p:txBody>
      </p:sp>
      <p:sp>
        <p:nvSpPr>
          <p:cNvPr id="24" name="Picture Placeholder 38"/>
          <p:cNvSpPr>
            <a:spLocks noGrp="1"/>
          </p:cNvSpPr>
          <p:nvPr>
            <p:ph type="pic" sz="quarter" idx="18" hasCustomPrompt="1"/>
          </p:nvPr>
        </p:nvSpPr>
        <p:spPr>
          <a:xfrm>
            <a:off x="3342627" y="4882949"/>
            <a:ext cx="1162250" cy="1162251"/>
          </a:xfrm>
          <a:prstGeom prst="rect">
            <a:avLst/>
          </a:prstGeom>
          <a:noFill/>
        </p:spPr>
        <p:txBody>
          <a:bodyPr vert="horz"/>
          <a:lstStyle>
            <a:lvl1pPr marL="0" indent="0">
              <a:buNone/>
              <a:defRPr sz="1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Insert city logo here</a:t>
            </a:r>
            <a:endParaRPr lang="en-US" dirty="0"/>
          </a:p>
        </p:txBody>
      </p:sp>
      <p:sp>
        <p:nvSpPr>
          <p:cNvPr id="17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338973" y="6341544"/>
            <a:ext cx="5796564" cy="33228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TAGLINE GOES HERE</a:t>
            </a:r>
          </a:p>
        </p:txBody>
      </p:sp>
      <p:sp>
        <p:nvSpPr>
          <p:cNvPr id="23" name="Text Placeholder 32"/>
          <p:cNvSpPr>
            <a:spLocks noGrp="1"/>
          </p:cNvSpPr>
          <p:nvPr>
            <p:ph type="body" sz="quarter" idx="17" hasCustomPrompt="1"/>
          </p:nvPr>
        </p:nvSpPr>
        <p:spPr>
          <a:xfrm>
            <a:off x="3254303" y="4050813"/>
            <a:ext cx="3683000" cy="702327"/>
          </a:xfrm>
          <a:prstGeom prst="rect">
            <a:avLst/>
          </a:prstGeom>
        </p:spPr>
        <p:txBody>
          <a:bodyPr/>
          <a:lstStyle>
            <a:lvl1pPr marL="0" indent="0">
              <a:lnSpc>
                <a:spcPts val="2060"/>
              </a:lnSpc>
              <a:spcBef>
                <a:spcPts val="0"/>
              </a:spcBef>
              <a:buNone/>
              <a:defRPr sz="1800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PRESENTER NAME, TITLE DATE</a:t>
            </a:r>
          </a:p>
        </p:txBody>
      </p:sp>
      <p:sp>
        <p:nvSpPr>
          <p:cNvPr id="14" name="Rectangle 13"/>
          <p:cNvSpPr/>
          <p:nvPr/>
        </p:nvSpPr>
        <p:spPr>
          <a:xfrm>
            <a:off x="10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0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0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0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0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5" name="Rectangle 24"/>
          <p:cNvSpPr/>
          <p:nvPr userDrawn="1"/>
        </p:nvSpPr>
        <p:spPr>
          <a:xfrm>
            <a:off x="10" y="0"/>
            <a:ext cx="3010855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123758842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698751"/>
            <a:ext cx="9144000" cy="338328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1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253294" y="903070"/>
            <a:ext cx="7315051" cy="1231106"/>
          </a:xfrm>
          <a:prstGeom prst="rect">
            <a:avLst/>
          </a:prstGeom>
        </p:spPr>
        <p:txBody>
          <a:bodyPr wrap="square" lIns="0" tIns="0" rIns="0" bIns="0" anchor="b" anchorCtr="0">
            <a:spAutoFit/>
          </a:bodyPr>
          <a:lstStyle>
            <a:lvl1pPr marL="0" indent="0">
              <a:lnSpc>
                <a:spcPts val="4780"/>
              </a:lnSpc>
              <a:spcBef>
                <a:spcPts val="0"/>
              </a:spcBef>
              <a:spcAft>
                <a:spcPts val="0"/>
              </a:spcAft>
              <a:buNone/>
              <a:defRPr sz="5200" b="1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COVER HEADLINE GOES HERE</a:t>
            </a:r>
            <a:endParaRPr lang="en-US" dirty="0"/>
          </a:p>
        </p:txBody>
      </p:sp>
      <p:sp>
        <p:nvSpPr>
          <p:cNvPr id="12" name="Text Placeholder 32"/>
          <p:cNvSpPr>
            <a:spLocks noGrp="1"/>
          </p:cNvSpPr>
          <p:nvPr>
            <p:ph type="body" sz="quarter" idx="11" hasCustomPrompt="1"/>
          </p:nvPr>
        </p:nvSpPr>
        <p:spPr>
          <a:xfrm>
            <a:off x="261769" y="2073637"/>
            <a:ext cx="5169609" cy="538609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>
              <a:lnSpc>
                <a:spcPts val="2060"/>
              </a:lnSpc>
              <a:spcBef>
                <a:spcPts val="0"/>
              </a:spcBef>
              <a:buNone/>
              <a:defRPr sz="1800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PRESENTER NAME, TITLE,</a:t>
            </a:r>
          </a:p>
          <a:p>
            <a:pPr lvl="0"/>
            <a:r>
              <a:rPr lang="en-US" dirty="0" smtClean="0"/>
              <a:t>DATE</a:t>
            </a:r>
          </a:p>
        </p:txBody>
      </p:sp>
      <p:sp>
        <p:nvSpPr>
          <p:cNvPr id="13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0" y="2698752"/>
            <a:ext cx="9144000" cy="3383280"/>
          </a:xfrm>
          <a:prstGeom prst="rect">
            <a:avLst/>
          </a:prstGeom>
          <a:noFill/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9" name="Text Placeholder 32"/>
          <p:cNvSpPr>
            <a:spLocks noGrp="1"/>
          </p:cNvSpPr>
          <p:nvPr>
            <p:ph type="body" sz="quarter" idx="16" hasCustomPrompt="1"/>
          </p:nvPr>
        </p:nvSpPr>
        <p:spPr>
          <a:xfrm>
            <a:off x="261759" y="6341544"/>
            <a:ext cx="5796564" cy="33228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TAGLINE GOES HERE</a:t>
            </a:r>
          </a:p>
        </p:txBody>
      </p:sp>
    </p:spTree>
    <p:extLst>
      <p:ext uri="{BB962C8B-B14F-4D97-AF65-F5344CB8AC3E}">
        <p14:creationId xmlns="" xmlns:p14="http://schemas.microsoft.com/office/powerpoint/2010/main" val="25645687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ntent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6783481" y="6356369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74396" y="2272984"/>
            <a:ext cx="4012456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9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4570438" y="2256367"/>
            <a:ext cx="4573587" cy="4601632"/>
          </a:xfrm>
          <a:prstGeom prst="rect">
            <a:avLst/>
          </a:prstGeom>
          <a:noFill/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235369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Rectangle 12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6" y="84374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5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5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374398" y="2688096"/>
            <a:ext cx="401133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2440311080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312221" y="432416"/>
            <a:ext cx="7410411" cy="461665"/>
          </a:xfrm>
          <a:prstGeom prst="rect">
            <a:avLst/>
          </a:prstGeom>
        </p:spPr>
        <p:txBody>
          <a:bodyPr lIns="0" tIns="0" rIns="0" bIns="0" anchor="ctr" anchorCtr="0">
            <a:sp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AGENDA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28"/>
          </p:nvPr>
        </p:nvSpPr>
        <p:spPr>
          <a:xfrm>
            <a:off x="6783481" y="6356363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453699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45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42570" y="1452480"/>
            <a:ext cx="6885479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INDUSTRY BIG PICTURE AND CHALLENGES</a:t>
            </a:r>
          </a:p>
        </p:txBody>
      </p:sp>
      <p:sp>
        <p:nvSpPr>
          <p:cNvPr id="46" name="Text Placeholder 32"/>
          <p:cNvSpPr>
            <a:spLocks noGrp="1"/>
          </p:cNvSpPr>
          <p:nvPr>
            <p:ph type="body" sz="quarter" idx="16" hasCustomPrompt="1"/>
          </p:nvPr>
        </p:nvSpPr>
        <p:spPr>
          <a:xfrm>
            <a:off x="1342570" y="2147339"/>
            <a:ext cx="6885479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technology</a:t>
            </a:r>
          </a:p>
        </p:txBody>
      </p:sp>
      <p:sp>
        <p:nvSpPr>
          <p:cNvPr id="47" name="Text Placeholder 32"/>
          <p:cNvSpPr>
            <a:spLocks noGrp="1"/>
          </p:cNvSpPr>
          <p:nvPr>
            <p:ph type="body" sz="quarter" idx="17" hasCustomPrompt="1"/>
          </p:nvPr>
        </p:nvSpPr>
        <p:spPr>
          <a:xfrm>
            <a:off x="1342573" y="2842196"/>
            <a:ext cx="6885477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Use case</a:t>
            </a:r>
          </a:p>
        </p:txBody>
      </p:sp>
      <p:sp>
        <p:nvSpPr>
          <p:cNvPr id="48" name="Text Placeholder 32"/>
          <p:cNvSpPr>
            <a:spLocks noGrp="1"/>
          </p:cNvSpPr>
          <p:nvPr>
            <p:ph type="body" sz="quarter" idx="18" hasCustomPrompt="1"/>
          </p:nvPr>
        </p:nvSpPr>
        <p:spPr>
          <a:xfrm>
            <a:off x="1342573" y="3537055"/>
            <a:ext cx="6885477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Product and its position within a system</a:t>
            </a:r>
          </a:p>
        </p:txBody>
      </p:sp>
      <p:sp>
        <p:nvSpPr>
          <p:cNvPr id="49" name="Text Placeholder 32"/>
          <p:cNvSpPr>
            <a:spLocks noGrp="1"/>
          </p:cNvSpPr>
          <p:nvPr>
            <p:ph type="body" sz="quarter" idx="19" hasCustomPrompt="1"/>
          </p:nvPr>
        </p:nvSpPr>
        <p:spPr>
          <a:xfrm>
            <a:off x="1342570" y="4231912"/>
            <a:ext cx="6885479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Proof points</a:t>
            </a:r>
          </a:p>
        </p:txBody>
      </p:sp>
      <p:sp>
        <p:nvSpPr>
          <p:cNvPr id="50" name="Text Placeholder 32"/>
          <p:cNvSpPr>
            <a:spLocks noGrp="1"/>
          </p:cNvSpPr>
          <p:nvPr>
            <p:ph type="body" sz="quarter" idx="20" hasCustomPrompt="1"/>
          </p:nvPr>
        </p:nvSpPr>
        <p:spPr>
          <a:xfrm>
            <a:off x="1342570" y="4926771"/>
            <a:ext cx="6885479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Budgetary pricing and ROI</a:t>
            </a:r>
          </a:p>
        </p:txBody>
      </p:sp>
      <p:sp>
        <p:nvSpPr>
          <p:cNvPr id="51" name="Text Placeholder 32"/>
          <p:cNvSpPr>
            <a:spLocks noGrp="1"/>
          </p:cNvSpPr>
          <p:nvPr>
            <p:ph type="body" sz="quarter" idx="21" hasCustomPrompt="1"/>
          </p:nvPr>
        </p:nvSpPr>
        <p:spPr>
          <a:xfrm>
            <a:off x="1342570" y="5621631"/>
            <a:ext cx="6885479" cy="57607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1800" b="1" cap="all">
                <a:solidFill>
                  <a:srgbClr val="FFFFFF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Call to action</a:t>
            </a:r>
          </a:p>
        </p:txBody>
      </p:sp>
      <p:sp>
        <p:nvSpPr>
          <p:cNvPr id="22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372751" y="380029"/>
            <a:ext cx="2474901" cy="474489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AGENDA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22"/>
          </p:nvPr>
        </p:nvSpPr>
        <p:spPr>
          <a:xfrm>
            <a:off x="6783481" y="6356363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19805228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34839" y="2321661"/>
            <a:ext cx="7079133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3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4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0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10" name="Rectangle 9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5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335090" y="2781300"/>
            <a:ext cx="7078877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2574984117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6783481" y="6356363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55CA6BEF-1CB5-F34A-812E-E7F36E89B1AD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1333539" y="2326229"/>
            <a:ext cx="3525837" cy="415073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10" name="Rectangle 9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Rectangle 12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5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0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335088" y="2781300"/>
            <a:ext cx="3533248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3017235067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ntent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6783481" y="6356363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374395" y="2272978"/>
            <a:ext cx="4012456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9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4570431" y="2256367"/>
            <a:ext cx="4573587" cy="4601632"/>
          </a:xfrm>
          <a:prstGeom prst="rect">
            <a:avLst/>
          </a:prstGeom>
          <a:noFill/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Rectangle 12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5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0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374398" y="2688096"/>
            <a:ext cx="401133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2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accent3"/>
              </a:buClr>
              <a:defRPr sz="1800">
                <a:solidFill>
                  <a:schemeClr val="accent3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accent3"/>
              </a:buClr>
              <a:defRPr sz="1600">
                <a:solidFill>
                  <a:schemeClr val="accent3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accent3"/>
              </a:buClr>
              <a:defRPr sz="1400">
                <a:solidFill>
                  <a:schemeClr val="accent3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accent3"/>
              </a:buClr>
              <a:buFont typeface="Arial"/>
              <a:buChar char="•"/>
              <a:defRPr sz="1200">
                <a:solidFill>
                  <a:schemeClr val="accent3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Font typeface="Lucida Grande"/>
              <a:buChar char="-"/>
              <a:defRPr sz="1000" baseline="0">
                <a:solidFill>
                  <a:schemeClr val="accent3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chemeClr val="accent3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accent3"/>
              </a:buClr>
              <a:buSzTx/>
              <a:buFont typeface="Lucida Grande"/>
              <a:buChar char="-"/>
              <a:tabLst/>
              <a:defRPr sz="1000">
                <a:solidFill>
                  <a:srgbClr val="000000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defRPr sz="1000"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2440311080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235364" y="6641462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570413" y="2317751"/>
            <a:ext cx="4573588" cy="4540252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2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1" y="2324112"/>
            <a:ext cx="4570412" cy="4540249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4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870411" y="2612780"/>
            <a:ext cx="4046670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3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Rectangle 17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5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0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4870421" y="3025591"/>
            <a:ext cx="401133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24605701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38"/>
          <p:cNvSpPr>
            <a:spLocks noGrp="1"/>
          </p:cNvSpPr>
          <p:nvPr>
            <p:ph type="pic" sz="quarter" idx="13"/>
          </p:nvPr>
        </p:nvSpPr>
        <p:spPr>
          <a:xfrm>
            <a:off x="8" y="2317761"/>
            <a:ext cx="9143999" cy="3678393"/>
          </a:xfrm>
          <a:prstGeom prst="rect">
            <a:avLst/>
          </a:prstGeom>
          <a:noFill/>
        </p:spPr>
        <p:txBody>
          <a:bodyPr vert="horz" anchor="ctr" anchorCtr="0"/>
          <a:lstStyle>
            <a:lvl1pPr marL="0" indent="0" algn="ctr">
              <a:buNone/>
              <a:defRPr sz="2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r>
              <a:rPr lang="en-US" dirty="0" smtClean="0"/>
              <a:t>Drag picture to placeholder or click icon to add</a:t>
            </a:r>
            <a:endParaRPr lang="en-US" dirty="0"/>
          </a:p>
        </p:txBody>
      </p:sp>
      <p:sp>
        <p:nvSpPr>
          <p:cNvPr id="15" name="Rectangle 14"/>
          <p:cNvSpPr/>
          <p:nvPr/>
        </p:nvSpPr>
        <p:spPr>
          <a:xfrm>
            <a:off x="-1" y="5996156"/>
            <a:ext cx="9144001" cy="861857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8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277710" y="6326036"/>
            <a:ext cx="8008229" cy="243656"/>
          </a:xfrm>
          <a:prstGeom prst="rect">
            <a:avLst/>
          </a:prstGeom>
        </p:spPr>
        <p:txBody>
          <a:bodyPr lIns="0" tIns="0" rIns="0" bIns="0" anchor="ctr" anchorCtr="0">
            <a:spAutoFit/>
          </a:bodyPr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6"/>
          </p:nvPr>
        </p:nvSpPr>
        <p:spPr>
          <a:xfrm>
            <a:off x="6783481" y="6356363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Rectangle 17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2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0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802864689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1" y="2317753"/>
            <a:ext cx="9144000" cy="4540251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8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889518" y="2612780"/>
            <a:ext cx="3960861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3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Rectangle 11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4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0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889501" y="3025591"/>
            <a:ext cx="395172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</p:spTree>
    <p:extLst>
      <p:ext uri="{BB962C8B-B14F-4D97-AF65-F5344CB8AC3E}">
        <p14:creationId xmlns="" xmlns:p14="http://schemas.microsoft.com/office/powerpoint/2010/main" val="5703449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ntent Slide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/>
          <p:cNvSpPr/>
          <p:nvPr/>
        </p:nvSpPr>
        <p:spPr>
          <a:xfrm>
            <a:off x="1" y="12"/>
            <a:ext cx="9144000" cy="6858001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13" name="Text Placeholder 26"/>
          <p:cNvSpPr>
            <a:spLocks noGrp="1"/>
          </p:cNvSpPr>
          <p:nvPr>
            <p:ph type="body" sz="quarter" idx="10" hasCustomPrompt="1"/>
          </p:nvPr>
        </p:nvSpPr>
        <p:spPr>
          <a:xfrm>
            <a:off x="1325569" y="15273"/>
            <a:ext cx="6751637" cy="1009195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7"/>
          </p:nvPr>
        </p:nvSpPr>
        <p:spPr>
          <a:xfrm>
            <a:off x="6783481" y="6356363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9" name="Text Placeholder 32"/>
          <p:cNvSpPr>
            <a:spLocks noGrp="1"/>
          </p:cNvSpPr>
          <p:nvPr>
            <p:ph type="body" sz="quarter" idx="15" hasCustomPrompt="1"/>
          </p:nvPr>
        </p:nvSpPr>
        <p:spPr>
          <a:xfrm>
            <a:off x="4889518" y="2612780"/>
            <a:ext cx="3960861" cy="459857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>
              <a:lnSpc>
                <a:spcPts val="1900"/>
              </a:lnSpc>
              <a:spcBef>
                <a:spcPts val="0"/>
              </a:spcBef>
              <a:buNone/>
              <a:defRPr sz="2200" b="1" cap="all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SUBHEAD GOES HERE</a:t>
            </a:r>
          </a:p>
        </p:txBody>
      </p:sp>
      <p:sp>
        <p:nvSpPr>
          <p:cNvPr id="35" name="Rectangle 34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36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17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18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28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29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0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1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2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3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  <p:sp>
        <p:nvSpPr>
          <p:cNvPr id="4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889501" y="3025591"/>
            <a:ext cx="3951729" cy="1313180"/>
          </a:xfrm>
          <a:prstGeom prst="rect">
            <a:avLst/>
          </a:prstGeom>
        </p:spPr>
        <p:txBody>
          <a:bodyPr vert="horz" wrap="square" lIns="0" tIns="0" rIns="0" bIns="0">
            <a:spAutoFit/>
          </a:bodyPr>
          <a:lstStyle>
            <a:lvl1pPr marL="18288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2200">
                <a:solidFill>
                  <a:schemeClr val="bg1"/>
                </a:solidFill>
                <a:latin typeface="Arial Narrow" pitchFamily="34" charset="0"/>
                <a:cs typeface="Arial"/>
              </a:defRPr>
            </a:lvl1pPr>
            <a:lvl2pPr marL="365760" indent="-182880">
              <a:spcBef>
                <a:spcPts val="0"/>
              </a:spcBef>
              <a:spcAft>
                <a:spcPts val="80"/>
              </a:spcAft>
              <a:buClr>
                <a:schemeClr val="bg1"/>
              </a:buClr>
              <a:defRPr sz="1800">
                <a:solidFill>
                  <a:schemeClr val="bg1"/>
                </a:solidFill>
                <a:latin typeface="Arial Narrow" pitchFamily="34" charset="0"/>
                <a:cs typeface="Arial"/>
              </a:defRPr>
            </a:lvl2pPr>
            <a:lvl3pPr marL="548640" indent="-182880">
              <a:spcBef>
                <a:spcPts val="0"/>
              </a:spcBef>
              <a:spcAft>
                <a:spcPts val="90"/>
              </a:spcAft>
              <a:buClr>
                <a:schemeClr val="bg1"/>
              </a:buClr>
              <a:defRPr sz="1600">
                <a:solidFill>
                  <a:schemeClr val="bg1"/>
                </a:solidFill>
                <a:latin typeface="Arial Narrow" pitchFamily="34" charset="0"/>
                <a:cs typeface="Arial"/>
              </a:defRPr>
            </a:lvl3pPr>
            <a:lvl4pPr marL="731520" indent="-182880">
              <a:spcBef>
                <a:spcPts val="0"/>
              </a:spcBef>
              <a:spcAft>
                <a:spcPts val="120"/>
              </a:spcAft>
              <a:buClr>
                <a:schemeClr val="bg1"/>
              </a:buClr>
              <a:defRPr sz="1400">
                <a:solidFill>
                  <a:schemeClr val="bg1"/>
                </a:solidFill>
                <a:latin typeface="Arial Narrow" pitchFamily="34" charset="0"/>
                <a:cs typeface="Arial"/>
              </a:defRPr>
            </a:lvl4pPr>
            <a:lvl5pPr marL="914400" indent="-182880">
              <a:spcBef>
                <a:spcPts val="0"/>
              </a:spcBef>
              <a:spcAft>
                <a:spcPts val="140"/>
              </a:spcAft>
              <a:buClr>
                <a:schemeClr val="bg1"/>
              </a:buClr>
              <a:buFont typeface="Arial"/>
              <a:buChar char="•"/>
              <a:defRPr sz="1200">
                <a:solidFill>
                  <a:schemeClr val="bg1"/>
                </a:solidFill>
                <a:latin typeface="Arial Narrow" pitchFamily="34" charset="0"/>
                <a:cs typeface="Arial"/>
              </a:defRPr>
            </a:lvl5pPr>
            <a:lvl6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Font typeface="Lucida Grande"/>
              <a:buChar char="-"/>
              <a:defRPr sz="1000" baseline="0">
                <a:solidFill>
                  <a:schemeClr val="bg1"/>
                </a:solidFill>
                <a:latin typeface="Arial"/>
                <a:cs typeface="Arial"/>
              </a:defRPr>
            </a:lvl6pPr>
            <a:lvl7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7pPr>
            <a:lvl8pPr marL="1051560" marR="0" indent="-13716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buSzTx/>
              <a:buFont typeface="Lucida Grande"/>
              <a:buChar char="-"/>
              <a:tabLst/>
              <a:defRPr sz="1000">
                <a:solidFill>
                  <a:schemeClr val="bg1"/>
                </a:solidFill>
              </a:defRPr>
            </a:lvl8pPr>
            <a:lvl9pPr marL="1051560" indent="-137160">
              <a:spcBef>
                <a:spcPts val="0"/>
              </a:spcBef>
              <a:spcAft>
                <a:spcPts val="100"/>
              </a:spcAft>
              <a:buClr>
                <a:schemeClr val="bg1"/>
              </a:buClr>
              <a:defRPr sz="1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 smtClean="0"/>
              <a:t>Second level content</a:t>
            </a:r>
          </a:p>
          <a:p>
            <a:pPr lvl="1"/>
            <a:r>
              <a:rPr lang="en-US" dirty="0" smtClean="0"/>
              <a:t>Third level content</a:t>
            </a:r>
          </a:p>
          <a:p>
            <a:pPr lvl="2"/>
            <a:r>
              <a:rPr lang="en-US" dirty="0" smtClean="0"/>
              <a:t>Fourth level content</a:t>
            </a:r>
          </a:p>
          <a:p>
            <a:pPr lvl="3"/>
            <a:r>
              <a:rPr lang="en-US" dirty="0" smtClean="0"/>
              <a:t>Fifth level content</a:t>
            </a:r>
          </a:p>
          <a:p>
            <a:pPr lvl="4"/>
            <a:r>
              <a:rPr lang="en-US" dirty="0" smtClean="0"/>
              <a:t>Sixth level content</a:t>
            </a:r>
          </a:p>
        </p:txBody>
      </p:sp>
      <p:grpSp>
        <p:nvGrpSpPr>
          <p:cNvPr id="11" name="Group 4"/>
          <p:cNvGrpSpPr>
            <a:grpSpLocks noChangeAspect="1"/>
          </p:cNvGrpSpPr>
          <p:nvPr userDrawn="1"/>
        </p:nvGrpSpPr>
        <p:grpSpPr bwMode="auto">
          <a:xfrm>
            <a:off x="8351512" y="249563"/>
            <a:ext cx="582138" cy="585469"/>
            <a:chOff x="1633" y="1249"/>
            <a:chExt cx="2614" cy="2614"/>
          </a:xfrm>
        </p:grpSpPr>
        <p:sp>
          <p:nvSpPr>
            <p:cNvPr id="49" name="Freeform 5"/>
            <p:cNvSpPr>
              <a:spLocks/>
            </p:cNvSpPr>
            <p:nvPr/>
          </p:nvSpPr>
          <p:spPr bwMode="auto">
            <a:xfrm>
              <a:off x="1757" y="1372"/>
              <a:ext cx="2367" cy="2368"/>
            </a:xfrm>
            <a:custGeom>
              <a:avLst/>
              <a:gdLst/>
              <a:ahLst/>
              <a:cxnLst>
                <a:cxn ang="0">
                  <a:pos x="2613" y="14"/>
                </a:cxn>
                <a:cxn ang="0">
                  <a:pos x="2906" y="62"/>
                </a:cxn>
                <a:cxn ang="0">
                  <a:pos x="3184" y="145"/>
                </a:cxn>
                <a:cxn ang="0">
                  <a:pos x="3449" y="261"/>
                </a:cxn>
                <a:cxn ang="0">
                  <a:pos x="3695" y="406"/>
                </a:cxn>
                <a:cxn ang="0">
                  <a:pos x="3921" y="580"/>
                </a:cxn>
                <a:cxn ang="0">
                  <a:pos x="4125" y="778"/>
                </a:cxn>
                <a:cxn ang="0">
                  <a:pos x="4303" y="999"/>
                </a:cxn>
                <a:cxn ang="0">
                  <a:pos x="4454" y="1242"/>
                </a:cxn>
                <a:cxn ang="0">
                  <a:pos x="4576" y="1503"/>
                </a:cxn>
                <a:cxn ang="0">
                  <a:pos x="4666" y="1779"/>
                </a:cxn>
                <a:cxn ang="0">
                  <a:pos x="4721" y="2069"/>
                </a:cxn>
                <a:cxn ang="0">
                  <a:pos x="4740" y="2371"/>
                </a:cxn>
                <a:cxn ang="0">
                  <a:pos x="4721" y="2673"/>
                </a:cxn>
                <a:cxn ang="0">
                  <a:pos x="4666" y="2963"/>
                </a:cxn>
                <a:cxn ang="0">
                  <a:pos x="4576" y="3240"/>
                </a:cxn>
                <a:cxn ang="0">
                  <a:pos x="4454" y="3500"/>
                </a:cxn>
                <a:cxn ang="0">
                  <a:pos x="4303" y="3743"/>
                </a:cxn>
                <a:cxn ang="0">
                  <a:pos x="4125" y="3964"/>
                </a:cxn>
                <a:cxn ang="0">
                  <a:pos x="3921" y="4163"/>
                </a:cxn>
                <a:cxn ang="0">
                  <a:pos x="3695" y="4337"/>
                </a:cxn>
                <a:cxn ang="0">
                  <a:pos x="3449" y="4482"/>
                </a:cxn>
                <a:cxn ang="0">
                  <a:pos x="3184" y="4597"/>
                </a:cxn>
                <a:cxn ang="0">
                  <a:pos x="2906" y="4680"/>
                </a:cxn>
                <a:cxn ang="0">
                  <a:pos x="2613" y="4728"/>
                </a:cxn>
                <a:cxn ang="0">
                  <a:pos x="2309" y="4740"/>
                </a:cxn>
                <a:cxn ang="0">
                  <a:pos x="2009" y="4713"/>
                </a:cxn>
                <a:cxn ang="0">
                  <a:pos x="1721" y="4651"/>
                </a:cxn>
                <a:cxn ang="0">
                  <a:pos x="1448" y="4554"/>
                </a:cxn>
                <a:cxn ang="0">
                  <a:pos x="1191" y="4426"/>
                </a:cxn>
                <a:cxn ang="0">
                  <a:pos x="953" y="4270"/>
                </a:cxn>
                <a:cxn ang="0">
                  <a:pos x="735" y="4087"/>
                </a:cxn>
                <a:cxn ang="0">
                  <a:pos x="542" y="3878"/>
                </a:cxn>
                <a:cxn ang="0">
                  <a:pos x="375" y="3648"/>
                </a:cxn>
                <a:cxn ang="0">
                  <a:pos x="234" y="3399"/>
                </a:cxn>
                <a:cxn ang="0">
                  <a:pos x="125" y="3132"/>
                </a:cxn>
                <a:cxn ang="0">
                  <a:pos x="49" y="2848"/>
                </a:cxn>
                <a:cxn ang="0">
                  <a:pos x="7" y="2553"/>
                </a:cxn>
                <a:cxn ang="0">
                  <a:pos x="4" y="2249"/>
                </a:cxn>
                <a:cxn ang="0">
                  <a:pos x="37" y="1952"/>
                </a:cxn>
                <a:cxn ang="0">
                  <a:pos x="107" y="1667"/>
                </a:cxn>
                <a:cxn ang="0">
                  <a:pos x="210" y="1397"/>
                </a:cxn>
                <a:cxn ang="0">
                  <a:pos x="344" y="1143"/>
                </a:cxn>
                <a:cxn ang="0">
                  <a:pos x="506" y="908"/>
                </a:cxn>
                <a:cxn ang="0">
                  <a:pos x="695" y="696"/>
                </a:cxn>
                <a:cxn ang="0">
                  <a:pos x="908" y="507"/>
                </a:cxn>
                <a:cxn ang="0">
                  <a:pos x="1142" y="345"/>
                </a:cxn>
                <a:cxn ang="0">
                  <a:pos x="1395" y="211"/>
                </a:cxn>
                <a:cxn ang="0">
                  <a:pos x="1666" y="109"/>
                </a:cxn>
                <a:cxn ang="0">
                  <a:pos x="1951" y="38"/>
                </a:cxn>
                <a:cxn ang="0">
                  <a:pos x="2249" y="5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  <p:sp>
          <p:nvSpPr>
            <p:cNvPr id="5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/>
              <a:ahLst/>
              <a:cxnLst>
                <a:cxn ang="0">
                  <a:pos x="2217" y="5198"/>
                </a:cxn>
                <a:cxn ang="0">
                  <a:pos x="1776" y="5091"/>
                </a:cxn>
                <a:cxn ang="0">
                  <a:pos x="1369" y="4912"/>
                </a:cxn>
                <a:cxn ang="0">
                  <a:pos x="1001" y="4671"/>
                </a:cxn>
                <a:cxn ang="0">
                  <a:pos x="680" y="4371"/>
                </a:cxn>
                <a:cxn ang="0">
                  <a:pos x="412" y="4023"/>
                </a:cxn>
                <a:cxn ang="0">
                  <a:pos x="206" y="3631"/>
                </a:cxn>
                <a:cxn ang="0">
                  <a:pos x="67" y="3204"/>
                </a:cxn>
                <a:cxn ang="0">
                  <a:pos x="3" y="2749"/>
                </a:cxn>
                <a:cxn ang="0">
                  <a:pos x="21" y="2281"/>
                </a:cxn>
                <a:cxn ang="0">
                  <a:pos x="118" y="1838"/>
                </a:cxn>
                <a:cxn ang="0">
                  <a:pos x="287" y="1424"/>
                </a:cxn>
                <a:cxn ang="0">
                  <a:pos x="520" y="1051"/>
                </a:cxn>
                <a:cxn ang="0">
                  <a:pos x="811" y="722"/>
                </a:cxn>
                <a:cxn ang="0">
                  <a:pos x="1153" y="447"/>
                </a:cxn>
                <a:cxn ang="0">
                  <a:pos x="1539" y="231"/>
                </a:cxn>
                <a:cxn ang="0">
                  <a:pos x="1961" y="82"/>
                </a:cxn>
                <a:cxn ang="0">
                  <a:pos x="2414" y="8"/>
                </a:cxn>
                <a:cxn ang="0">
                  <a:pos x="2881" y="14"/>
                </a:cxn>
                <a:cxn ang="0">
                  <a:pos x="3329" y="99"/>
                </a:cxn>
                <a:cxn ang="0">
                  <a:pos x="3748" y="258"/>
                </a:cxn>
                <a:cxn ang="0">
                  <a:pos x="4128" y="483"/>
                </a:cxn>
                <a:cxn ang="0">
                  <a:pos x="4463" y="766"/>
                </a:cxn>
                <a:cxn ang="0">
                  <a:pos x="4746" y="1102"/>
                </a:cxn>
                <a:cxn ang="0">
                  <a:pos x="4971" y="1482"/>
                </a:cxn>
                <a:cxn ang="0">
                  <a:pos x="5129" y="1899"/>
                </a:cxn>
                <a:cxn ang="0">
                  <a:pos x="5215" y="2347"/>
                </a:cxn>
                <a:cxn ang="0">
                  <a:pos x="5221" y="2815"/>
                </a:cxn>
                <a:cxn ang="0">
                  <a:pos x="5146" y="3267"/>
                </a:cxn>
                <a:cxn ang="0">
                  <a:pos x="4998" y="3689"/>
                </a:cxn>
                <a:cxn ang="0">
                  <a:pos x="4782" y="4075"/>
                </a:cxn>
                <a:cxn ang="0">
                  <a:pos x="4507" y="4417"/>
                </a:cxn>
                <a:cxn ang="0">
                  <a:pos x="4178" y="4709"/>
                </a:cxn>
                <a:cxn ang="0">
                  <a:pos x="3804" y="4942"/>
                </a:cxn>
                <a:cxn ang="0">
                  <a:pos x="3392" y="5111"/>
                </a:cxn>
                <a:cxn ang="0">
                  <a:pos x="2947" y="5207"/>
                </a:cxn>
                <a:cxn ang="0">
                  <a:pos x="1131" y="3819"/>
                </a:cxn>
                <a:cxn ang="0">
                  <a:pos x="1258" y="3381"/>
                </a:cxn>
                <a:cxn ang="0">
                  <a:pos x="1348" y="3148"/>
                </a:cxn>
                <a:cxn ang="0">
                  <a:pos x="1447" y="2959"/>
                </a:cxn>
                <a:cxn ang="0">
                  <a:pos x="1556" y="2822"/>
                </a:cxn>
                <a:cxn ang="0">
                  <a:pos x="1690" y="2718"/>
                </a:cxn>
                <a:cxn ang="0">
                  <a:pos x="1855" y="2666"/>
                </a:cxn>
                <a:cxn ang="0">
                  <a:pos x="2001" y="2672"/>
                </a:cxn>
                <a:cxn ang="0">
                  <a:pos x="2144" y="2739"/>
                </a:cxn>
                <a:cxn ang="0">
                  <a:pos x="2295" y="2881"/>
                </a:cxn>
                <a:cxn ang="0">
                  <a:pos x="2435" y="3090"/>
                </a:cxn>
                <a:cxn ang="0">
                  <a:pos x="2614" y="3456"/>
                </a:cxn>
                <a:cxn ang="0">
                  <a:pos x="2794" y="3090"/>
                </a:cxn>
                <a:cxn ang="0">
                  <a:pos x="2934" y="2881"/>
                </a:cxn>
                <a:cxn ang="0">
                  <a:pos x="3085" y="2739"/>
                </a:cxn>
                <a:cxn ang="0">
                  <a:pos x="3228" y="2672"/>
                </a:cxn>
                <a:cxn ang="0">
                  <a:pos x="3400" y="2669"/>
                </a:cxn>
                <a:cxn ang="0">
                  <a:pos x="3560" y="2729"/>
                </a:cxn>
                <a:cxn ang="0">
                  <a:pos x="3689" y="2838"/>
                </a:cxn>
                <a:cxn ang="0">
                  <a:pos x="3796" y="2983"/>
                </a:cxn>
                <a:cxn ang="0">
                  <a:pos x="3894" y="3179"/>
                </a:cxn>
                <a:cxn ang="0">
                  <a:pos x="3983" y="3417"/>
                </a:cxn>
                <a:cxn ang="0">
                  <a:pos x="4268" y="3819"/>
                </a:cxn>
                <a:cxn ang="0">
                  <a:pos x="1131" y="38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457200">
                <a:defRPr/>
              </a:pPr>
              <a:endParaRPr lang="en-US" dirty="0">
                <a:solidFill>
                  <a:srgbClr val="0063BE"/>
                </a:solidFill>
                <a:ea typeface="ＭＳ Ｐゴシック" pitchFamily="-84" charset="-128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25152398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lid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" y="2317749"/>
            <a:ext cx="9144000" cy="454025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1"/>
          </p:nvPr>
        </p:nvSpPr>
        <p:spPr>
          <a:xfrm>
            <a:off x="6783481" y="6356363"/>
            <a:ext cx="2133600" cy="366183"/>
          </a:xfrm>
          <a:prstGeom prst="rect">
            <a:avLst/>
          </a:prstGeom>
        </p:spPr>
        <p:txBody>
          <a:bodyPr/>
          <a:lstStyle>
            <a:lvl1pPr>
              <a:defRPr>
                <a:latin typeface="Arial Narrow" pitchFamily="34" charset="0"/>
              </a:defRPr>
            </a:lvl1pPr>
          </a:lstStyle>
          <a:p>
            <a:fld id="{97DBCBE1-535C-344C-9087-C730BD07868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235364" y="6624528"/>
            <a:ext cx="1040349" cy="1077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defTabSz="457200"/>
            <a:r>
              <a:rPr lang="en-US" sz="700" dirty="0" smtClean="0">
                <a:solidFill>
                  <a:srgbClr val="000000"/>
                </a:solidFill>
                <a:ea typeface="ＭＳ Ｐゴシック" pitchFamily="-84" charset="-128"/>
                <a:cs typeface="Arial"/>
                <a:sym typeface="Arial"/>
              </a:rPr>
              <a:t>© 2014 Motorola Solutions, Inc.</a:t>
            </a:r>
            <a:endParaRPr lang="en-US" sz="700" dirty="0">
              <a:solidFill>
                <a:srgbClr val="000000"/>
              </a:solidFill>
              <a:ea typeface="ＭＳ Ｐゴシック" pitchFamily="-84" charset="-128"/>
              <a:cs typeface="Arial"/>
              <a:sym typeface="Arial"/>
            </a:endParaRPr>
          </a:p>
        </p:txBody>
      </p:sp>
      <p:sp>
        <p:nvSpPr>
          <p:cNvPr id="9" name="Rectangle 8"/>
          <p:cNvSpPr>
            <a:spLocks/>
          </p:cNvSpPr>
          <p:nvPr/>
        </p:nvSpPr>
        <p:spPr>
          <a:xfrm>
            <a:off x="0" y="0"/>
            <a:ext cx="1097280" cy="109728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/>
            <a:endParaRPr lang="en-US" dirty="0">
              <a:solidFill>
                <a:srgbClr val="FFFFFF"/>
              </a:solidFill>
              <a:sym typeface="Arial"/>
            </a:endParaRP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186762" y="84365"/>
            <a:ext cx="766559" cy="940113"/>
          </a:xfrm>
          <a:prstGeom prst="rect">
            <a:avLst/>
          </a:prstGeom>
          <a:noFill/>
          <a:ln>
            <a:noFill/>
          </a:ln>
        </p:spPr>
        <p:txBody>
          <a:bodyPr vert="horz" lIns="0"/>
          <a:lstStyle>
            <a:lvl1pPr marL="0" indent="0">
              <a:buFontTx/>
              <a:buNone/>
              <a:defRPr sz="1100" b="1" baseline="0">
                <a:solidFill>
                  <a:srgbClr val="000000"/>
                </a:solidFill>
                <a:latin typeface="Arial Narrow" pitchFamily="34" charset="0"/>
                <a:cs typeface="Arial"/>
              </a:defRPr>
            </a:lvl1pPr>
          </a:lstStyle>
          <a:p>
            <a:pPr lvl="0"/>
            <a:r>
              <a:rPr lang="en-US" dirty="0" smtClean="0"/>
              <a:t>Insert category icon here. See slide 49/50.</a:t>
            </a:r>
            <a:endParaRPr lang="en-US" dirty="0"/>
          </a:p>
        </p:txBody>
      </p:sp>
      <p:sp>
        <p:nvSpPr>
          <p:cNvPr id="11" name="Text Placeholder 26"/>
          <p:cNvSpPr>
            <a:spLocks noGrp="1"/>
          </p:cNvSpPr>
          <p:nvPr>
            <p:ph type="body" sz="quarter" idx="19" hasCustomPrompt="1"/>
          </p:nvPr>
        </p:nvSpPr>
        <p:spPr>
          <a:xfrm>
            <a:off x="1325570" y="0"/>
            <a:ext cx="6530291" cy="1078992"/>
          </a:xfrm>
          <a:prstGeom prst="rect">
            <a:avLst/>
          </a:prstGeom>
        </p:spPr>
        <p:txBody>
          <a:bodyPr wrap="square" lIns="0" tIns="137160" rIns="0" bIns="0" anchor="ctr" anchorCtr="0">
            <a:noAutofit/>
          </a:bodyPr>
          <a:lstStyle>
            <a:lvl1pPr marL="0" indent="0" algn="l">
              <a:lnSpc>
                <a:spcPts val="3620"/>
              </a:lnSpc>
              <a:spcBef>
                <a:spcPts val="0"/>
              </a:spcBef>
              <a:spcAft>
                <a:spcPts val="0"/>
              </a:spcAft>
              <a:buNone/>
              <a:defRPr sz="4000" b="1" cap="all" baseline="0">
                <a:solidFill>
                  <a:schemeClr val="tx1"/>
                </a:solidFill>
                <a:latin typeface="Arial Narrow" pitchFamily="34" charset="0"/>
                <a:cs typeface="Arial"/>
              </a:defRPr>
            </a:lvl1pPr>
            <a:lvl2pPr marL="4572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2pPr>
            <a:lvl3pPr marL="9144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3pPr>
            <a:lvl4pPr marL="13716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4pPr>
            <a:lvl5pPr marL="1828800" indent="0">
              <a:buNone/>
              <a:defRPr sz="5400" b="1">
                <a:solidFill>
                  <a:srgbClr val="1F497D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US" dirty="0" smtClean="0"/>
              <a:t>HEADLINE GOES HERE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2208128300"/>
      </p:ext>
    </p:extLst>
  </p:cSld>
  <p:clrMapOvr>
    <a:masterClrMapping/>
  </p:clrMapOvr>
  <p:timing>
    <p:tnLst>
      <p:par>
        <p:cTn id="1" dur="indefinite" restart="never" nodeType="tmRoot"/>
      </p:par>
    </p:tnLst>
  </p:timing>
  <p:hf hdr="0" ftr="0" dt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18" Type="http://schemas.openxmlformats.org/officeDocument/2006/relationships/slideLayout" Target="../slideLayouts/slideLayout45.xml"/><Relationship Id="rId26" Type="http://schemas.openxmlformats.org/officeDocument/2006/relationships/slideLayout" Target="../slideLayouts/slideLayout53.xml"/><Relationship Id="rId3" Type="http://schemas.openxmlformats.org/officeDocument/2006/relationships/slideLayout" Target="../slideLayouts/slideLayout30.xml"/><Relationship Id="rId21" Type="http://schemas.openxmlformats.org/officeDocument/2006/relationships/slideLayout" Target="../slideLayouts/slideLayout48.xml"/><Relationship Id="rId34" Type="http://schemas.openxmlformats.org/officeDocument/2006/relationships/slideLayout" Target="../slideLayouts/slideLayout61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17" Type="http://schemas.openxmlformats.org/officeDocument/2006/relationships/slideLayout" Target="../slideLayouts/slideLayout44.xml"/><Relationship Id="rId25" Type="http://schemas.openxmlformats.org/officeDocument/2006/relationships/slideLayout" Target="../slideLayouts/slideLayout52.xml"/><Relationship Id="rId33" Type="http://schemas.openxmlformats.org/officeDocument/2006/relationships/slideLayout" Target="../slideLayouts/slideLayout60.xml"/><Relationship Id="rId2" Type="http://schemas.openxmlformats.org/officeDocument/2006/relationships/slideLayout" Target="../slideLayouts/slideLayout29.xml"/><Relationship Id="rId16" Type="http://schemas.openxmlformats.org/officeDocument/2006/relationships/slideLayout" Target="../slideLayouts/slideLayout43.xml"/><Relationship Id="rId20" Type="http://schemas.openxmlformats.org/officeDocument/2006/relationships/slideLayout" Target="../slideLayouts/slideLayout47.xml"/><Relationship Id="rId29" Type="http://schemas.openxmlformats.org/officeDocument/2006/relationships/slideLayout" Target="../slideLayouts/slideLayout56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24" Type="http://schemas.openxmlformats.org/officeDocument/2006/relationships/slideLayout" Target="../slideLayouts/slideLayout51.xml"/><Relationship Id="rId32" Type="http://schemas.openxmlformats.org/officeDocument/2006/relationships/slideLayout" Target="../slideLayouts/slideLayout59.xml"/><Relationship Id="rId5" Type="http://schemas.openxmlformats.org/officeDocument/2006/relationships/slideLayout" Target="../slideLayouts/slideLayout32.xml"/><Relationship Id="rId15" Type="http://schemas.openxmlformats.org/officeDocument/2006/relationships/slideLayout" Target="../slideLayouts/slideLayout42.xml"/><Relationship Id="rId23" Type="http://schemas.openxmlformats.org/officeDocument/2006/relationships/slideLayout" Target="../slideLayouts/slideLayout50.xml"/><Relationship Id="rId28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37.xml"/><Relationship Id="rId19" Type="http://schemas.openxmlformats.org/officeDocument/2006/relationships/slideLayout" Target="../slideLayouts/slideLayout46.xml"/><Relationship Id="rId31" Type="http://schemas.openxmlformats.org/officeDocument/2006/relationships/slideLayout" Target="../slideLayouts/slideLayout58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41.xml"/><Relationship Id="rId22" Type="http://schemas.openxmlformats.org/officeDocument/2006/relationships/slideLayout" Target="../slideLayouts/slideLayout49.xml"/><Relationship Id="rId27" Type="http://schemas.openxmlformats.org/officeDocument/2006/relationships/slideLayout" Target="../slideLayouts/slideLayout54.xml"/><Relationship Id="rId30" Type="http://schemas.openxmlformats.org/officeDocument/2006/relationships/slideLayout" Target="../slideLayouts/slideLayout57.xml"/><Relationship Id="rId35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64.xml"/><Relationship Id="rId7" Type="http://schemas.openxmlformats.org/officeDocument/2006/relationships/slideLayout" Target="../slideLayouts/slideLayout68.xml"/><Relationship Id="rId12" Type="http://schemas.openxmlformats.org/officeDocument/2006/relationships/slideLayout" Target="../slideLayouts/slideLayout73.xml"/><Relationship Id="rId17" Type="http://schemas.openxmlformats.org/officeDocument/2006/relationships/image" Target="../media/image5.png"/><Relationship Id="rId2" Type="http://schemas.openxmlformats.org/officeDocument/2006/relationships/slideLayout" Target="../slideLayouts/slideLayout63.xml"/><Relationship Id="rId16" Type="http://schemas.openxmlformats.org/officeDocument/2006/relationships/image" Target="../media/image4.png"/><Relationship Id="rId1" Type="http://schemas.openxmlformats.org/officeDocument/2006/relationships/slideLayout" Target="../slideLayouts/slideLayout62.xml"/><Relationship Id="rId6" Type="http://schemas.openxmlformats.org/officeDocument/2006/relationships/slideLayout" Target="../slideLayouts/slideLayout67.xml"/><Relationship Id="rId11" Type="http://schemas.openxmlformats.org/officeDocument/2006/relationships/slideLayout" Target="../slideLayouts/slideLayout72.xml"/><Relationship Id="rId5" Type="http://schemas.openxmlformats.org/officeDocument/2006/relationships/slideLayout" Target="../slideLayouts/slideLayout66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71.xml"/><Relationship Id="rId4" Type="http://schemas.openxmlformats.org/officeDocument/2006/relationships/slideLayout" Target="../slideLayouts/slideLayout65.xml"/><Relationship Id="rId9" Type="http://schemas.openxmlformats.org/officeDocument/2006/relationships/slideLayout" Target="../slideLayouts/slideLayout70.xml"/><Relationship Id="rId14" Type="http://schemas.openxmlformats.org/officeDocument/2006/relationships/image" Target="../media/image2.jpe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76.xml"/><Relationship Id="rId7" Type="http://schemas.openxmlformats.org/officeDocument/2006/relationships/slideLayout" Target="../slideLayouts/slideLayout80.xml"/><Relationship Id="rId12" Type="http://schemas.openxmlformats.org/officeDocument/2006/relationships/slideLayout" Target="../slideLayouts/slideLayout85.xml"/><Relationship Id="rId17" Type="http://schemas.openxmlformats.org/officeDocument/2006/relationships/image" Target="../media/image5.png"/><Relationship Id="rId2" Type="http://schemas.openxmlformats.org/officeDocument/2006/relationships/slideLayout" Target="../slideLayouts/slideLayout75.xml"/><Relationship Id="rId16" Type="http://schemas.openxmlformats.org/officeDocument/2006/relationships/image" Target="../media/image4.png"/><Relationship Id="rId1" Type="http://schemas.openxmlformats.org/officeDocument/2006/relationships/slideLayout" Target="../slideLayouts/slideLayout74.xml"/><Relationship Id="rId6" Type="http://schemas.openxmlformats.org/officeDocument/2006/relationships/slideLayout" Target="../slideLayouts/slideLayout79.xml"/><Relationship Id="rId11" Type="http://schemas.openxmlformats.org/officeDocument/2006/relationships/slideLayout" Target="../slideLayouts/slideLayout84.xml"/><Relationship Id="rId5" Type="http://schemas.openxmlformats.org/officeDocument/2006/relationships/slideLayout" Target="../slideLayouts/slideLayout78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83.xml"/><Relationship Id="rId4" Type="http://schemas.openxmlformats.org/officeDocument/2006/relationships/slideLayout" Target="../slideLayouts/slideLayout77.xml"/><Relationship Id="rId9" Type="http://schemas.openxmlformats.org/officeDocument/2006/relationships/slideLayout" Target="../slideLayouts/slideLayout82.xml"/><Relationship Id="rId14" Type="http://schemas.openxmlformats.org/officeDocument/2006/relationships/image" Target="../media/image2.jpe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3.xml"/><Relationship Id="rId13" Type="http://schemas.openxmlformats.org/officeDocument/2006/relationships/slideLayout" Target="../slideLayouts/slideLayout98.xml"/><Relationship Id="rId18" Type="http://schemas.openxmlformats.org/officeDocument/2006/relationships/slideLayout" Target="../slideLayouts/slideLayout103.xml"/><Relationship Id="rId26" Type="http://schemas.openxmlformats.org/officeDocument/2006/relationships/slideLayout" Target="../slideLayouts/slideLayout111.xml"/><Relationship Id="rId3" Type="http://schemas.openxmlformats.org/officeDocument/2006/relationships/slideLayout" Target="../slideLayouts/slideLayout88.xml"/><Relationship Id="rId21" Type="http://schemas.openxmlformats.org/officeDocument/2006/relationships/slideLayout" Target="../slideLayouts/slideLayout106.xml"/><Relationship Id="rId7" Type="http://schemas.openxmlformats.org/officeDocument/2006/relationships/slideLayout" Target="../slideLayouts/slideLayout92.xml"/><Relationship Id="rId12" Type="http://schemas.openxmlformats.org/officeDocument/2006/relationships/slideLayout" Target="../slideLayouts/slideLayout97.xml"/><Relationship Id="rId17" Type="http://schemas.openxmlformats.org/officeDocument/2006/relationships/slideLayout" Target="../slideLayouts/slideLayout102.xml"/><Relationship Id="rId25" Type="http://schemas.openxmlformats.org/officeDocument/2006/relationships/slideLayout" Target="../slideLayouts/slideLayout110.xml"/><Relationship Id="rId2" Type="http://schemas.openxmlformats.org/officeDocument/2006/relationships/slideLayout" Target="../slideLayouts/slideLayout87.xml"/><Relationship Id="rId16" Type="http://schemas.openxmlformats.org/officeDocument/2006/relationships/slideLayout" Target="../slideLayouts/slideLayout101.xml"/><Relationship Id="rId20" Type="http://schemas.openxmlformats.org/officeDocument/2006/relationships/slideLayout" Target="../slideLayouts/slideLayout105.xml"/><Relationship Id="rId29" Type="http://schemas.openxmlformats.org/officeDocument/2006/relationships/slideLayout" Target="../slideLayouts/slideLayout114.xml"/><Relationship Id="rId1" Type="http://schemas.openxmlformats.org/officeDocument/2006/relationships/slideLayout" Target="../slideLayouts/slideLayout86.xml"/><Relationship Id="rId6" Type="http://schemas.openxmlformats.org/officeDocument/2006/relationships/slideLayout" Target="../slideLayouts/slideLayout91.xml"/><Relationship Id="rId11" Type="http://schemas.openxmlformats.org/officeDocument/2006/relationships/slideLayout" Target="../slideLayouts/slideLayout96.xml"/><Relationship Id="rId24" Type="http://schemas.openxmlformats.org/officeDocument/2006/relationships/slideLayout" Target="../slideLayouts/slideLayout109.xml"/><Relationship Id="rId32" Type="http://schemas.openxmlformats.org/officeDocument/2006/relationships/theme" Target="../theme/theme5.xml"/><Relationship Id="rId5" Type="http://schemas.openxmlformats.org/officeDocument/2006/relationships/slideLayout" Target="../slideLayouts/slideLayout90.xml"/><Relationship Id="rId15" Type="http://schemas.openxmlformats.org/officeDocument/2006/relationships/slideLayout" Target="../slideLayouts/slideLayout100.xml"/><Relationship Id="rId23" Type="http://schemas.openxmlformats.org/officeDocument/2006/relationships/slideLayout" Target="../slideLayouts/slideLayout108.xml"/><Relationship Id="rId28" Type="http://schemas.openxmlformats.org/officeDocument/2006/relationships/slideLayout" Target="../slideLayouts/slideLayout113.xml"/><Relationship Id="rId10" Type="http://schemas.openxmlformats.org/officeDocument/2006/relationships/slideLayout" Target="../slideLayouts/slideLayout95.xml"/><Relationship Id="rId19" Type="http://schemas.openxmlformats.org/officeDocument/2006/relationships/slideLayout" Target="../slideLayouts/slideLayout104.xml"/><Relationship Id="rId31" Type="http://schemas.openxmlformats.org/officeDocument/2006/relationships/slideLayout" Target="../slideLayouts/slideLayout116.xml"/><Relationship Id="rId4" Type="http://schemas.openxmlformats.org/officeDocument/2006/relationships/slideLayout" Target="../slideLayouts/slideLayout89.xml"/><Relationship Id="rId9" Type="http://schemas.openxmlformats.org/officeDocument/2006/relationships/slideLayout" Target="../slideLayouts/slideLayout94.xml"/><Relationship Id="rId14" Type="http://schemas.openxmlformats.org/officeDocument/2006/relationships/slideLayout" Target="../slideLayouts/slideLayout99.xml"/><Relationship Id="rId22" Type="http://schemas.openxmlformats.org/officeDocument/2006/relationships/slideLayout" Target="../slideLayouts/slideLayout107.xml"/><Relationship Id="rId27" Type="http://schemas.openxmlformats.org/officeDocument/2006/relationships/slideLayout" Target="../slideLayouts/slideLayout112.xml"/><Relationship Id="rId30" Type="http://schemas.openxmlformats.org/officeDocument/2006/relationships/slideLayout" Target="../slideLayouts/slideLayout11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4.xml"/><Relationship Id="rId13" Type="http://schemas.openxmlformats.org/officeDocument/2006/relationships/slideLayout" Target="../slideLayouts/slideLayout129.xml"/><Relationship Id="rId18" Type="http://schemas.openxmlformats.org/officeDocument/2006/relationships/slideLayout" Target="../slideLayouts/slideLayout134.xml"/><Relationship Id="rId26" Type="http://schemas.openxmlformats.org/officeDocument/2006/relationships/slideLayout" Target="../slideLayouts/slideLayout142.xml"/><Relationship Id="rId3" Type="http://schemas.openxmlformats.org/officeDocument/2006/relationships/slideLayout" Target="../slideLayouts/slideLayout119.xml"/><Relationship Id="rId21" Type="http://schemas.openxmlformats.org/officeDocument/2006/relationships/slideLayout" Target="../slideLayouts/slideLayout137.xml"/><Relationship Id="rId7" Type="http://schemas.openxmlformats.org/officeDocument/2006/relationships/slideLayout" Target="../slideLayouts/slideLayout123.xml"/><Relationship Id="rId12" Type="http://schemas.openxmlformats.org/officeDocument/2006/relationships/slideLayout" Target="../slideLayouts/slideLayout128.xml"/><Relationship Id="rId17" Type="http://schemas.openxmlformats.org/officeDocument/2006/relationships/slideLayout" Target="../slideLayouts/slideLayout133.xml"/><Relationship Id="rId25" Type="http://schemas.openxmlformats.org/officeDocument/2006/relationships/slideLayout" Target="../slideLayouts/slideLayout141.xml"/><Relationship Id="rId2" Type="http://schemas.openxmlformats.org/officeDocument/2006/relationships/slideLayout" Target="../slideLayouts/slideLayout118.xml"/><Relationship Id="rId16" Type="http://schemas.openxmlformats.org/officeDocument/2006/relationships/slideLayout" Target="../slideLayouts/slideLayout132.xml"/><Relationship Id="rId20" Type="http://schemas.openxmlformats.org/officeDocument/2006/relationships/slideLayout" Target="../slideLayouts/slideLayout136.xml"/><Relationship Id="rId29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17.xml"/><Relationship Id="rId6" Type="http://schemas.openxmlformats.org/officeDocument/2006/relationships/slideLayout" Target="../slideLayouts/slideLayout122.xml"/><Relationship Id="rId11" Type="http://schemas.openxmlformats.org/officeDocument/2006/relationships/slideLayout" Target="../slideLayouts/slideLayout127.xml"/><Relationship Id="rId24" Type="http://schemas.openxmlformats.org/officeDocument/2006/relationships/slideLayout" Target="../slideLayouts/slideLayout140.xml"/><Relationship Id="rId5" Type="http://schemas.openxmlformats.org/officeDocument/2006/relationships/slideLayout" Target="../slideLayouts/slideLayout121.xml"/><Relationship Id="rId15" Type="http://schemas.openxmlformats.org/officeDocument/2006/relationships/slideLayout" Target="../slideLayouts/slideLayout131.xml"/><Relationship Id="rId23" Type="http://schemas.openxmlformats.org/officeDocument/2006/relationships/slideLayout" Target="../slideLayouts/slideLayout139.xml"/><Relationship Id="rId28" Type="http://schemas.openxmlformats.org/officeDocument/2006/relationships/slideLayout" Target="../slideLayouts/slideLayout144.xml"/><Relationship Id="rId10" Type="http://schemas.openxmlformats.org/officeDocument/2006/relationships/slideLayout" Target="../slideLayouts/slideLayout126.xml"/><Relationship Id="rId19" Type="http://schemas.openxmlformats.org/officeDocument/2006/relationships/slideLayout" Target="../slideLayouts/slideLayout135.xml"/><Relationship Id="rId31" Type="http://schemas.openxmlformats.org/officeDocument/2006/relationships/theme" Target="../theme/theme6.xml"/><Relationship Id="rId4" Type="http://schemas.openxmlformats.org/officeDocument/2006/relationships/slideLayout" Target="../slideLayouts/slideLayout120.xml"/><Relationship Id="rId9" Type="http://schemas.openxmlformats.org/officeDocument/2006/relationships/slideLayout" Target="../slideLayouts/slideLayout125.xml"/><Relationship Id="rId14" Type="http://schemas.openxmlformats.org/officeDocument/2006/relationships/slideLayout" Target="../slideLayouts/slideLayout130.xml"/><Relationship Id="rId22" Type="http://schemas.openxmlformats.org/officeDocument/2006/relationships/slideLayout" Target="../slideLayouts/slideLayout138.xml"/><Relationship Id="rId27" Type="http://schemas.openxmlformats.org/officeDocument/2006/relationships/slideLayout" Target="../slideLayouts/slideLayout143.xml"/><Relationship Id="rId30" Type="http://schemas.openxmlformats.org/officeDocument/2006/relationships/slideLayout" Target="../slideLayouts/slideLayout14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4.xml"/><Relationship Id="rId13" Type="http://schemas.openxmlformats.org/officeDocument/2006/relationships/slideLayout" Target="../slideLayouts/slideLayout159.xml"/><Relationship Id="rId3" Type="http://schemas.openxmlformats.org/officeDocument/2006/relationships/slideLayout" Target="../slideLayouts/slideLayout149.xml"/><Relationship Id="rId7" Type="http://schemas.openxmlformats.org/officeDocument/2006/relationships/slideLayout" Target="../slideLayouts/slideLayout153.xml"/><Relationship Id="rId12" Type="http://schemas.openxmlformats.org/officeDocument/2006/relationships/slideLayout" Target="../slideLayouts/slideLayout158.xml"/><Relationship Id="rId17" Type="http://schemas.openxmlformats.org/officeDocument/2006/relationships/theme" Target="../theme/theme7.xml"/><Relationship Id="rId2" Type="http://schemas.openxmlformats.org/officeDocument/2006/relationships/slideLayout" Target="../slideLayouts/slideLayout148.xml"/><Relationship Id="rId16" Type="http://schemas.openxmlformats.org/officeDocument/2006/relationships/slideLayout" Target="../slideLayouts/slideLayout162.xml"/><Relationship Id="rId1" Type="http://schemas.openxmlformats.org/officeDocument/2006/relationships/slideLayout" Target="../slideLayouts/slideLayout147.xml"/><Relationship Id="rId6" Type="http://schemas.openxmlformats.org/officeDocument/2006/relationships/slideLayout" Target="../slideLayouts/slideLayout152.xml"/><Relationship Id="rId11" Type="http://schemas.openxmlformats.org/officeDocument/2006/relationships/slideLayout" Target="../slideLayouts/slideLayout157.xml"/><Relationship Id="rId5" Type="http://schemas.openxmlformats.org/officeDocument/2006/relationships/slideLayout" Target="../slideLayouts/slideLayout151.xml"/><Relationship Id="rId15" Type="http://schemas.openxmlformats.org/officeDocument/2006/relationships/slideLayout" Target="../slideLayouts/slideLayout161.xml"/><Relationship Id="rId10" Type="http://schemas.openxmlformats.org/officeDocument/2006/relationships/slideLayout" Target="../slideLayouts/slideLayout156.xml"/><Relationship Id="rId4" Type="http://schemas.openxmlformats.org/officeDocument/2006/relationships/slideLayout" Target="../slideLayouts/slideLayout150.xml"/><Relationship Id="rId9" Type="http://schemas.openxmlformats.org/officeDocument/2006/relationships/slideLayout" Target="../slideLayouts/slideLayout155.xml"/><Relationship Id="rId14" Type="http://schemas.openxmlformats.org/officeDocument/2006/relationships/slideLayout" Target="../slideLayouts/slideLayout160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5.xml"/><Relationship Id="rId2" Type="http://schemas.openxmlformats.org/officeDocument/2006/relationships/slideLayout" Target="../slideLayouts/slideLayout164.xml"/><Relationship Id="rId1" Type="http://schemas.openxmlformats.org/officeDocument/2006/relationships/slideLayout" Target="../slideLayouts/slideLayout163.xml"/><Relationship Id="rId6" Type="http://schemas.openxmlformats.org/officeDocument/2006/relationships/theme" Target="../theme/theme8.xml"/><Relationship Id="rId5" Type="http://schemas.openxmlformats.org/officeDocument/2006/relationships/slideLayout" Target="../slideLayouts/slideLayout167.xml"/><Relationship Id="rId4" Type="http://schemas.openxmlformats.org/officeDocument/2006/relationships/slideLayout" Target="../slideLayouts/slideLayout16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Slide Number Placeholder 1"/>
          <p:cNvSpPr>
            <a:spLocks noGrp="1"/>
          </p:cNvSpPr>
          <p:nvPr>
            <p:ph type="sldNum" sz="quarter" idx="4"/>
          </p:nvPr>
        </p:nvSpPr>
        <p:spPr>
          <a:xfrm>
            <a:off x="6772658" y="6356356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pPr defTabSz="457200"/>
            <a:fld id="{55CA6BEF-1CB5-F34A-812E-E7F36E89B1AD}" type="slidenum">
              <a:rPr lang="en-US" smtClean="0">
                <a:ea typeface="ＭＳ Ｐゴシック" pitchFamily="-84" charset="-128"/>
                <a:cs typeface="Arial"/>
                <a:sym typeface="Arial"/>
              </a:rPr>
              <a:pPr defTabSz="457200"/>
              <a:t>‹#›</a:t>
            </a:fld>
            <a:endParaRPr lang="en-US" dirty="0">
              <a:ea typeface="ＭＳ Ｐゴシック" pitchFamily="-84" charset="-128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768249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  <p:sldLayoutId id="2147483671" r:id="rId5"/>
    <p:sldLayoutId id="2147483672" r:id="rId6"/>
    <p:sldLayoutId id="2147483673" r:id="rId7"/>
    <p:sldLayoutId id="2147483674" r:id="rId8"/>
    <p:sldLayoutId id="2147483675" r:id="rId9"/>
    <p:sldLayoutId id="2147483676" r:id="rId10"/>
    <p:sldLayoutId id="2147483677" r:id="rId11"/>
    <p:sldLayoutId id="2147483678" r:id="rId12"/>
    <p:sldLayoutId id="2147483679" r:id="rId13"/>
    <p:sldLayoutId id="2147483680" r:id="rId14"/>
    <p:sldLayoutId id="2147483681" r:id="rId15"/>
    <p:sldLayoutId id="2147483682" r:id="rId16"/>
    <p:sldLayoutId id="2147483683" r:id="rId17"/>
    <p:sldLayoutId id="2147483684" r:id="rId18"/>
    <p:sldLayoutId id="2147483685" r:id="rId19"/>
    <p:sldLayoutId id="2147483686" r:id="rId20"/>
    <p:sldLayoutId id="2147483687" r:id="rId21"/>
    <p:sldLayoutId id="2147483688" r:id="rId22"/>
    <p:sldLayoutId id="2147483689" r:id="rId23"/>
    <p:sldLayoutId id="2147483690" r:id="rId24"/>
    <p:sldLayoutId id="2147483691" r:id="rId25"/>
    <p:sldLayoutId id="2147483692" r:id="rId26"/>
    <p:sldLayoutId id="2147483695" r:id="rId2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Slide Number Placeholder 1"/>
          <p:cNvSpPr>
            <a:spLocks noGrp="1"/>
          </p:cNvSpPr>
          <p:nvPr>
            <p:ph type="sldNum" sz="quarter" idx="4"/>
          </p:nvPr>
        </p:nvSpPr>
        <p:spPr>
          <a:xfrm>
            <a:off x="6772658" y="6356356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pPr defTabSz="457200"/>
            <a:fld id="{55CA6BEF-1CB5-F34A-812E-E7F36E89B1AD}" type="slidenum">
              <a:rPr lang="en-US" smtClean="0">
                <a:ea typeface="ＭＳ Ｐゴシック" pitchFamily="-84" charset="-128"/>
                <a:cs typeface="Arial"/>
                <a:sym typeface="Arial"/>
              </a:rPr>
              <a:pPr defTabSz="457200"/>
              <a:t>‹#›</a:t>
            </a:fld>
            <a:endParaRPr lang="en-US" dirty="0">
              <a:ea typeface="ＭＳ Ｐゴシック" pitchFamily="-84" charset="-128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768249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  <p:sldLayoutId id="2147483708" r:id="rId12"/>
    <p:sldLayoutId id="2147483709" r:id="rId13"/>
    <p:sldLayoutId id="2147483710" r:id="rId14"/>
    <p:sldLayoutId id="2147483711" r:id="rId15"/>
    <p:sldLayoutId id="2147483712" r:id="rId16"/>
    <p:sldLayoutId id="2147483713" r:id="rId17"/>
    <p:sldLayoutId id="2147483714" r:id="rId18"/>
    <p:sldLayoutId id="2147483715" r:id="rId19"/>
    <p:sldLayoutId id="2147483716" r:id="rId20"/>
    <p:sldLayoutId id="2147483717" r:id="rId21"/>
    <p:sldLayoutId id="2147483718" r:id="rId22"/>
    <p:sldLayoutId id="2147483719" r:id="rId23"/>
    <p:sldLayoutId id="2147483720" r:id="rId24"/>
    <p:sldLayoutId id="2147483721" r:id="rId25"/>
    <p:sldLayoutId id="2147483722" r:id="rId26"/>
    <p:sldLayoutId id="2147483723" r:id="rId27"/>
    <p:sldLayoutId id="2147483724" r:id="rId28"/>
    <p:sldLayoutId id="2147483725" r:id="rId29"/>
    <p:sldLayoutId id="2147483933" r:id="rId30"/>
    <p:sldLayoutId id="2147483934" r:id="rId31"/>
    <p:sldLayoutId id="2147483935" r:id="rId32"/>
    <p:sldLayoutId id="2147483936" r:id="rId33"/>
    <p:sldLayoutId id="2147483876" r:id="rId3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12" descr="background_sk1b"/>
          <p:cNvPicPr>
            <a:picLocks noChangeAspect="1" noChangeArrowheads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Picture 9" descr="TitleBars_sk1"/>
          <p:cNvPicPr>
            <a:picLocks noChangeAspect="1" noChangeArrowheads="1"/>
          </p:cNvPicPr>
          <p:nvPr userDrawn="1"/>
        </p:nvPicPr>
        <p:blipFill>
          <a:blip r:embed="rId15" cstate="print">
            <a:lum bright="100000"/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b="80000"/>
          <a:stretch>
            <a:fillRect/>
          </a:stretch>
        </p:blipFill>
        <p:spPr bwMode="auto">
          <a:xfrm>
            <a:off x="0" y="0"/>
            <a:ext cx="91440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Picture 10" descr="BottomBar_sk1"/>
          <p:cNvPicPr>
            <a:picLocks noChangeAspect="1" noChangeArrowheads="1"/>
          </p:cNvPicPr>
          <p:nvPr userDrawn="1"/>
        </p:nvPicPr>
        <p:blipFill>
          <a:blip r:embed="rId16" cstate="print">
            <a:lum bright="78000"/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t="87778"/>
          <a:stretch>
            <a:fillRect/>
          </a:stretch>
        </p:blipFill>
        <p:spPr bwMode="auto">
          <a:xfrm>
            <a:off x="0" y="60198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Picture 11" descr="MiddleBox_sk1"/>
          <p:cNvPicPr>
            <a:picLocks noChangeAspect="1" noChangeArrowheads="1"/>
          </p:cNvPicPr>
          <p:nvPr userDrawn="1"/>
        </p:nvPicPr>
        <p:blipFill>
          <a:blip r:embed="rId17" cstate="print">
            <a:lum bright="100000"/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t="17778" b="10001"/>
          <a:stretch>
            <a:fillRect/>
          </a:stretch>
        </p:blipFill>
        <p:spPr bwMode="auto">
          <a:xfrm>
            <a:off x="0" y="1219200"/>
            <a:ext cx="91440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0" name="Rectangle 3"/>
          <p:cNvSpPr>
            <a:spLocks noGrp="1" noChangeArrowheads="1"/>
          </p:cNvSpPr>
          <p:nvPr>
            <p:ph type="title"/>
          </p:nvPr>
        </p:nvSpPr>
        <p:spPr bwMode="auto">
          <a:xfrm>
            <a:off x="344488" y="490539"/>
            <a:ext cx="7770812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 smtClean="0"/>
          </a:p>
        </p:txBody>
      </p:sp>
      <p:sp>
        <p:nvSpPr>
          <p:cNvPr id="1031" name="Rectangle 4"/>
          <p:cNvSpPr>
            <a:spLocks noGrp="1" noChangeArrowheads="1"/>
          </p:cNvSpPr>
          <p:nvPr>
            <p:ph type="body" idx="1"/>
          </p:nvPr>
        </p:nvSpPr>
        <p:spPr bwMode="auto">
          <a:xfrm>
            <a:off x="344493" y="1419229"/>
            <a:ext cx="8302625" cy="4551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grpSp>
        <p:nvGrpSpPr>
          <p:cNvPr id="2" name="Group 4"/>
          <p:cNvGrpSpPr>
            <a:grpSpLocks/>
          </p:cNvGrpSpPr>
          <p:nvPr userDrawn="1"/>
        </p:nvGrpSpPr>
        <p:grpSpPr bwMode="auto">
          <a:xfrm>
            <a:off x="8253504" y="368214"/>
            <a:ext cx="592615" cy="785447"/>
            <a:chOff x="1633" y="1249"/>
            <a:chExt cx="2614" cy="2614"/>
          </a:xfrm>
        </p:grpSpPr>
        <p:sp>
          <p:nvSpPr>
            <p:cNvPr id="19" name="Freeform 5"/>
            <p:cNvSpPr>
              <a:spLocks/>
            </p:cNvSpPr>
            <p:nvPr/>
          </p:nvSpPr>
          <p:spPr bwMode="auto">
            <a:xfrm>
              <a:off x="1758" y="1373"/>
              <a:ext cx="2364" cy="2365"/>
            </a:xfrm>
            <a:custGeom>
              <a:avLst/>
              <a:gdLst>
                <a:gd name="T0" fmla="*/ 325 w 4740"/>
                <a:gd name="T1" fmla="*/ 1 h 4741"/>
                <a:gd name="T2" fmla="*/ 361 w 4740"/>
                <a:gd name="T3" fmla="*/ 7 h 4741"/>
                <a:gd name="T4" fmla="*/ 395 w 4740"/>
                <a:gd name="T5" fmla="*/ 18 h 4741"/>
                <a:gd name="T6" fmla="*/ 428 w 4740"/>
                <a:gd name="T7" fmla="*/ 32 h 4741"/>
                <a:gd name="T8" fmla="*/ 459 w 4740"/>
                <a:gd name="T9" fmla="*/ 50 h 4741"/>
                <a:gd name="T10" fmla="*/ 487 w 4740"/>
                <a:gd name="T11" fmla="*/ 72 h 4741"/>
                <a:gd name="T12" fmla="*/ 512 w 4740"/>
                <a:gd name="T13" fmla="*/ 97 h 4741"/>
                <a:gd name="T14" fmla="*/ 535 w 4740"/>
                <a:gd name="T15" fmla="*/ 124 h 4741"/>
                <a:gd name="T16" fmla="*/ 553 w 4740"/>
                <a:gd name="T17" fmla="*/ 154 h 4741"/>
                <a:gd name="T18" fmla="*/ 569 w 4740"/>
                <a:gd name="T19" fmla="*/ 187 h 4741"/>
                <a:gd name="T20" fmla="*/ 580 w 4740"/>
                <a:gd name="T21" fmla="*/ 221 h 4741"/>
                <a:gd name="T22" fmla="*/ 587 w 4740"/>
                <a:gd name="T23" fmla="*/ 257 h 4741"/>
                <a:gd name="T24" fmla="*/ 589 w 4740"/>
                <a:gd name="T25" fmla="*/ 295 h 4741"/>
                <a:gd name="T26" fmla="*/ 587 w 4740"/>
                <a:gd name="T27" fmla="*/ 332 h 4741"/>
                <a:gd name="T28" fmla="*/ 580 w 4740"/>
                <a:gd name="T29" fmla="*/ 368 h 4741"/>
                <a:gd name="T30" fmla="*/ 569 w 4740"/>
                <a:gd name="T31" fmla="*/ 403 h 4741"/>
                <a:gd name="T32" fmla="*/ 553 w 4740"/>
                <a:gd name="T33" fmla="*/ 435 h 4741"/>
                <a:gd name="T34" fmla="*/ 535 w 4740"/>
                <a:gd name="T35" fmla="*/ 465 h 4741"/>
                <a:gd name="T36" fmla="*/ 512 w 4740"/>
                <a:gd name="T37" fmla="*/ 493 h 4741"/>
                <a:gd name="T38" fmla="*/ 487 w 4740"/>
                <a:gd name="T39" fmla="*/ 517 h 4741"/>
                <a:gd name="T40" fmla="*/ 459 w 4740"/>
                <a:gd name="T41" fmla="*/ 539 h 4741"/>
                <a:gd name="T42" fmla="*/ 428 w 4740"/>
                <a:gd name="T43" fmla="*/ 557 h 4741"/>
                <a:gd name="T44" fmla="*/ 395 w 4740"/>
                <a:gd name="T45" fmla="*/ 571 h 4741"/>
                <a:gd name="T46" fmla="*/ 361 w 4740"/>
                <a:gd name="T47" fmla="*/ 582 h 4741"/>
                <a:gd name="T48" fmla="*/ 325 w 4740"/>
                <a:gd name="T49" fmla="*/ 588 h 4741"/>
                <a:gd name="T50" fmla="*/ 287 w 4740"/>
                <a:gd name="T51" fmla="*/ 589 h 4741"/>
                <a:gd name="T52" fmla="*/ 249 w 4740"/>
                <a:gd name="T53" fmla="*/ 586 h 4741"/>
                <a:gd name="T54" fmla="*/ 213 w 4740"/>
                <a:gd name="T55" fmla="*/ 578 h 4741"/>
                <a:gd name="T56" fmla="*/ 180 w 4740"/>
                <a:gd name="T57" fmla="*/ 566 h 4741"/>
                <a:gd name="T58" fmla="*/ 148 w 4740"/>
                <a:gd name="T59" fmla="*/ 550 h 4741"/>
                <a:gd name="T60" fmla="*/ 118 w 4740"/>
                <a:gd name="T61" fmla="*/ 531 h 4741"/>
                <a:gd name="T62" fmla="*/ 91 w 4740"/>
                <a:gd name="T63" fmla="*/ 508 h 4741"/>
                <a:gd name="T64" fmla="*/ 67 w 4740"/>
                <a:gd name="T65" fmla="*/ 482 h 4741"/>
                <a:gd name="T66" fmla="*/ 46 w 4740"/>
                <a:gd name="T67" fmla="*/ 453 h 4741"/>
                <a:gd name="T68" fmla="*/ 29 w 4740"/>
                <a:gd name="T69" fmla="*/ 423 h 4741"/>
                <a:gd name="T70" fmla="*/ 15 w 4740"/>
                <a:gd name="T71" fmla="*/ 389 h 4741"/>
                <a:gd name="T72" fmla="*/ 6 w 4740"/>
                <a:gd name="T73" fmla="*/ 354 h 4741"/>
                <a:gd name="T74" fmla="*/ 0 w 4740"/>
                <a:gd name="T75" fmla="*/ 317 h 4741"/>
                <a:gd name="T76" fmla="*/ 0 w 4740"/>
                <a:gd name="T77" fmla="*/ 279 h 4741"/>
                <a:gd name="T78" fmla="*/ 4 w 4740"/>
                <a:gd name="T79" fmla="*/ 242 h 4741"/>
                <a:gd name="T80" fmla="*/ 13 w 4740"/>
                <a:gd name="T81" fmla="*/ 208 h 4741"/>
                <a:gd name="T82" fmla="*/ 26 w 4740"/>
                <a:gd name="T83" fmla="*/ 174 h 4741"/>
                <a:gd name="T84" fmla="*/ 43 w 4740"/>
                <a:gd name="T85" fmla="*/ 142 h 4741"/>
                <a:gd name="T86" fmla="*/ 63 w 4740"/>
                <a:gd name="T87" fmla="*/ 113 h 4741"/>
                <a:gd name="T88" fmla="*/ 86 w 4740"/>
                <a:gd name="T89" fmla="*/ 87 h 4741"/>
                <a:gd name="T90" fmla="*/ 113 w 4740"/>
                <a:gd name="T91" fmla="*/ 63 h 4741"/>
                <a:gd name="T92" fmla="*/ 142 w 4740"/>
                <a:gd name="T93" fmla="*/ 43 h 4741"/>
                <a:gd name="T94" fmla="*/ 174 w 4740"/>
                <a:gd name="T95" fmla="*/ 26 h 4741"/>
                <a:gd name="T96" fmla="*/ 207 w 4740"/>
                <a:gd name="T97" fmla="*/ 13 h 4741"/>
                <a:gd name="T98" fmla="*/ 242 w 4740"/>
                <a:gd name="T99" fmla="*/ 4 h 4741"/>
                <a:gd name="T100" fmla="*/ 279 w 4740"/>
                <a:gd name="T101" fmla="*/ 0 h 4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740"/>
                <a:gd name="T154" fmla="*/ 0 h 4741"/>
                <a:gd name="T155" fmla="*/ 4740 w 4740"/>
                <a:gd name="T156" fmla="*/ 4741 h 474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US" sz="1350" kern="0" dirty="0">
                <a:solidFill>
                  <a:srgbClr val="0063BE"/>
                </a:solidFill>
              </a:endParaRPr>
            </a:p>
          </p:txBody>
        </p:sp>
        <p:sp>
          <p:nvSpPr>
            <p:cNvPr id="2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>
                <a:gd name="T0" fmla="*/ 139 w 5228"/>
                <a:gd name="T1" fmla="*/ 325 h 5228"/>
                <a:gd name="T2" fmla="*/ 111 w 5228"/>
                <a:gd name="T3" fmla="*/ 319 h 5228"/>
                <a:gd name="T4" fmla="*/ 85 w 5228"/>
                <a:gd name="T5" fmla="*/ 307 h 5228"/>
                <a:gd name="T6" fmla="*/ 62 w 5228"/>
                <a:gd name="T7" fmla="*/ 292 h 5228"/>
                <a:gd name="T8" fmla="*/ 42 w 5228"/>
                <a:gd name="T9" fmla="*/ 274 h 5228"/>
                <a:gd name="T10" fmla="*/ 25 w 5228"/>
                <a:gd name="T11" fmla="*/ 251 h 5228"/>
                <a:gd name="T12" fmla="*/ 13 w 5228"/>
                <a:gd name="T13" fmla="*/ 227 h 5228"/>
                <a:gd name="T14" fmla="*/ 5 w 5228"/>
                <a:gd name="T15" fmla="*/ 200 h 5228"/>
                <a:gd name="T16" fmla="*/ 1 w 5228"/>
                <a:gd name="T17" fmla="*/ 172 h 5228"/>
                <a:gd name="T18" fmla="*/ 1 w 5228"/>
                <a:gd name="T19" fmla="*/ 143 h 5228"/>
                <a:gd name="T20" fmla="*/ 7 w 5228"/>
                <a:gd name="T21" fmla="*/ 115 h 5228"/>
                <a:gd name="T22" fmla="*/ 18 w 5228"/>
                <a:gd name="T23" fmla="*/ 89 h 5228"/>
                <a:gd name="T24" fmla="*/ 33 w 5228"/>
                <a:gd name="T25" fmla="*/ 66 h 5228"/>
                <a:gd name="T26" fmla="*/ 50 w 5228"/>
                <a:gd name="T27" fmla="*/ 45 h 5228"/>
                <a:gd name="T28" fmla="*/ 73 w 5228"/>
                <a:gd name="T29" fmla="*/ 28 h 5228"/>
                <a:gd name="T30" fmla="*/ 96 w 5228"/>
                <a:gd name="T31" fmla="*/ 14 h 5228"/>
                <a:gd name="T32" fmla="*/ 122 w 5228"/>
                <a:gd name="T33" fmla="*/ 5 h 5228"/>
                <a:gd name="T34" fmla="*/ 151 w 5228"/>
                <a:gd name="T35" fmla="*/ 1 h 5228"/>
                <a:gd name="T36" fmla="*/ 180 w 5228"/>
                <a:gd name="T37" fmla="*/ 1 h 5228"/>
                <a:gd name="T38" fmla="*/ 208 w 5228"/>
                <a:gd name="T39" fmla="*/ 6 h 5228"/>
                <a:gd name="T40" fmla="*/ 234 w 5228"/>
                <a:gd name="T41" fmla="*/ 17 h 5228"/>
                <a:gd name="T42" fmla="*/ 258 w 5228"/>
                <a:gd name="T43" fmla="*/ 30 h 5228"/>
                <a:gd name="T44" fmla="*/ 279 w 5228"/>
                <a:gd name="T45" fmla="*/ 48 h 5228"/>
                <a:gd name="T46" fmla="*/ 297 w 5228"/>
                <a:gd name="T47" fmla="*/ 69 h 5228"/>
                <a:gd name="T48" fmla="*/ 311 w 5228"/>
                <a:gd name="T49" fmla="*/ 92 h 5228"/>
                <a:gd name="T50" fmla="*/ 321 w 5228"/>
                <a:gd name="T51" fmla="*/ 118 h 5228"/>
                <a:gd name="T52" fmla="*/ 326 w 5228"/>
                <a:gd name="T53" fmla="*/ 147 h 5228"/>
                <a:gd name="T54" fmla="*/ 327 w 5228"/>
                <a:gd name="T55" fmla="*/ 176 h 5228"/>
                <a:gd name="T56" fmla="*/ 322 w 5228"/>
                <a:gd name="T57" fmla="*/ 204 h 5228"/>
                <a:gd name="T58" fmla="*/ 313 w 5228"/>
                <a:gd name="T59" fmla="*/ 230 h 5228"/>
                <a:gd name="T60" fmla="*/ 299 w 5228"/>
                <a:gd name="T61" fmla="*/ 254 h 5228"/>
                <a:gd name="T62" fmla="*/ 282 w 5228"/>
                <a:gd name="T63" fmla="*/ 277 h 5228"/>
                <a:gd name="T64" fmla="*/ 262 w 5228"/>
                <a:gd name="T65" fmla="*/ 295 h 5228"/>
                <a:gd name="T66" fmla="*/ 237 w 5228"/>
                <a:gd name="T67" fmla="*/ 309 h 5228"/>
                <a:gd name="T68" fmla="*/ 212 w 5228"/>
                <a:gd name="T69" fmla="*/ 320 h 5228"/>
                <a:gd name="T70" fmla="*/ 184 w 5228"/>
                <a:gd name="T71" fmla="*/ 326 h 5228"/>
                <a:gd name="T72" fmla="*/ 71 w 5228"/>
                <a:gd name="T73" fmla="*/ 238 h 5228"/>
                <a:gd name="T74" fmla="*/ 79 w 5228"/>
                <a:gd name="T75" fmla="*/ 211 h 5228"/>
                <a:gd name="T76" fmla="*/ 84 w 5228"/>
                <a:gd name="T77" fmla="*/ 196 h 5228"/>
                <a:gd name="T78" fmla="*/ 90 w 5228"/>
                <a:gd name="T79" fmla="*/ 185 h 5228"/>
                <a:gd name="T80" fmla="*/ 97 w 5228"/>
                <a:gd name="T81" fmla="*/ 176 h 5228"/>
                <a:gd name="T82" fmla="*/ 105 w 5228"/>
                <a:gd name="T83" fmla="*/ 170 h 5228"/>
                <a:gd name="T84" fmla="*/ 116 w 5228"/>
                <a:gd name="T85" fmla="*/ 166 h 5228"/>
                <a:gd name="T86" fmla="*/ 125 w 5228"/>
                <a:gd name="T87" fmla="*/ 167 h 5228"/>
                <a:gd name="T88" fmla="*/ 134 w 5228"/>
                <a:gd name="T89" fmla="*/ 171 h 5228"/>
                <a:gd name="T90" fmla="*/ 144 w 5228"/>
                <a:gd name="T91" fmla="*/ 180 h 5228"/>
                <a:gd name="T92" fmla="*/ 153 w 5228"/>
                <a:gd name="T93" fmla="*/ 193 h 5228"/>
                <a:gd name="T94" fmla="*/ 163 w 5228"/>
                <a:gd name="T95" fmla="*/ 216 h 5228"/>
                <a:gd name="T96" fmla="*/ 174 w 5228"/>
                <a:gd name="T97" fmla="*/ 193 h 5228"/>
                <a:gd name="T98" fmla="*/ 183 w 5228"/>
                <a:gd name="T99" fmla="*/ 180 h 5228"/>
                <a:gd name="T100" fmla="*/ 193 w 5228"/>
                <a:gd name="T101" fmla="*/ 171 h 5228"/>
                <a:gd name="T102" fmla="*/ 201 w 5228"/>
                <a:gd name="T103" fmla="*/ 167 h 5228"/>
                <a:gd name="T104" fmla="*/ 212 w 5228"/>
                <a:gd name="T105" fmla="*/ 167 h 5228"/>
                <a:gd name="T106" fmla="*/ 222 w 5228"/>
                <a:gd name="T107" fmla="*/ 170 h 5228"/>
                <a:gd name="T108" fmla="*/ 230 w 5228"/>
                <a:gd name="T109" fmla="*/ 177 h 5228"/>
                <a:gd name="T110" fmla="*/ 237 w 5228"/>
                <a:gd name="T111" fmla="*/ 186 h 5228"/>
                <a:gd name="T112" fmla="*/ 243 w 5228"/>
                <a:gd name="T113" fmla="*/ 198 h 5228"/>
                <a:gd name="T114" fmla="*/ 249 w 5228"/>
                <a:gd name="T115" fmla="*/ 213 h 5228"/>
                <a:gd name="T116" fmla="*/ 267 w 5228"/>
                <a:gd name="T117" fmla="*/ 238 h 5228"/>
                <a:gd name="T118" fmla="*/ 71 w 5228"/>
                <a:gd name="T119" fmla="*/ 238 h 522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28"/>
                <a:gd name="T181" fmla="*/ 0 h 5228"/>
                <a:gd name="T182" fmla="*/ 5228 w 5228"/>
                <a:gd name="T183" fmla="*/ 5228 h 522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63B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US" sz="1350" kern="0" dirty="0">
                <a:solidFill>
                  <a:srgbClr val="0063BE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14988729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  <p:sldLayoutId id="2147483732" r:id="rId6"/>
    <p:sldLayoutId id="2147483733" r:id="rId7"/>
    <p:sldLayoutId id="2147483734" r:id="rId8"/>
    <p:sldLayoutId id="2147483735" r:id="rId9"/>
    <p:sldLayoutId id="2147483736" r:id="rId10"/>
    <p:sldLayoutId id="2147483737" r:id="rId11"/>
    <p:sldLayoutId id="2147483738" r:id="rId12"/>
  </p:sldLayoutIdLst>
  <p:transition>
    <p:fade/>
  </p:transition>
  <p:timing>
    <p:tnLst>
      <p:par>
        <p:cTn id="1" dur="indefinite" restart="never" nodeType="tmRoot"/>
      </p:par>
    </p:tnLst>
  </p:timing>
  <p:txStyles>
    <p:titleStyle>
      <a:lvl1pPr algn="l" rtl="0" eaLnBrk="0" fontAlgn="base" hangingPunct="0">
        <a:spcBef>
          <a:spcPct val="0"/>
        </a:spcBef>
        <a:spcAft>
          <a:spcPct val="0"/>
        </a:spcAft>
        <a:defRPr sz="3200" b="1" i="1">
          <a:solidFill>
            <a:schemeClr val="bg1"/>
          </a:solidFill>
          <a:latin typeface="+mj-lt"/>
          <a:ea typeface="MS PGothic" panose="020B0600070205080204" pitchFamily="34" charset="-128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200" b="1" i="1">
          <a:solidFill>
            <a:schemeClr val="bg1"/>
          </a:solidFill>
          <a:latin typeface="Arial" charset="0"/>
          <a:ea typeface="MS PGothic" panose="020B0600070205080204" pitchFamily="34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200" b="1" i="1">
          <a:solidFill>
            <a:schemeClr val="bg1"/>
          </a:solidFill>
          <a:latin typeface="Arial" charset="0"/>
          <a:ea typeface="MS PGothic" panose="020B0600070205080204" pitchFamily="34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200" b="1" i="1">
          <a:solidFill>
            <a:schemeClr val="bg1"/>
          </a:solidFill>
          <a:latin typeface="Arial" charset="0"/>
          <a:ea typeface="MS PGothic" panose="020B0600070205080204" pitchFamily="34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200" b="1" i="1">
          <a:solidFill>
            <a:schemeClr val="bg1"/>
          </a:solidFill>
          <a:latin typeface="Arial" charset="0"/>
          <a:ea typeface="MS PGothic" panose="020B0600070205080204" pitchFamily="34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3200" b="1" i="1">
          <a:solidFill>
            <a:schemeClr val="bg1"/>
          </a:solidFill>
          <a:latin typeface="Arial" charset="0"/>
          <a:ea typeface="ＭＳ Ｐゴシック" pitchFamily="-48" charset="-128"/>
        </a:defRPr>
      </a:lvl6pPr>
      <a:lvl7pPr marL="914400" algn="l" rtl="0" fontAlgn="base">
        <a:spcBef>
          <a:spcPct val="0"/>
        </a:spcBef>
        <a:spcAft>
          <a:spcPct val="0"/>
        </a:spcAft>
        <a:defRPr sz="3200" b="1" i="1">
          <a:solidFill>
            <a:schemeClr val="bg1"/>
          </a:solidFill>
          <a:latin typeface="Arial" charset="0"/>
          <a:ea typeface="ＭＳ Ｐゴシック" pitchFamily="-48" charset="-128"/>
        </a:defRPr>
      </a:lvl7pPr>
      <a:lvl8pPr marL="1371600" algn="l" rtl="0" fontAlgn="base">
        <a:spcBef>
          <a:spcPct val="0"/>
        </a:spcBef>
        <a:spcAft>
          <a:spcPct val="0"/>
        </a:spcAft>
        <a:defRPr sz="3200" b="1" i="1">
          <a:solidFill>
            <a:schemeClr val="bg1"/>
          </a:solidFill>
          <a:latin typeface="Arial" charset="0"/>
          <a:ea typeface="ＭＳ Ｐゴシック" pitchFamily="-48" charset="-128"/>
        </a:defRPr>
      </a:lvl8pPr>
      <a:lvl9pPr marL="1828800" algn="l" rtl="0" fontAlgn="base">
        <a:spcBef>
          <a:spcPct val="0"/>
        </a:spcBef>
        <a:spcAft>
          <a:spcPct val="0"/>
        </a:spcAft>
        <a:defRPr sz="3200" b="1" i="1">
          <a:solidFill>
            <a:schemeClr val="bg1"/>
          </a:solidFill>
          <a:latin typeface="Arial" charset="0"/>
          <a:ea typeface="ＭＳ Ｐゴシック" pitchFamily="-48" charset="-128"/>
        </a:defRPr>
      </a:lvl9pPr>
    </p:titleStyle>
    <p:bodyStyle>
      <a:lvl1pPr indent="2921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bg1"/>
          </a:solidFill>
          <a:latin typeface="+mn-lt"/>
          <a:ea typeface="MS PGothic" panose="020B0600070205080204" pitchFamily="34" charset="-128"/>
          <a:cs typeface="+mn-cs"/>
        </a:defRPr>
      </a:lvl1pPr>
      <a:lvl2pPr marL="406400" indent="342900" algn="l" rtl="0" eaLnBrk="0" fontAlgn="base" hangingPunct="0">
        <a:spcBef>
          <a:spcPct val="20000"/>
        </a:spcBef>
        <a:spcAft>
          <a:spcPct val="0"/>
        </a:spcAft>
        <a:buChar char="–"/>
        <a:defRPr sz="2400">
          <a:solidFill>
            <a:schemeClr val="bg1"/>
          </a:solidFill>
          <a:latin typeface="+mn-lt"/>
          <a:ea typeface="MS PGothic" panose="020B0600070205080204" pitchFamily="34" charset="-128"/>
        </a:defRPr>
      </a:lvl2pPr>
      <a:lvl3pPr marL="863600" indent="2794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bg1"/>
          </a:solidFill>
          <a:latin typeface="+mn-lt"/>
          <a:ea typeface="MS PGothic" panose="020B0600070205080204" pitchFamily="34" charset="-128"/>
        </a:defRPr>
      </a:lvl3pPr>
      <a:lvl4pPr marL="1258888" indent="290513" algn="l" rtl="0" eaLnBrk="0" fontAlgn="base" hangingPunct="0">
        <a:spcBef>
          <a:spcPct val="20000"/>
        </a:spcBef>
        <a:spcAft>
          <a:spcPct val="0"/>
        </a:spcAft>
        <a:buChar char="–"/>
        <a:defRPr sz="1600" i="1">
          <a:solidFill>
            <a:schemeClr val="bg1"/>
          </a:solidFill>
          <a:latin typeface="+mn-lt"/>
          <a:ea typeface="MS PGothic" panose="020B0600070205080204" pitchFamily="34" charset="-128"/>
        </a:defRPr>
      </a:lvl4pPr>
      <a:lvl5pPr marL="1663700" indent="2794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bg1"/>
          </a:solidFill>
          <a:latin typeface="+mn-lt"/>
          <a:ea typeface="MS PGothic" panose="020B0600070205080204" pitchFamily="34" charset="-128"/>
        </a:defRPr>
      </a:lvl5pPr>
      <a:lvl6pPr marL="2120900" indent="279400" algn="l" rtl="0" fontAlgn="base">
        <a:spcBef>
          <a:spcPct val="20000"/>
        </a:spcBef>
        <a:spcAft>
          <a:spcPct val="0"/>
        </a:spcAft>
        <a:buChar char="»"/>
        <a:defRPr sz="1600">
          <a:solidFill>
            <a:schemeClr val="bg1"/>
          </a:solidFill>
          <a:latin typeface="+mn-lt"/>
          <a:ea typeface="+mn-ea"/>
        </a:defRPr>
      </a:lvl6pPr>
      <a:lvl7pPr marL="2578100" indent="279400" algn="l" rtl="0" fontAlgn="base">
        <a:spcBef>
          <a:spcPct val="20000"/>
        </a:spcBef>
        <a:spcAft>
          <a:spcPct val="0"/>
        </a:spcAft>
        <a:buChar char="»"/>
        <a:defRPr sz="1600">
          <a:solidFill>
            <a:schemeClr val="bg1"/>
          </a:solidFill>
          <a:latin typeface="+mn-lt"/>
          <a:ea typeface="+mn-ea"/>
        </a:defRPr>
      </a:lvl7pPr>
      <a:lvl8pPr marL="3035300" indent="279400" algn="l" rtl="0" fontAlgn="base">
        <a:spcBef>
          <a:spcPct val="20000"/>
        </a:spcBef>
        <a:spcAft>
          <a:spcPct val="0"/>
        </a:spcAft>
        <a:buChar char="»"/>
        <a:defRPr sz="1600">
          <a:solidFill>
            <a:schemeClr val="bg1"/>
          </a:solidFill>
          <a:latin typeface="+mn-lt"/>
          <a:ea typeface="+mn-ea"/>
        </a:defRPr>
      </a:lvl8pPr>
      <a:lvl9pPr marL="3492500" indent="279400" algn="l" rtl="0" fontAlgn="base">
        <a:spcBef>
          <a:spcPct val="20000"/>
        </a:spcBef>
        <a:spcAft>
          <a:spcPct val="0"/>
        </a:spcAft>
        <a:buChar char="»"/>
        <a:defRPr sz="1600">
          <a:solidFill>
            <a:schemeClr val="bg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12" descr="background_sk1b"/>
          <p:cNvPicPr>
            <a:picLocks noChangeAspect="1" noChangeArrowheads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Picture 9" descr="TitleBars_sk1"/>
          <p:cNvPicPr>
            <a:picLocks noChangeAspect="1" noChangeArrowheads="1"/>
          </p:cNvPicPr>
          <p:nvPr userDrawn="1"/>
        </p:nvPicPr>
        <p:blipFill>
          <a:blip r:embed="rId15" cstate="print">
            <a:lum bright="100000"/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b="80000"/>
          <a:stretch>
            <a:fillRect/>
          </a:stretch>
        </p:blipFill>
        <p:spPr bwMode="auto">
          <a:xfrm>
            <a:off x="0" y="0"/>
            <a:ext cx="91440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Picture 10" descr="BottomBar_sk1"/>
          <p:cNvPicPr>
            <a:picLocks noChangeAspect="1" noChangeArrowheads="1"/>
          </p:cNvPicPr>
          <p:nvPr userDrawn="1"/>
        </p:nvPicPr>
        <p:blipFill>
          <a:blip r:embed="rId16" cstate="print">
            <a:lum bright="78000"/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t="87778"/>
          <a:stretch>
            <a:fillRect/>
          </a:stretch>
        </p:blipFill>
        <p:spPr bwMode="auto">
          <a:xfrm>
            <a:off x="0" y="60198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Picture 11" descr="MiddleBox_sk1"/>
          <p:cNvPicPr>
            <a:picLocks noChangeAspect="1" noChangeArrowheads="1"/>
          </p:cNvPicPr>
          <p:nvPr userDrawn="1"/>
        </p:nvPicPr>
        <p:blipFill>
          <a:blip r:embed="rId17" cstate="print">
            <a:lum bright="100000"/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t="17778" b="10001"/>
          <a:stretch>
            <a:fillRect/>
          </a:stretch>
        </p:blipFill>
        <p:spPr bwMode="auto">
          <a:xfrm>
            <a:off x="0" y="1219200"/>
            <a:ext cx="91440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0" name="Rectangle 3"/>
          <p:cNvSpPr>
            <a:spLocks noGrp="1" noChangeArrowheads="1"/>
          </p:cNvSpPr>
          <p:nvPr>
            <p:ph type="title"/>
          </p:nvPr>
        </p:nvSpPr>
        <p:spPr bwMode="auto">
          <a:xfrm>
            <a:off x="344488" y="490539"/>
            <a:ext cx="7770812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 smtClean="0"/>
          </a:p>
        </p:txBody>
      </p:sp>
      <p:sp>
        <p:nvSpPr>
          <p:cNvPr id="1031" name="Rectangle 4"/>
          <p:cNvSpPr>
            <a:spLocks noGrp="1" noChangeArrowheads="1"/>
          </p:cNvSpPr>
          <p:nvPr>
            <p:ph type="body" idx="1"/>
          </p:nvPr>
        </p:nvSpPr>
        <p:spPr bwMode="auto">
          <a:xfrm>
            <a:off x="344493" y="1419229"/>
            <a:ext cx="8302625" cy="4551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grpSp>
        <p:nvGrpSpPr>
          <p:cNvPr id="2" name="Group 4"/>
          <p:cNvGrpSpPr>
            <a:grpSpLocks/>
          </p:cNvGrpSpPr>
          <p:nvPr userDrawn="1"/>
        </p:nvGrpSpPr>
        <p:grpSpPr bwMode="auto">
          <a:xfrm>
            <a:off x="8253504" y="368213"/>
            <a:ext cx="592615" cy="785447"/>
            <a:chOff x="1633" y="1249"/>
            <a:chExt cx="2614" cy="2614"/>
          </a:xfrm>
        </p:grpSpPr>
        <p:sp>
          <p:nvSpPr>
            <p:cNvPr id="19" name="Freeform 5"/>
            <p:cNvSpPr>
              <a:spLocks/>
            </p:cNvSpPr>
            <p:nvPr/>
          </p:nvSpPr>
          <p:spPr bwMode="auto">
            <a:xfrm>
              <a:off x="1758" y="1373"/>
              <a:ext cx="2364" cy="2365"/>
            </a:xfrm>
            <a:custGeom>
              <a:avLst/>
              <a:gdLst>
                <a:gd name="T0" fmla="*/ 325 w 4740"/>
                <a:gd name="T1" fmla="*/ 1 h 4741"/>
                <a:gd name="T2" fmla="*/ 361 w 4740"/>
                <a:gd name="T3" fmla="*/ 7 h 4741"/>
                <a:gd name="T4" fmla="*/ 395 w 4740"/>
                <a:gd name="T5" fmla="*/ 18 h 4741"/>
                <a:gd name="T6" fmla="*/ 428 w 4740"/>
                <a:gd name="T7" fmla="*/ 32 h 4741"/>
                <a:gd name="T8" fmla="*/ 459 w 4740"/>
                <a:gd name="T9" fmla="*/ 50 h 4741"/>
                <a:gd name="T10" fmla="*/ 487 w 4740"/>
                <a:gd name="T11" fmla="*/ 72 h 4741"/>
                <a:gd name="T12" fmla="*/ 512 w 4740"/>
                <a:gd name="T13" fmla="*/ 97 h 4741"/>
                <a:gd name="T14" fmla="*/ 535 w 4740"/>
                <a:gd name="T15" fmla="*/ 124 h 4741"/>
                <a:gd name="T16" fmla="*/ 553 w 4740"/>
                <a:gd name="T17" fmla="*/ 154 h 4741"/>
                <a:gd name="T18" fmla="*/ 569 w 4740"/>
                <a:gd name="T19" fmla="*/ 187 h 4741"/>
                <a:gd name="T20" fmla="*/ 580 w 4740"/>
                <a:gd name="T21" fmla="*/ 221 h 4741"/>
                <a:gd name="T22" fmla="*/ 587 w 4740"/>
                <a:gd name="T23" fmla="*/ 257 h 4741"/>
                <a:gd name="T24" fmla="*/ 589 w 4740"/>
                <a:gd name="T25" fmla="*/ 295 h 4741"/>
                <a:gd name="T26" fmla="*/ 587 w 4740"/>
                <a:gd name="T27" fmla="*/ 332 h 4741"/>
                <a:gd name="T28" fmla="*/ 580 w 4740"/>
                <a:gd name="T29" fmla="*/ 368 h 4741"/>
                <a:gd name="T30" fmla="*/ 569 w 4740"/>
                <a:gd name="T31" fmla="*/ 403 h 4741"/>
                <a:gd name="T32" fmla="*/ 553 w 4740"/>
                <a:gd name="T33" fmla="*/ 435 h 4741"/>
                <a:gd name="T34" fmla="*/ 535 w 4740"/>
                <a:gd name="T35" fmla="*/ 465 h 4741"/>
                <a:gd name="T36" fmla="*/ 512 w 4740"/>
                <a:gd name="T37" fmla="*/ 493 h 4741"/>
                <a:gd name="T38" fmla="*/ 487 w 4740"/>
                <a:gd name="T39" fmla="*/ 517 h 4741"/>
                <a:gd name="T40" fmla="*/ 459 w 4740"/>
                <a:gd name="T41" fmla="*/ 539 h 4741"/>
                <a:gd name="T42" fmla="*/ 428 w 4740"/>
                <a:gd name="T43" fmla="*/ 557 h 4741"/>
                <a:gd name="T44" fmla="*/ 395 w 4740"/>
                <a:gd name="T45" fmla="*/ 571 h 4741"/>
                <a:gd name="T46" fmla="*/ 361 w 4740"/>
                <a:gd name="T47" fmla="*/ 582 h 4741"/>
                <a:gd name="T48" fmla="*/ 325 w 4740"/>
                <a:gd name="T49" fmla="*/ 588 h 4741"/>
                <a:gd name="T50" fmla="*/ 287 w 4740"/>
                <a:gd name="T51" fmla="*/ 589 h 4741"/>
                <a:gd name="T52" fmla="*/ 249 w 4740"/>
                <a:gd name="T53" fmla="*/ 586 h 4741"/>
                <a:gd name="T54" fmla="*/ 213 w 4740"/>
                <a:gd name="T55" fmla="*/ 578 h 4741"/>
                <a:gd name="T56" fmla="*/ 180 w 4740"/>
                <a:gd name="T57" fmla="*/ 566 h 4741"/>
                <a:gd name="T58" fmla="*/ 148 w 4740"/>
                <a:gd name="T59" fmla="*/ 550 h 4741"/>
                <a:gd name="T60" fmla="*/ 118 w 4740"/>
                <a:gd name="T61" fmla="*/ 531 h 4741"/>
                <a:gd name="T62" fmla="*/ 91 w 4740"/>
                <a:gd name="T63" fmla="*/ 508 h 4741"/>
                <a:gd name="T64" fmla="*/ 67 w 4740"/>
                <a:gd name="T65" fmla="*/ 482 h 4741"/>
                <a:gd name="T66" fmla="*/ 46 w 4740"/>
                <a:gd name="T67" fmla="*/ 453 h 4741"/>
                <a:gd name="T68" fmla="*/ 29 w 4740"/>
                <a:gd name="T69" fmla="*/ 423 h 4741"/>
                <a:gd name="T70" fmla="*/ 15 w 4740"/>
                <a:gd name="T71" fmla="*/ 389 h 4741"/>
                <a:gd name="T72" fmla="*/ 6 w 4740"/>
                <a:gd name="T73" fmla="*/ 354 h 4741"/>
                <a:gd name="T74" fmla="*/ 0 w 4740"/>
                <a:gd name="T75" fmla="*/ 317 h 4741"/>
                <a:gd name="T76" fmla="*/ 0 w 4740"/>
                <a:gd name="T77" fmla="*/ 279 h 4741"/>
                <a:gd name="T78" fmla="*/ 4 w 4740"/>
                <a:gd name="T79" fmla="*/ 242 h 4741"/>
                <a:gd name="T80" fmla="*/ 13 w 4740"/>
                <a:gd name="T81" fmla="*/ 208 h 4741"/>
                <a:gd name="T82" fmla="*/ 26 w 4740"/>
                <a:gd name="T83" fmla="*/ 174 h 4741"/>
                <a:gd name="T84" fmla="*/ 43 w 4740"/>
                <a:gd name="T85" fmla="*/ 142 h 4741"/>
                <a:gd name="T86" fmla="*/ 63 w 4740"/>
                <a:gd name="T87" fmla="*/ 113 h 4741"/>
                <a:gd name="T88" fmla="*/ 86 w 4740"/>
                <a:gd name="T89" fmla="*/ 87 h 4741"/>
                <a:gd name="T90" fmla="*/ 113 w 4740"/>
                <a:gd name="T91" fmla="*/ 63 h 4741"/>
                <a:gd name="T92" fmla="*/ 142 w 4740"/>
                <a:gd name="T93" fmla="*/ 43 h 4741"/>
                <a:gd name="T94" fmla="*/ 174 w 4740"/>
                <a:gd name="T95" fmla="*/ 26 h 4741"/>
                <a:gd name="T96" fmla="*/ 207 w 4740"/>
                <a:gd name="T97" fmla="*/ 13 h 4741"/>
                <a:gd name="T98" fmla="*/ 242 w 4740"/>
                <a:gd name="T99" fmla="*/ 4 h 4741"/>
                <a:gd name="T100" fmla="*/ 279 w 4740"/>
                <a:gd name="T101" fmla="*/ 0 h 4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740"/>
                <a:gd name="T154" fmla="*/ 0 h 4741"/>
                <a:gd name="T155" fmla="*/ 4740 w 4740"/>
                <a:gd name="T156" fmla="*/ 4741 h 474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US" sz="1350" kern="0" dirty="0">
                <a:solidFill>
                  <a:srgbClr val="0063BE"/>
                </a:solidFill>
              </a:endParaRPr>
            </a:p>
          </p:txBody>
        </p:sp>
        <p:sp>
          <p:nvSpPr>
            <p:cNvPr id="20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>
                <a:gd name="T0" fmla="*/ 139 w 5228"/>
                <a:gd name="T1" fmla="*/ 325 h 5228"/>
                <a:gd name="T2" fmla="*/ 111 w 5228"/>
                <a:gd name="T3" fmla="*/ 319 h 5228"/>
                <a:gd name="T4" fmla="*/ 85 w 5228"/>
                <a:gd name="T5" fmla="*/ 307 h 5228"/>
                <a:gd name="T6" fmla="*/ 62 w 5228"/>
                <a:gd name="T7" fmla="*/ 292 h 5228"/>
                <a:gd name="T8" fmla="*/ 42 w 5228"/>
                <a:gd name="T9" fmla="*/ 274 h 5228"/>
                <a:gd name="T10" fmla="*/ 25 w 5228"/>
                <a:gd name="T11" fmla="*/ 251 h 5228"/>
                <a:gd name="T12" fmla="*/ 13 w 5228"/>
                <a:gd name="T13" fmla="*/ 227 h 5228"/>
                <a:gd name="T14" fmla="*/ 5 w 5228"/>
                <a:gd name="T15" fmla="*/ 200 h 5228"/>
                <a:gd name="T16" fmla="*/ 1 w 5228"/>
                <a:gd name="T17" fmla="*/ 172 h 5228"/>
                <a:gd name="T18" fmla="*/ 1 w 5228"/>
                <a:gd name="T19" fmla="*/ 143 h 5228"/>
                <a:gd name="T20" fmla="*/ 7 w 5228"/>
                <a:gd name="T21" fmla="*/ 115 h 5228"/>
                <a:gd name="T22" fmla="*/ 18 w 5228"/>
                <a:gd name="T23" fmla="*/ 89 h 5228"/>
                <a:gd name="T24" fmla="*/ 33 w 5228"/>
                <a:gd name="T25" fmla="*/ 66 h 5228"/>
                <a:gd name="T26" fmla="*/ 50 w 5228"/>
                <a:gd name="T27" fmla="*/ 45 h 5228"/>
                <a:gd name="T28" fmla="*/ 73 w 5228"/>
                <a:gd name="T29" fmla="*/ 28 h 5228"/>
                <a:gd name="T30" fmla="*/ 96 w 5228"/>
                <a:gd name="T31" fmla="*/ 14 h 5228"/>
                <a:gd name="T32" fmla="*/ 122 w 5228"/>
                <a:gd name="T33" fmla="*/ 5 h 5228"/>
                <a:gd name="T34" fmla="*/ 151 w 5228"/>
                <a:gd name="T35" fmla="*/ 1 h 5228"/>
                <a:gd name="T36" fmla="*/ 180 w 5228"/>
                <a:gd name="T37" fmla="*/ 1 h 5228"/>
                <a:gd name="T38" fmla="*/ 208 w 5228"/>
                <a:gd name="T39" fmla="*/ 6 h 5228"/>
                <a:gd name="T40" fmla="*/ 234 w 5228"/>
                <a:gd name="T41" fmla="*/ 17 h 5228"/>
                <a:gd name="T42" fmla="*/ 258 w 5228"/>
                <a:gd name="T43" fmla="*/ 30 h 5228"/>
                <a:gd name="T44" fmla="*/ 279 w 5228"/>
                <a:gd name="T45" fmla="*/ 48 h 5228"/>
                <a:gd name="T46" fmla="*/ 297 w 5228"/>
                <a:gd name="T47" fmla="*/ 69 h 5228"/>
                <a:gd name="T48" fmla="*/ 311 w 5228"/>
                <a:gd name="T49" fmla="*/ 92 h 5228"/>
                <a:gd name="T50" fmla="*/ 321 w 5228"/>
                <a:gd name="T51" fmla="*/ 118 h 5228"/>
                <a:gd name="T52" fmla="*/ 326 w 5228"/>
                <a:gd name="T53" fmla="*/ 147 h 5228"/>
                <a:gd name="T54" fmla="*/ 327 w 5228"/>
                <a:gd name="T55" fmla="*/ 176 h 5228"/>
                <a:gd name="T56" fmla="*/ 322 w 5228"/>
                <a:gd name="T57" fmla="*/ 204 h 5228"/>
                <a:gd name="T58" fmla="*/ 313 w 5228"/>
                <a:gd name="T59" fmla="*/ 230 h 5228"/>
                <a:gd name="T60" fmla="*/ 299 w 5228"/>
                <a:gd name="T61" fmla="*/ 254 h 5228"/>
                <a:gd name="T62" fmla="*/ 282 w 5228"/>
                <a:gd name="T63" fmla="*/ 277 h 5228"/>
                <a:gd name="T64" fmla="*/ 262 w 5228"/>
                <a:gd name="T65" fmla="*/ 295 h 5228"/>
                <a:gd name="T66" fmla="*/ 237 w 5228"/>
                <a:gd name="T67" fmla="*/ 309 h 5228"/>
                <a:gd name="T68" fmla="*/ 212 w 5228"/>
                <a:gd name="T69" fmla="*/ 320 h 5228"/>
                <a:gd name="T70" fmla="*/ 184 w 5228"/>
                <a:gd name="T71" fmla="*/ 326 h 5228"/>
                <a:gd name="T72" fmla="*/ 71 w 5228"/>
                <a:gd name="T73" fmla="*/ 238 h 5228"/>
                <a:gd name="T74" fmla="*/ 79 w 5228"/>
                <a:gd name="T75" fmla="*/ 211 h 5228"/>
                <a:gd name="T76" fmla="*/ 84 w 5228"/>
                <a:gd name="T77" fmla="*/ 196 h 5228"/>
                <a:gd name="T78" fmla="*/ 90 w 5228"/>
                <a:gd name="T79" fmla="*/ 185 h 5228"/>
                <a:gd name="T80" fmla="*/ 97 w 5228"/>
                <a:gd name="T81" fmla="*/ 176 h 5228"/>
                <a:gd name="T82" fmla="*/ 105 w 5228"/>
                <a:gd name="T83" fmla="*/ 170 h 5228"/>
                <a:gd name="T84" fmla="*/ 116 w 5228"/>
                <a:gd name="T85" fmla="*/ 166 h 5228"/>
                <a:gd name="T86" fmla="*/ 125 w 5228"/>
                <a:gd name="T87" fmla="*/ 167 h 5228"/>
                <a:gd name="T88" fmla="*/ 134 w 5228"/>
                <a:gd name="T89" fmla="*/ 171 h 5228"/>
                <a:gd name="T90" fmla="*/ 144 w 5228"/>
                <a:gd name="T91" fmla="*/ 180 h 5228"/>
                <a:gd name="T92" fmla="*/ 153 w 5228"/>
                <a:gd name="T93" fmla="*/ 193 h 5228"/>
                <a:gd name="T94" fmla="*/ 163 w 5228"/>
                <a:gd name="T95" fmla="*/ 216 h 5228"/>
                <a:gd name="T96" fmla="*/ 174 w 5228"/>
                <a:gd name="T97" fmla="*/ 193 h 5228"/>
                <a:gd name="T98" fmla="*/ 183 w 5228"/>
                <a:gd name="T99" fmla="*/ 180 h 5228"/>
                <a:gd name="T100" fmla="*/ 193 w 5228"/>
                <a:gd name="T101" fmla="*/ 171 h 5228"/>
                <a:gd name="T102" fmla="*/ 201 w 5228"/>
                <a:gd name="T103" fmla="*/ 167 h 5228"/>
                <a:gd name="T104" fmla="*/ 212 w 5228"/>
                <a:gd name="T105" fmla="*/ 167 h 5228"/>
                <a:gd name="T106" fmla="*/ 222 w 5228"/>
                <a:gd name="T107" fmla="*/ 170 h 5228"/>
                <a:gd name="T108" fmla="*/ 230 w 5228"/>
                <a:gd name="T109" fmla="*/ 177 h 5228"/>
                <a:gd name="T110" fmla="*/ 237 w 5228"/>
                <a:gd name="T111" fmla="*/ 186 h 5228"/>
                <a:gd name="T112" fmla="*/ 243 w 5228"/>
                <a:gd name="T113" fmla="*/ 198 h 5228"/>
                <a:gd name="T114" fmla="*/ 249 w 5228"/>
                <a:gd name="T115" fmla="*/ 213 h 5228"/>
                <a:gd name="T116" fmla="*/ 267 w 5228"/>
                <a:gd name="T117" fmla="*/ 238 h 5228"/>
                <a:gd name="T118" fmla="*/ 71 w 5228"/>
                <a:gd name="T119" fmla="*/ 238 h 522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28"/>
                <a:gd name="T181" fmla="*/ 0 h 5228"/>
                <a:gd name="T182" fmla="*/ 5228 w 5228"/>
                <a:gd name="T183" fmla="*/ 5228 h 522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63B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457200"/>
              <a:endParaRPr lang="en-US" sz="1350" kern="0" dirty="0">
                <a:solidFill>
                  <a:srgbClr val="0063BE"/>
                </a:solidFill>
              </a:endParaRPr>
            </a:p>
          </p:txBody>
        </p:sp>
      </p:grpSp>
    </p:spTree>
    <p:extLst>
      <p:ext uri="{BB962C8B-B14F-4D97-AF65-F5344CB8AC3E}">
        <p14:creationId xmlns="" xmlns:p14="http://schemas.microsoft.com/office/powerpoint/2010/main" val="14988729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0" r:id="rId1"/>
    <p:sldLayoutId id="2147483741" r:id="rId2"/>
    <p:sldLayoutId id="2147483742" r:id="rId3"/>
    <p:sldLayoutId id="2147483743" r:id="rId4"/>
    <p:sldLayoutId id="2147483744" r:id="rId5"/>
    <p:sldLayoutId id="2147483745" r:id="rId6"/>
    <p:sldLayoutId id="2147483746" r:id="rId7"/>
    <p:sldLayoutId id="2147483747" r:id="rId8"/>
    <p:sldLayoutId id="2147483748" r:id="rId9"/>
    <p:sldLayoutId id="2147483749" r:id="rId10"/>
    <p:sldLayoutId id="2147483750" r:id="rId11"/>
    <p:sldLayoutId id="2147483751" r:id="rId12"/>
  </p:sldLayoutIdLst>
  <p:transition>
    <p:fade/>
  </p:transition>
  <p:timing>
    <p:tnLst>
      <p:par>
        <p:cTn id="1" dur="indefinite" restart="never" nodeType="tmRoot"/>
      </p:par>
    </p:tnLst>
  </p:timing>
  <p:txStyles>
    <p:titleStyle>
      <a:lvl1pPr algn="l" rtl="0" eaLnBrk="0" fontAlgn="base" hangingPunct="0">
        <a:spcBef>
          <a:spcPct val="0"/>
        </a:spcBef>
        <a:spcAft>
          <a:spcPct val="0"/>
        </a:spcAft>
        <a:defRPr sz="3200" b="1" i="1">
          <a:solidFill>
            <a:schemeClr val="bg1"/>
          </a:solidFill>
          <a:latin typeface="+mj-lt"/>
          <a:ea typeface="MS PGothic" panose="020B0600070205080204" pitchFamily="34" charset="-128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200" b="1" i="1">
          <a:solidFill>
            <a:schemeClr val="bg1"/>
          </a:solidFill>
          <a:latin typeface="Arial" charset="0"/>
          <a:ea typeface="MS PGothic" panose="020B0600070205080204" pitchFamily="34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200" b="1" i="1">
          <a:solidFill>
            <a:schemeClr val="bg1"/>
          </a:solidFill>
          <a:latin typeface="Arial" charset="0"/>
          <a:ea typeface="MS PGothic" panose="020B0600070205080204" pitchFamily="34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200" b="1" i="1">
          <a:solidFill>
            <a:schemeClr val="bg1"/>
          </a:solidFill>
          <a:latin typeface="Arial" charset="0"/>
          <a:ea typeface="MS PGothic" panose="020B0600070205080204" pitchFamily="34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200" b="1" i="1">
          <a:solidFill>
            <a:schemeClr val="bg1"/>
          </a:solidFill>
          <a:latin typeface="Arial" charset="0"/>
          <a:ea typeface="MS PGothic" panose="020B0600070205080204" pitchFamily="34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3200" b="1" i="1">
          <a:solidFill>
            <a:schemeClr val="bg1"/>
          </a:solidFill>
          <a:latin typeface="Arial" charset="0"/>
          <a:ea typeface="ＭＳ Ｐゴシック" pitchFamily="-48" charset="-128"/>
        </a:defRPr>
      </a:lvl6pPr>
      <a:lvl7pPr marL="914400" algn="l" rtl="0" fontAlgn="base">
        <a:spcBef>
          <a:spcPct val="0"/>
        </a:spcBef>
        <a:spcAft>
          <a:spcPct val="0"/>
        </a:spcAft>
        <a:defRPr sz="3200" b="1" i="1">
          <a:solidFill>
            <a:schemeClr val="bg1"/>
          </a:solidFill>
          <a:latin typeface="Arial" charset="0"/>
          <a:ea typeface="ＭＳ Ｐゴシック" pitchFamily="-48" charset="-128"/>
        </a:defRPr>
      </a:lvl7pPr>
      <a:lvl8pPr marL="1371600" algn="l" rtl="0" fontAlgn="base">
        <a:spcBef>
          <a:spcPct val="0"/>
        </a:spcBef>
        <a:spcAft>
          <a:spcPct val="0"/>
        </a:spcAft>
        <a:defRPr sz="3200" b="1" i="1">
          <a:solidFill>
            <a:schemeClr val="bg1"/>
          </a:solidFill>
          <a:latin typeface="Arial" charset="0"/>
          <a:ea typeface="ＭＳ Ｐゴシック" pitchFamily="-48" charset="-128"/>
        </a:defRPr>
      </a:lvl8pPr>
      <a:lvl9pPr marL="1828800" algn="l" rtl="0" fontAlgn="base">
        <a:spcBef>
          <a:spcPct val="0"/>
        </a:spcBef>
        <a:spcAft>
          <a:spcPct val="0"/>
        </a:spcAft>
        <a:defRPr sz="3200" b="1" i="1">
          <a:solidFill>
            <a:schemeClr val="bg1"/>
          </a:solidFill>
          <a:latin typeface="Arial" charset="0"/>
          <a:ea typeface="ＭＳ Ｐゴシック" pitchFamily="-48" charset="-128"/>
        </a:defRPr>
      </a:lvl9pPr>
    </p:titleStyle>
    <p:bodyStyle>
      <a:lvl1pPr indent="2921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bg1"/>
          </a:solidFill>
          <a:latin typeface="+mn-lt"/>
          <a:ea typeface="MS PGothic" panose="020B0600070205080204" pitchFamily="34" charset="-128"/>
          <a:cs typeface="+mn-cs"/>
        </a:defRPr>
      </a:lvl1pPr>
      <a:lvl2pPr marL="406400" indent="342900" algn="l" rtl="0" eaLnBrk="0" fontAlgn="base" hangingPunct="0">
        <a:spcBef>
          <a:spcPct val="20000"/>
        </a:spcBef>
        <a:spcAft>
          <a:spcPct val="0"/>
        </a:spcAft>
        <a:buChar char="–"/>
        <a:defRPr sz="2400">
          <a:solidFill>
            <a:schemeClr val="bg1"/>
          </a:solidFill>
          <a:latin typeface="+mn-lt"/>
          <a:ea typeface="MS PGothic" panose="020B0600070205080204" pitchFamily="34" charset="-128"/>
        </a:defRPr>
      </a:lvl2pPr>
      <a:lvl3pPr marL="863600" indent="2794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bg1"/>
          </a:solidFill>
          <a:latin typeface="+mn-lt"/>
          <a:ea typeface="MS PGothic" panose="020B0600070205080204" pitchFamily="34" charset="-128"/>
        </a:defRPr>
      </a:lvl3pPr>
      <a:lvl4pPr marL="1258888" indent="290513" algn="l" rtl="0" eaLnBrk="0" fontAlgn="base" hangingPunct="0">
        <a:spcBef>
          <a:spcPct val="20000"/>
        </a:spcBef>
        <a:spcAft>
          <a:spcPct val="0"/>
        </a:spcAft>
        <a:buChar char="–"/>
        <a:defRPr sz="1600" i="1">
          <a:solidFill>
            <a:schemeClr val="bg1"/>
          </a:solidFill>
          <a:latin typeface="+mn-lt"/>
          <a:ea typeface="MS PGothic" panose="020B0600070205080204" pitchFamily="34" charset="-128"/>
        </a:defRPr>
      </a:lvl4pPr>
      <a:lvl5pPr marL="1663700" indent="2794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bg1"/>
          </a:solidFill>
          <a:latin typeface="+mn-lt"/>
          <a:ea typeface="MS PGothic" panose="020B0600070205080204" pitchFamily="34" charset="-128"/>
        </a:defRPr>
      </a:lvl5pPr>
      <a:lvl6pPr marL="2120900" indent="279400" algn="l" rtl="0" fontAlgn="base">
        <a:spcBef>
          <a:spcPct val="20000"/>
        </a:spcBef>
        <a:spcAft>
          <a:spcPct val="0"/>
        </a:spcAft>
        <a:buChar char="»"/>
        <a:defRPr sz="1600">
          <a:solidFill>
            <a:schemeClr val="bg1"/>
          </a:solidFill>
          <a:latin typeface="+mn-lt"/>
          <a:ea typeface="+mn-ea"/>
        </a:defRPr>
      </a:lvl6pPr>
      <a:lvl7pPr marL="2578100" indent="279400" algn="l" rtl="0" fontAlgn="base">
        <a:spcBef>
          <a:spcPct val="20000"/>
        </a:spcBef>
        <a:spcAft>
          <a:spcPct val="0"/>
        </a:spcAft>
        <a:buChar char="»"/>
        <a:defRPr sz="1600">
          <a:solidFill>
            <a:schemeClr val="bg1"/>
          </a:solidFill>
          <a:latin typeface="+mn-lt"/>
          <a:ea typeface="+mn-ea"/>
        </a:defRPr>
      </a:lvl7pPr>
      <a:lvl8pPr marL="3035300" indent="279400" algn="l" rtl="0" fontAlgn="base">
        <a:spcBef>
          <a:spcPct val="20000"/>
        </a:spcBef>
        <a:spcAft>
          <a:spcPct val="0"/>
        </a:spcAft>
        <a:buChar char="»"/>
        <a:defRPr sz="1600">
          <a:solidFill>
            <a:schemeClr val="bg1"/>
          </a:solidFill>
          <a:latin typeface="+mn-lt"/>
          <a:ea typeface="+mn-ea"/>
        </a:defRPr>
      </a:lvl8pPr>
      <a:lvl9pPr marL="3492500" indent="279400" algn="l" rtl="0" fontAlgn="base">
        <a:spcBef>
          <a:spcPct val="20000"/>
        </a:spcBef>
        <a:spcAft>
          <a:spcPct val="0"/>
        </a:spcAft>
        <a:buChar char="»"/>
        <a:defRPr sz="1600">
          <a:solidFill>
            <a:schemeClr val="bg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Slide Number Placeholder 1"/>
          <p:cNvSpPr>
            <a:spLocks noGrp="1"/>
          </p:cNvSpPr>
          <p:nvPr>
            <p:ph type="sldNum" sz="quarter" idx="4"/>
          </p:nvPr>
        </p:nvSpPr>
        <p:spPr>
          <a:xfrm>
            <a:off x="6772658" y="6356352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pPr defTabSz="457200"/>
            <a:fld id="{55CA6BEF-1CB5-F34A-812E-E7F36E89B1AD}" type="slidenum">
              <a:rPr lang="en-US" smtClean="0">
                <a:ea typeface="ＭＳ Ｐゴシック" pitchFamily="-84" charset="-128"/>
                <a:cs typeface="Arial"/>
                <a:sym typeface="Arial"/>
              </a:rPr>
              <a:pPr defTabSz="457200"/>
              <a:t>‹#›</a:t>
            </a:fld>
            <a:endParaRPr lang="en-US" dirty="0">
              <a:ea typeface="ＭＳ Ｐゴシック" pitchFamily="-84" charset="-128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768249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3" r:id="rId1"/>
    <p:sldLayoutId id="2147483754" r:id="rId2"/>
    <p:sldLayoutId id="2147483755" r:id="rId3"/>
    <p:sldLayoutId id="2147483756" r:id="rId4"/>
    <p:sldLayoutId id="2147483757" r:id="rId5"/>
    <p:sldLayoutId id="2147483758" r:id="rId6"/>
    <p:sldLayoutId id="2147483759" r:id="rId7"/>
    <p:sldLayoutId id="2147483760" r:id="rId8"/>
    <p:sldLayoutId id="2147483761" r:id="rId9"/>
    <p:sldLayoutId id="2147483762" r:id="rId10"/>
    <p:sldLayoutId id="2147483763" r:id="rId11"/>
    <p:sldLayoutId id="2147483764" r:id="rId12"/>
    <p:sldLayoutId id="2147483765" r:id="rId13"/>
    <p:sldLayoutId id="2147483766" r:id="rId14"/>
    <p:sldLayoutId id="2147483767" r:id="rId15"/>
    <p:sldLayoutId id="2147483768" r:id="rId16"/>
    <p:sldLayoutId id="2147483769" r:id="rId17"/>
    <p:sldLayoutId id="2147483770" r:id="rId18"/>
    <p:sldLayoutId id="2147483771" r:id="rId19"/>
    <p:sldLayoutId id="2147483772" r:id="rId20"/>
    <p:sldLayoutId id="2147483773" r:id="rId21"/>
    <p:sldLayoutId id="2147483774" r:id="rId22"/>
    <p:sldLayoutId id="2147483775" r:id="rId23"/>
    <p:sldLayoutId id="2147483776" r:id="rId24"/>
    <p:sldLayoutId id="2147483777" r:id="rId25"/>
    <p:sldLayoutId id="2147483778" r:id="rId26"/>
    <p:sldLayoutId id="2147483781" r:id="rId27"/>
    <p:sldLayoutId id="2147483911" r:id="rId28"/>
    <p:sldLayoutId id="2147483912" r:id="rId29"/>
    <p:sldLayoutId id="2147483913" r:id="rId30"/>
    <p:sldLayoutId id="2147483914" r:id="rId3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Slide Number Placeholder 1"/>
          <p:cNvSpPr>
            <a:spLocks noGrp="1"/>
          </p:cNvSpPr>
          <p:nvPr>
            <p:ph type="sldNum" sz="quarter" idx="4"/>
          </p:nvPr>
        </p:nvSpPr>
        <p:spPr>
          <a:xfrm>
            <a:off x="6772658" y="6356352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rgbClr val="000000"/>
                </a:solidFill>
                <a:latin typeface="Arial Narrow" pitchFamily="34" charset="0"/>
              </a:defRPr>
            </a:lvl1pPr>
          </a:lstStyle>
          <a:p>
            <a:pPr defTabSz="457200"/>
            <a:fld id="{55CA6BEF-1CB5-F34A-812E-E7F36E89B1AD}" type="slidenum">
              <a:rPr lang="en-US" smtClean="0">
                <a:ea typeface="ＭＳ Ｐゴシック" pitchFamily="-84" charset="-128"/>
                <a:cs typeface="Arial"/>
                <a:sym typeface="Arial"/>
              </a:rPr>
              <a:pPr defTabSz="457200"/>
              <a:t>‹#›</a:t>
            </a:fld>
            <a:endParaRPr lang="en-US" dirty="0">
              <a:ea typeface="ＭＳ Ｐゴシック" pitchFamily="-84" charset="-128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768249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8" r:id="rId1"/>
    <p:sldLayoutId id="2147483819" r:id="rId2"/>
    <p:sldLayoutId id="2147483820" r:id="rId3"/>
    <p:sldLayoutId id="2147483821" r:id="rId4"/>
    <p:sldLayoutId id="2147483822" r:id="rId5"/>
    <p:sldLayoutId id="2147483823" r:id="rId6"/>
    <p:sldLayoutId id="2147483824" r:id="rId7"/>
    <p:sldLayoutId id="2147483825" r:id="rId8"/>
    <p:sldLayoutId id="2147483826" r:id="rId9"/>
    <p:sldLayoutId id="2147483827" r:id="rId10"/>
    <p:sldLayoutId id="2147483828" r:id="rId11"/>
    <p:sldLayoutId id="2147483829" r:id="rId12"/>
    <p:sldLayoutId id="2147483830" r:id="rId13"/>
    <p:sldLayoutId id="2147483831" r:id="rId14"/>
    <p:sldLayoutId id="2147483832" r:id="rId15"/>
    <p:sldLayoutId id="2147483833" r:id="rId16"/>
    <p:sldLayoutId id="2147483834" r:id="rId17"/>
    <p:sldLayoutId id="2147483835" r:id="rId18"/>
    <p:sldLayoutId id="2147483836" r:id="rId19"/>
    <p:sldLayoutId id="2147483837" r:id="rId20"/>
    <p:sldLayoutId id="2147483838" r:id="rId21"/>
    <p:sldLayoutId id="2147483839" r:id="rId22"/>
    <p:sldLayoutId id="2147483840" r:id="rId23"/>
    <p:sldLayoutId id="2147483841" r:id="rId24"/>
    <p:sldLayoutId id="2147483842" r:id="rId25"/>
    <p:sldLayoutId id="2147483843" r:id="rId26"/>
    <p:sldLayoutId id="2147483907" r:id="rId27"/>
    <p:sldLayoutId id="2147483908" r:id="rId28"/>
    <p:sldLayoutId id="2147483909" r:id="rId29"/>
    <p:sldLayoutId id="2147483910" r:id="rId3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47650" y="1447800"/>
            <a:ext cx="8623300" cy="5059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1027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130175" y="234952"/>
            <a:ext cx="8227016" cy="9821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</a:t>
            </a:r>
          </a:p>
        </p:txBody>
      </p:sp>
      <p:grpSp>
        <p:nvGrpSpPr>
          <p:cNvPr id="2" name="Group 4"/>
          <p:cNvGrpSpPr>
            <a:grpSpLocks/>
          </p:cNvGrpSpPr>
          <p:nvPr userDrawn="1"/>
        </p:nvGrpSpPr>
        <p:grpSpPr bwMode="auto">
          <a:xfrm>
            <a:off x="8513780" y="266705"/>
            <a:ext cx="409575" cy="539751"/>
            <a:chOff x="1633" y="1249"/>
            <a:chExt cx="2614" cy="2614"/>
          </a:xfrm>
        </p:grpSpPr>
        <p:sp>
          <p:nvSpPr>
            <p:cNvPr id="2054" name="Freeform 5"/>
            <p:cNvSpPr>
              <a:spLocks/>
            </p:cNvSpPr>
            <p:nvPr/>
          </p:nvSpPr>
          <p:spPr bwMode="auto">
            <a:xfrm>
              <a:off x="1755" y="1372"/>
              <a:ext cx="2371" cy="2368"/>
            </a:xfrm>
            <a:custGeom>
              <a:avLst/>
              <a:gdLst>
                <a:gd name="T0" fmla="*/ 2613 w 4740"/>
                <a:gd name="T1" fmla="*/ 14 h 4741"/>
                <a:gd name="T2" fmla="*/ 2906 w 4740"/>
                <a:gd name="T3" fmla="*/ 62 h 4741"/>
                <a:gd name="T4" fmla="*/ 3184 w 4740"/>
                <a:gd name="T5" fmla="*/ 145 h 4741"/>
                <a:gd name="T6" fmla="*/ 3449 w 4740"/>
                <a:gd name="T7" fmla="*/ 261 h 4741"/>
                <a:gd name="T8" fmla="*/ 3695 w 4740"/>
                <a:gd name="T9" fmla="*/ 406 h 4741"/>
                <a:gd name="T10" fmla="*/ 3921 w 4740"/>
                <a:gd name="T11" fmla="*/ 580 h 4741"/>
                <a:gd name="T12" fmla="*/ 4125 w 4740"/>
                <a:gd name="T13" fmla="*/ 778 h 4741"/>
                <a:gd name="T14" fmla="*/ 4303 w 4740"/>
                <a:gd name="T15" fmla="*/ 999 h 4741"/>
                <a:gd name="T16" fmla="*/ 4454 w 4740"/>
                <a:gd name="T17" fmla="*/ 1242 h 4741"/>
                <a:gd name="T18" fmla="*/ 4576 w 4740"/>
                <a:gd name="T19" fmla="*/ 1503 h 4741"/>
                <a:gd name="T20" fmla="*/ 4666 w 4740"/>
                <a:gd name="T21" fmla="*/ 1779 h 4741"/>
                <a:gd name="T22" fmla="*/ 4721 w 4740"/>
                <a:gd name="T23" fmla="*/ 2069 h 4741"/>
                <a:gd name="T24" fmla="*/ 4740 w 4740"/>
                <a:gd name="T25" fmla="*/ 2371 h 4741"/>
                <a:gd name="T26" fmla="*/ 4721 w 4740"/>
                <a:gd name="T27" fmla="*/ 2673 h 4741"/>
                <a:gd name="T28" fmla="*/ 4666 w 4740"/>
                <a:gd name="T29" fmla="*/ 2963 h 4741"/>
                <a:gd name="T30" fmla="*/ 4576 w 4740"/>
                <a:gd name="T31" fmla="*/ 3240 h 4741"/>
                <a:gd name="T32" fmla="*/ 4454 w 4740"/>
                <a:gd name="T33" fmla="*/ 3500 h 4741"/>
                <a:gd name="T34" fmla="*/ 4303 w 4740"/>
                <a:gd name="T35" fmla="*/ 3743 h 4741"/>
                <a:gd name="T36" fmla="*/ 4125 w 4740"/>
                <a:gd name="T37" fmla="*/ 3964 h 4741"/>
                <a:gd name="T38" fmla="*/ 3921 w 4740"/>
                <a:gd name="T39" fmla="*/ 4163 h 4741"/>
                <a:gd name="T40" fmla="*/ 3695 w 4740"/>
                <a:gd name="T41" fmla="*/ 4337 h 4741"/>
                <a:gd name="T42" fmla="*/ 3449 w 4740"/>
                <a:gd name="T43" fmla="*/ 4482 h 4741"/>
                <a:gd name="T44" fmla="*/ 3184 w 4740"/>
                <a:gd name="T45" fmla="*/ 4597 h 4741"/>
                <a:gd name="T46" fmla="*/ 2906 w 4740"/>
                <a:gd name="T47" fmla="*/ 4680 h 4741"/>
                <a:gd name="T48" fmla="*/ 2613 w 4740"/>
                <a:gd name="T49" fmla="*/ 4728 h 4741"/>
                <a:gd name="T50" fmla="*/ 2309 w 4740"/>
                <a:gd name="T51" fmla="*/ 4740 h 4741"/>
                <a:gd name="T52" fmla="*/ 2009 w 4740"/>
                <a:gd name="T53" fmla="*/ 4713 h 4741"/>
                <a:gd name="T54" fmla="*/ 1721 w 4740"/>
                <a:gd name="T55" fmla="*/ 4651 h 4741"/>
                <a:gd name="T56" fmla="*/ 1448 w 4740"/>
                <a:gd name="T57" fmla="*/ 4554 h 4741"/>
                <a:gd name="T58" fmla="*/ 1191 w 4740"/>
                <a:gd name="T59" fmla="*/ 4426 h 4741"/>
                <a:gd name="T60" fmla="*/ 953 w 4740"/>
                <a:gd name="T61" fmla="*/ 4270 h 4741"/>
                <a:gd name="T62" fmla="*/ 735 w 4740"/>
                <a:gd name="T63" fmla="*/ 4087 h 4741"/>
                <a:gd name="T64" fmla="*/ 542 w 4740"/>
                <a:gd name="T65" fmla="*/ 3878 h 4741"/>
                <a:gd name="T66" fmla="*/ 375 w 4740"/>
                <a:gd name="T67" fmla="*/ 3648 h 4741"/>
                <a:gd name="T68" fmla="*/ 234 w 4740"/>
                <a:gd name="T69" fmla="*/ 3399 h 4741"/>
                <a:gd name="T70" fmla="*/ 125 w 4740"/>
                <a:gd name="T71" fmla="*/ 3132 h 4741"/>
                <a:gd name="T72" fmla="*/ 49 w 4740"/>
                <a:gd name="T73" fmla="*/ 2848 h 4741"/>
                <a:gd name="T74" fmla="*/ 7 w 4740"/>
                <a:gd name="T75" fmla="*/ 2553 h 4741"/>
                <a:gd name="T76" fmla="*/ 4 w 4740"/>
                <a:gd name="T77" fmla="*/ 2249 h 4741"/>
                <a:gd name="T78" fmla="*/ 37 w 4740"/>
                <a:gd name="T79" fmla="*/ 1952 h 4741"/>
                <a:gd name="T80" fmla="*/ 107 w 4740"/>
                <a:gd name="T81" fmla="*/ 1667 h 4741"/>
                <a:gd name="T82" fmla="*/ 210 w 4740"/>
                <a:gd name="T83" fmla="*/ 1397 h 4741"/>
                <a:gd name="T84" fmla="*/ 344 w 4740"/>
                <a:gd name="T85" fmla="*/ 1143 h 4741"/>
                <a:gd name="T86" fmla="*/ 506 w 4740"/>
                <a:gd name="T87" fmla="*/ 908 h 4741"/>
                <a:gd name="T88" fmla="*/ 695 w 4740"/>
                <a:gd name="T89" fmla="*/ 696 h 4741"/>
                <a:gd name="T90" fmla="*/ 908 w 4740"/>
                <a:gd name="T91" fmla="*/ 507 h 4741"/>
                <a:gd name="T92" fmla="*/ 1142 w 4740"/>
                <a:gd name="T93" fmla="*/ 345 h 4741"/>
                <a:gd name="T94" fmla="*/ 1395 w 4740"/>
                <a:gd name="T95" fmla="*/ 211 h 4741"/>
                <a:gd name="T96" fmla="*/ 1666 w 4740"/>
                <a:gd name="T97" fmla="*/ 109 h 4741"/>
                <a:gd name="T98" fmla="*/ 1951 w 4740"/>
                <a:gd name="T99" fmla="*/ 38 h 4741"/>
                <a:gd name="T100" fmla="*/ 2249 w 4740"/>
                <a:gd name="T101" fmla="*/ 5 h 47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740" h="4741">
                  <a:moveTo>
                    <a:pt x="2370" y="0"/>
                  </a:moveTo>
                  <a:lnTo>
                    <a:pt x="2431" y="3"/>
                  </a:lnTo>
                  <a:lnTo>
                    <a:pt x="2492" y="5"/>
                  </a:lnTo>
                  <a:lnTo>
                    <a:pt x="2553" y="8"/>
                  </a:lnTo>
                  <a:lnTo>
                    <a:pt x="2613" y="14"/>
                  </a:lnTo>
                  <a:lnTo>
                    <a:pt x="2672" y="21"/>
                  </a:lnTo>
                  <a:lnTo>
                    <a:pt x="2731" y="29"/>
                  </a:lnTo>
                  <a:lnTo>
                    <a:pt x="2789" y="38"/>
                  </a:lnTo>
                  <a:lnTo>
                    <a:pt x="2848" y="50"/>
                  </a:lnTo>
                  <a:lnTo>
                    <a:pt x="2906" y="62"/>
                  </a:lnTo>
                  <a:lnTo>
                    <a:pt x="2962" y="76"/>
                  </a:lnTo>
                  <a:lnTo>
                    <a:pt x="3019" y="91"/>
                  </a:lnTo>
                  <a:lnTo>
                    <a:pt x="3075" y="109"/>
                  </a:lnTo>
                  <a:lnTo>
                    <a:pt x="3130" y="126"/>
                  </a:lnTo>
                  <a:lnTo>
                    <a:pt x="3184" y="145"/>
                  </a:lnTo>
                  <a:lnTo>
                    <a:pt x="3239" y="166"/>
                  </a:lnTo>
                  <a:lnTo>
                    <a:pt x="3293" y="188"/>
                  </a:lnTo>
                  <a:lnTo>
                    <a:pt x="3346" y="211"/>
                  </a:lnTo>
                  <a:lnTo>
                    <a:pt x="3398" y="235"/>
                  </a:lnTo>
                  <a:lnTo>
                    <a:pt x="3449" y="261"/>
                  </a:lnTo>
                  <a:lnTo>
                    <a:pt x="3500" y="287"/>
                  </a:lnTo>
                  <a:lnTo>
                    <a:pt x="3550" y="316"/>
                  </a:lnTo>
                  <a:lnTo>
                    <a:pt x="3599" y="345"/>
                  </a:lnTo>
                  <a:lnTo>
                    <a:pt x="3648" y="375"/>
                  </a:lnTo>
                  <a:lnTo>
                    <a:pt x="3695" y="406"/>
                  </a:lnTo>
                  <a:lnTo>
                    <a:pt x="3742" y="439"/>
                  </a:lnTo>
                  <a:lnTo>
                    <a:pt x="3788" y="473"/>
                  </a:lnTo>
                  <a:lnTo>
                    <a:pt x="3833" y="507"/>
                  </a:lnTo>
                  <a:lnTo>
                    <a:pt x="3878" y="543"/>
                  </a:lnTo>
                  <a:lnTo>
                    <a:pt x="3921" y="580"/>
                  </a:lnTo>
                  <a:lnTo>
                    <a:pt x="3963" y="618"/>
                  </a:lnTo>
                  <a:lnTo>
                    <a:pt x="4005" y="656"/>
                  </a:lnTo>
                  <a:lnTo>
                    <a:pt x="4046" y="696"/>
                  </a:lnTo>
                  <a:lnTo>
                    <a:pt x="4085" y="736"/>
                  </a:lnTo>
                  <a:lnTo>
                    <a:pt x="4125" y="778"/>
                  </a:lnTo>
                  <a:lnTo>
                    <a:pt x="4163" y="820"/>
                  </a:lnTo>
                  <a:lnTo>
                    <a:pt x="4198" y="864"/>
                  </a:lnTo>
                  <a:lnTo>
                    <a:pt x="4234" y="908"/>
                  </a:lnTo>
                  <a:lnTo>
                    <a:pt x="4270" y="954"/>
                  </a:lnTo>
                  <a:lnTo>
                    <a:pt x="4303" y="999"/>
                  </a:lnTo>
                  <a:lnTo>
                    <a:pt x="4335" y="1046"/>
                  </a:lnTo>
                  <a:lnTo>
                    <a:pt x="4367" y="1095"/>
                  </a:lnTo>
                  <a:lnTo>
                    <a:pt x="4396" y="1143"/>
                  </a:lnTo>
                  <a:lnTo>
                    <a:pt x="4426" y="1191"/>
                  </a:lnTo>
                  <a:lnTo>
                    <a:pt x="4454" y="1242"/>
                  </a:lnTo>
                  <a:lnTo>
                    <a:pt x="4481" y="1293"/>
                  </a:lnTo>
                  <a:lnTo>
                    <a:pt x="4506" y="1344"/>
                  </a:lnTo>
                  <a:lnTo>
                    <a:pt x="4531" y="1397"/>
                  </a:lnTo>
                  <a:lnTo>
                    <a:pt x="4554" y="1450"/>
                  </a:lnTo>
                  <a:lnTo>
                    <a:pt x="4576" y="1503"/>
                  </a:lnTo>
                  <a:lnTo>
                    <a:pt x="4596" y="1557"/>
                  </a:lnTo>
                  <a:lnTo>
                    <a:pt x="4615" y="1611"/>
                  </a:lnTo>
                  <a:lnTo>
                    <a:pt x="4634" y="1667"/>
                  </a:lnTo>
                  <a:lnTo>
                    <a:pt x="4650" y="1723"/>
                  </a:lnTo>
                  <a:lnTo>
                    <a:pt x="4666" y="1779"/>
                  </a:lnTo>
                  <a:lnTo>
                    <a:pt x="4680" y="1837"/>
                  </a:lnTo>
                  <a:lnTo>
                    <a:pt x="4693" y="1894"/>
                  </a:lnTo>
                  <a:lnTo>
                    <a:pt x="4703" y="1952"/>
                  </a:lnTo>
                  <a:lnTo>
                    <a:pt x="4713" y="2011"/>
                  </a:lnTo>
                  <a:lnTo>
                    <a:pt x="4721" y="2069"/>
                  </a:lnTo>
                  <a:lnTo>
                    <a:pt x="4728" y="2129"/>
                  </a:lnTo>
                  <a:lnTo>
                    <a:pt x="4733" y="2189"/>
                  </a:lnTo>
                  <a:lnTo>
                    <a:pt x="4737" y="2249"/>
                  </a:lnTo>
                  <a:lnTo>
                    <a:pt x="4740" y="2310"/>
                  </a:lnTo>
                  <a:lnTo>
                    <a:pt x="4740" y="2371"/>
                  </a:lnTo>
                  <a:lnTo>
                    <a:pt x="4740" y="2432"/>
                  </a:lnTo>
                  <a:lnTo>
                    <a:pt x="4737" y="2493"/>
                  </a:lnTo>
                  <a:lnTo>
                    <a:pt x="4733" y="2553"/>
                  </a:lnTo>
                  <a:lnTo>
                    <a:pt x="4728" y="2613"/>
                  </a:lnTo>
                  <a:lnTo>
                    <a:pt x="4721" y="2673"/>
                  </a:lnTo>
                  <a:lnTo>
                    <a:pt x="4713" y="2732"/>
                  </a:lnTo>
                  <a:lnTo>
                    <a:pt x="4703" y="2790"/>
                  </a:lnTo>
                  <a:lnTo>
                    <a:pt x="4693" y="2848"/>
                  </a:lnTo>
                  <a:lnTo>
                    <a:pt x="4680" y="2906"/>
                  </a:lnTo>
                  <a:lnTo>
                    <a:pt x="4666" y="2963"/>
                  </a:lnTo>
                  <a:lnTo>
                    <a:pt x="4650" y="3020"/>
                  </a:lnTo>
                  <a:lnTo>
                    <a:pt x="4634" y="3075"/>
                  </a:lnTo>
                  <a:lnTo>
                    <a:pt x="4615" y="3132"/>
                  </a:lnTo>
                  <a:lnTo>
                    <a:pt x="4596" y="3186"/>
                  </a:lnTo>
                  <a:lnTo>
                    <a:pt x="4576" y="3240"/>
                  </a:lnTo>
                  <a:lnTo>
                    <a:pt x="4554" y="3293"/>
                  </a:lnTo>
                  <a:lnTo>
                    <a:pt x="4531" y="3346"/>
                  </a:lnTo>
                  <a:lnTo>
                    <a:pt x="4506" y="3399"/>
                  </a:lnTo>
                  <a:lnTo>
                    <a:pt x="4481" y="3449"/>
                  </a:lnTo>
                  <a:lnTo>
                    <a:pt x="4454" y="3500"/>
                  </a:lnTo>
                  <a:lnTo>
                    <a:pt x="4426" y="3551"/>
                  </a:lnTo>
                  <a:lnTo>
                    <a:pt x="4396" y="3599"/>
                  </a:lnTo>
                  <a:lnTo>
                    <a:pt x="4367" y="3648"/>
                  </a:lnTo>
                  <a:lnTo>
                    <a:pt x="4335" y="3696"/>
                  </a:lnTo>
                  <a:lnTo>
                    <a:pt x="4303" y="3743"/>
                  </a:lnTo>
                  <a:lnTo>
                    <a:pt x="4270" y="3788"/>
                  </a:lnTo>
                  <a:lnTo>
                    <a:pt x="4234" y="3834"/>
                  </a:lnTo>
                  <a:lnTo>
                    <a:pt x="4198" y="3878"/>
                  </a:lnTo>
                  <a:lnTo>
                    <a:pt x="4163" y="3922"/>
                  </a:lnTo>
                  <a:lnTo>
                    <a:pt x="4125" y="3964"/>
                  </a:lnTo>
                  <a:lnTo>
                    <a:pt x="4085" y="4006"/>
                  </a:lnTo>
                  <a:lnTo>
                    <a:pt x="4046" y="4046"/>
                  </a:lnTo>
                  <a:lnTo>
                    <a:pt x="4005" y="4087"/>
                  </a:lnTo>
                  <a:lnTo>
                    <a:pt x="3963" y="4125"/>
                  </a:lnTo>
                  <a:lnTo>
                    <a:pt x="3921" y="4163"/>
                  </a:lnTo>
                  <a:lnTo>
                    <a:pt x="3878" y="4199"/>
                  </a:lnTo>
                  <a:lnTo>
                    <a:pt x="3833" y="4235"/>
                  </a:lnTo>
                  <a:lnTo>
                    <a:pt x="3788" y="4270"/>
                  </a:lnTo>
                  <a:lnTo>
                    <a:pt x="3742" y="4303"/>
                  </a:lnTo>
                  <a:lnTo>
                    <a:pt x="3695" y="4337"/>
                  </a:lnTo>
                  <a:lnTo>
                    <a:pt x="3648" y="4368"/>
                  </a:lnTo>
                  <a:lnTo>
                    <a:pt x="3599" y="4398"/>
                  </a:lnTo>
                  <a:lnTo>
                    <a:pt x="3550" y="4426"/>
                  </a:lnTo>
                  <a:lnTo>
                    <a:pt x="3500" y="4455"/>
                  </a:lnTo>
                  <a:lnTo>
                    <a:pt x="3449" y="4482"/>
                  </a:lnTo>
                  <a:lnTo>
                    <a:pt x="3398" y="4507"/>
                  </a:lnTo>
                  <a:lnTo>
                    <a:pt x="3346" y="4531"/>
                  </a:lnTo>
                  <a:lnTo>
                    <a:pt x="3293" y="4554"/>
                  </a:lnTo>
                  <a:lnTo>
                    <a:pt x="3239" y="4576"/>
                  </a:lnTo>
                  <a:lnTo>
                    <a:pt x="3184" y="4597"/>
                  </a:lnTo>
                  <a:lnTo>
                    <a:pt x="3130" y="4616"/>
                  </a:lnTo>
                  <a:lnTo>
                    <a:pt x="3075" y="4634"/>
                  </a:lnTo>
                  <a:lnTo>
                    <a:pt x="3019" y="4651"/>
                  </a:lnTo>
                  <a:lnTo>
                    <a:pt x="2962" y="4666"/>
                  </a:lnTo>
                  <a:lnTo>
                    <a:pt x="2906" y="4680"/>
                  </a:lnTo>
                  <a:lnTo>
                    <a:pt x="2848" y="4693"/>
                  </a:lnTo>
                  <a:lnTo>
                    <a:pt x="2789" y="4704"/>
                  </a:lnTo>
                  <a:lnTo>
                    <a:pt x="2731" y="4713"/>
                  </a:lnTo>
                  <a:lnTo>
                    <a:pt x="2672" y="4721"/>
                  </a:lnTo>
                  <a:lnTo>
                    <a:pt x="2613" y="4728"/>
                  </a:lnTo>
                  <a:lnTo>
                    <a:pt x="2553" y="4734"/>
                  </a:lnTo>
                  <a:lnTo>
                    <a:pt x="2492" y="4737"/>
                  </a:lnTo>
                  <a:lnTo>
                    <a:pt x="2431" y="4740"/>
                  </a:lnTo>
                  <a:lnTo>
                    <a:pt x="2370" y="4741"/>
                  </a:lnTo>
                  <a:lnTo>
                    <a:pt x="2309" y="4740"/>
                  </a:lnTo>
                  <a:lnTo>
                    <a:pt x="2249" y="4737"/>
                  </a:lnTo>
                  <a:lnTo>
                    <a:pt x="2188" y="4734"/>
                  </a:lnTo>
                  <a:lnTo>
                    <a:pt x="2128" y="4728"/>
                  </a:lnTo>
                  <a:lnTo>
                    <a:pt x="2068" y="4721"/>
                  </a:lnTo>
                  <a:lnTo>
                    <a:pt x="2009" y="4713"/>
                  </a:lnTo>
                  <a:lnTo>
                    <a:pt x="1951" y="4704"/>
                  </a:lnTo>
                  <a:lnTo>
                    <a:pt x="1893" y="4693"/>
                  </a:lnTo>
                  <a:lnTo>
                    <a:pt x="1835" y="4680"/>
                  </a:lnTo>
                  <a:lnTo>
                    <a:pt x="1778" y="4666"/>
                  </a:lnTo>
                  <a:lnTo>
                    <a:pt x="1721" y="4651"/>
                  </a:lnTo>
                  <a:lnTo>
                    <a:pt x="1666" y="4634"/>
                  </a:lnTo>
                  <a:lnTo>
                    <a:pt x="1611" y="4616"/>
                  </a:lnTo>
                  <a:lnTo>
                    <a:pt x="1556" y="4597"/>
                  </a:lnTo>
                  <a:lnTo>
                    <a:pt x="1501" y="4576"/>
                  </a:lnTo>
                  <a:lnTo>
                    <a:pt x="1448" y="4554"/>
                  </a:lnTo>
                  <a:lnTo>
                    <a:pt x="1395" y="4531"/>
                  </a:lnTo>
                  <a:lnTo>
                    <a:pt x="1344" y="4507"/>
                  </a:lnTo>
                  <a:lnTo>
                    <a:pt x="1292" y="4482"/>
                  </a:lnTo>
                  <a:lnTo>
                    <a:pt x="1241" y="4455"/>
                  </a:lnTo>
                  <a:lnTo>
                    <a:pt x="1191" y="4426"/>
                  </a:lnTo>
                  <a:lnTo>
                    <a:pt x="1142" y="4398"/>
                  </a:lnTo>
                  <a:lnTo>
                    <a:pt x="1094" y="4368"/>
                  </a:lnTo>
                  <a:lnTo>
                    <a:pt x="1045" y="4337"/>
                  </a:lnTo>
                  <a:lnTo>
                    <a:pt x="999" y="4303"/>
                  </a:lnTo>
                  <a:lnTo>
                    <a:pt x="953" y="4270"/>
                  </a:lnTo>
                  <a:lnTo>
                    <a:pt x="908" y="4235"/>
                  </a:lnTo>
                  <a:lnTo>
                    <a:pt x="863" y="4199"/>
                  </a:lnTo>
                  <a:lnTo>
                    <a:pt x="819" y="4163"/>
                  </a:lnTo>
                  <a:lnTo>
                    <a:pt x="777" y="4125"/>
                  </a:lnTo>
                  <a:lnTo>
                    <a:pt x="735" y="4087"/>
                  </a:lnTo>
                  <a:lnTo>
                    <a:pt x="695" y="4046"/>
                  </a:lnTo>
                  <a:lnTo>
                    <a:pt x="656" y="4006"/>
                  </a:lnTo>
                  <a:lnTo>
                    <a:pt x="617" y="3964"/>
                  </a:lnTo>
                  <a:lnTo>
                    <a:pt x="579" y="3922"/>
                  </a:lnTo>
                  <a:lnTo>
                    <a:pt x="542" y="3878"/>
                  </a:lnTo>
                  <a:lnTo>
                    <a:pt x="506" y="3834"/>
                  </a:lnTo>
                  <a:lnTo>
                    <a:pt x="471" y="3788"/>
                  </a:lnTo>
                  <a:lnTo>
                    <a:pt x="438" y="3743"/>
                  </a:lnTo>
                  <a:lnTo>
                    <a:pt x="406" y="3696"/>
                  </a:lnTo>
                  <a:lnTo>
                    <a:pt x="375" y="3648"/>
                  </a:lnTo>
                  <a:lnTo>
                    <a:pt x="344" y="3599"/>
                  </a:lnTo>
                  <a:lnTo>
                    <a:pt x="315" y="3551"/>
                  </a:lnTo>
                  <a:lnTo>
                    <a:pt x="287" y="3500"/>
                  </a:lnTo>
                  <a:lnTo>
                    <a:pt x="259" y="3449"/>
                  </a:lnTo>
                  <a:lnTo>
                    <a:pt x="234" y="3399"/>
                  </a:lnTo>
                  <a:lnTo>
                    <a:pt x="210" y="3346"/>
                  </a:lnTo>
                  <a:lnTo>
                    <a:pt x="187" y="3293"/>
                  </a:lnTo>
                  <a:lnTo>
                    <a:pt x="165" y="3240"/>
                  </a:lnTo>
                  <a:lnTo>
                    <a:pt x="144" y="3186"/>
                  </a:lnTo>
                  <a:lnTo>
                    <a:pt x="125" y="3132"/>
                  </a:lnTo>
                  <a:lnTo>
                    <a:pt x="107" y="3075"/>
                  </a:lnTo>
                  <a:lnTo>
                    <a:pt x="90" y="3020"/>
                  </a:lnTo>
                  <a:lnTo>
                    <a:pt x="75" y="2963"/>
                  </a:lnTo>
                  <a:lnTo>
                    <a:pt x="61" y="2906"/>
                  </a:lnTo>
                  <a:lnTo>
                    <a:pt x="49" y="2848"/>
                  </a:lnTo>
                  <a:lnTo>
                    <a:pt x="37" y="2790"/>
                  </a:lnTo>
                  <a:lnTo>
                    <a:pt x="28" y="2732"/>
                  </a:lnTo>
                  <a:lnTo>
                    <a:pt x="20" y="2673"/>
                  </a:lnTo>
                  <a:lnTo>
                    <a:pt x="13" y="2613"/>
                  </a:lnTo>
                  <a:lnTo>
                    <a:pt x="7" y="2553"/>
                  </a:lnTo>
                  <a:lnTo>
                    <a:pt x="4" y="2493"/>
                  </a:lnTo>
                  <a:lnTo>
                    <a:pt x="1" y="2432"/>
                  </a:lnTo>
                  <a:lnTo>
                    <a:pt x="0" y="2371"/>
                  </a:lnTo>
                  <a:lnTo>
                    <a:pt x="1" y="2310"/>
                  </a:lnTo>
                  <a:lnTo>
                    <a:pt x="4" y="2249"/>
                  </a:lnTo>
                  <a:lnTo>
                    <a:pt x="7" y="2189"/>
                  </a:lnTo>
                  <a:lnTo>
                    <a:pt x="13" y="2129"/>
                  </a:lnTo>
                  <a:lnTo>
                    <a:pt x="20" y="2069"/>
                  </a:lnTo>
                  <a:lnTo>
                    <a:pt x="28" y="2011"/>
                  </a:lnTo>
                  <a:lnTo>
                    <a:pt x="37" y="1952"/>
                  </a:lnTo>
                  <a:lnTo>
                    <a:pt x="49" y="1894"/>
                  </a:lnTo>
                  <a:lnTo>
                    <a:pt x="61" y="1837"/>
                  </a:lnTo>
                  <a:lnTo>
                    <a:pt x="75" y="1779"/>
                  </a:lnTo>
                  <a:lnTo>
                    <a:pt x="90" y="1723"/>
                  </a:lnTo>
                  <a:lnTo>
                    <a:pt x="107" y="1667"/>
                  </a:lnTo>
                  <a:lnTo>
                    <a:pt x="125" y="1611"/>
                  </a:lnTo>
                  <a:lnTo>
                    <a:pt x="144" y="1557"/>
                  </a:lnTo>
                  <a:lnTo>
                    <a:pt x="165" y="1503"/>
                  </a:lnTo>
                  <a:lnTo>
                    <a:pt x="187" y="1450"/>
                  </a:lnTo>
                  <a:lnTo>
                    <a:pt x="210" y="1397"/>
                  </a:lnTo>
                  <a:lnTo>
                    <a:pt x="234" y="1344"/>
                  </a:lnTo>
                  <a:lnTo>
                    <a:pt x="259" y="1293"/>
                  </a:lnTo>
                  <a:lnTo>
                    <a:pt x="287" y="1242"/>
                  </a:lnTo>
                  <a:lnTo>
                    <a:pt x="315" y="1191"/>
                  </a:lnTo>
                  <a:lnTo>
                    <a:pt x="344" y="1143"/>
                  </a:lnTo>
                  <a:lnTo>
                    <a:pt x="375" y="1095"/>
                  </a:lnTo>
                  <a:lnTo>
                    <a:pt x="406" y="1046"/>
                  </a:lnTo>
                  <a:lnTo>
                    <a:pt x="438" y="999"/>
                  </a:lnTo>
                  <a:lnTo>
                    <a:pt x="471" y="954"/>
                  </a:lnTo>
                  <a:lnTo>
                    <a:pt x="506" y="908"/>
                  </a:lnTo>
                  <a:lnTo>
                    <a:pt x="542" y="864"/>
                  </a:lnTo>
                  <a:lnTo>
                    <a:pt x="579" y="820"/>
                  </a:lnTo>
                  <a:lnTo>
                    <a:pt x="617" y="778"/>
                  </a:lnTo>
                  <a:lnTo>
                    <a:pt x="656" y="736"/>
                  </a:lnTo>
                  <a:lnTo>
                    <a:pt x="695" y="696"/>
                  </a:lnTo>
                  <a:lnTo>
                    <a:pt x="735" y="656"/>
                  </a:lnTo>
                  <a:lnTo>
                    <a:pt x="777" y="618"/>
                  </a:lnTo>
                  <a:lnTo>
                    <a:pt x="819" y="580"/>
                  </a:lnTo>
                  <a:lnTo>
                    <a:pt x="863" y="543"/>
                  </a:lnTo>
                  <a:lnTo>
                    <a:pt x="908" y="507"/>
                  </a:lnTo>
                  <a:lnTo>
                    <a:pt x="953" y="473"/>
                  </a:lnTo>
                  <a:lnTo>
                    <a:pt x="999" y="439"/>
                  </a:lnTo>
                  <a:lnTo>
                    <a:pt x="1045" y="406"/>
                  </a:lnTo>
                  <a:lnTo>
                    <a:pt x="1094" y="375"/>
                  </a:lnTo>
                  <a:lnTo>
                    <a:pt x="1142" y="345"/>
                  </a:lnTo>
                  <a:lnTo>
                    <a:pt x="1191" y="316"/>
                  </a:lnTo>
                  <a:lnTo>
                    <a:pt x="1241" y="287"/>
                  </a:lnTo>
                  <a:lnTo>
                    <a:pt x="1292" y="261"/>
                  </a:lnTo>
                  <a:lnTo>
                    <a:pt x="1344" y="235"/>
                  </a:lnTo>
                  <a:lnTo>
                    <a:pt x="1395" y="211"/>
                  </a:lnTo>
                  <a:lnTo>
                    <a:pt x="1448" y="188"/>
                  </a:lnTo>
                  <a:lnTo>
                    <a:pt x="1501" y="166"/>
                  </a:lnTo>
                  <a:lnTo>
                    <a:pt x="1556" y="145"/>
                  </a:lnTo>
                  <a:lnTo>
                    <a:pt x="1611" y="126"/>
                  </a:lnTo>
                  <a:lnTo>
                    <a:pt x="1666" y="109"/>
                  </a:lnTo>
                  <a:lnTo>
                    <a:pt x="1721" y="91"/>
                  </a:lnTo>
                  <a:lnTo>
                    <a:pt x="1778" y="76"/>
                  </a:lnTo>
                  <a:lnTo>
                    <a:pt x="1835" y="62"/>
                  </a:lnTo>
                  <a:lnTo>
                    <a:pt x="1893" y="50"/>
                  </a:lnTo>
                  <a:lnTo>
                    <a:pt x="1951" y="38"/>
                  </a:lnTo>
                  <a:lnTo>
                    <a:pt x="2009" y="29"/>
                  </a:lnTo>
                  <a:lnTo>
                    <a:pt x="2068" y="21"/>
                  </a:lnTo>
                  <a:lnTo>
                    <a:pt x="2128" y="14"/>
                  </a:lnTo>
                  <a:lnTo>
                    <a:pt x="2188" y="8"/>
                  </a:lnTo>
                  <a:lnTo>
                    <a:pt x="2249" y="5"/>
                  </a:lnTo>
                  <a:lnTo>
                    <a:pt x="2309" y="3"/>
                  </a:lnTo>
                  <a:lnTo>
                    <a:pt x="2370" y="1"/>
                  </a:lnTo>
                  <a:lnTo>
                    <a:pt x="23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>
                <a:solidFill>
                  <a:srgbClr val="000000"/>
                </a:solidFill>
                <a:ea typeface="ＭＳ Ｐゴシック" pitchFamily="-84" charset="-128"/>
                <a:cs typeface="ＭＳ Ｐゴシック" pitchFamily="-84" charset="-128"/>
                <a:sym typeface="Arial"/>
              </a:endParaRPr>
            </a:p>
          </p:txBody>
        </p:sp>
        <p:sp>
          <p:nvSpPr>
            <p:cNvPr id="2055" name="Freeform 6"/>
            <p:cNvSpPr>
              <a:spLocks noEditPoints="1"/>
            </p:cNvSpPr>
            <p:nvPr/>
          </p:nvSpPr>
          <p:spPr bwMode="auto">
            <a:xfrm>
              <a:off x="1633" y="1249"/>
              <a:ext cx="2614" cy="2614"/>
            </a:xfrm>
            <a:custGeom>
              <a:avLst/>
              <a:gdLst>
                <a:gd name="T0" fmla="*/ 2217 w 5228"/>
                <a:gd name="T1" fmla="*/ 5198 h 5228"/>
                <a:gd name="T2" fmla="*/ 1776 w 5228"/>
                <a:gd name="T3" fmla="*/ 5091 h 5228"/>
                <a:gd name="T4" fmla="*/ 1369 w 5228"/>
                <a:gd name="T5" fmla="*/ 4912 h 5228"/>
                <a:gd name="T6" fmla="*/ 1001 w 5228"/>
                <a:gd name="T7" fmla="*/ 4671 h 5228"/>
                <a:gd name="T8" fmla="*/ 680 w 5228"/>
                <a:gd name="T9" fmla="*/ 4371 h 5228"/>
                <a:gd name="T10" fmla="*/ 412 w 5228"/>
                <a:gd name="T11" fmla="*/ 4023 h 5228"/>
                <a:gd name="T12" fmla="*/ 206 w 5228"/>
                <a:gd name="T13" fmla="*/ 3631 h 5228"/>
                <a:gd name="T14" fmla="*/ 67 w 5228"/>
                <a:gd name="T15" fmla="*/ 3204 h 5228"/>
                <a:gd name="T16" fmla="*/ 3 w 5228"/>
                <a:gd name="T17" fmla="*/ 2749 h 5228"/>
                <a:gd name="T18" fmla="*/ 21 w 5228"/>
                <a:gd name="T19" fmla="*/ 2281 h 5228"/>
                <a:gd name="T20" fmla="*/ 118 w 5228"/>
                <a:gd name="T21" fmla="*/ 1838 h 5228"/>
                <a:gd name="T22" fmla="*/ 287 w 5228"/>
                <a:gd name="T23" fmla="*/ 1424 h 5228"/>
                <a:gd name="T24" fmla="*/ 520 w 5228"/>
                <a:gd name="T25" fmla="*/ 1051 h 5228"/>
                <a:gd name="T26" fmla="*/ 811 w 5228"/>
                <a:gd name="T27" fmla="*/ 722 h 5228"/>
                <a:gd name="T28" fmla="*/ 1153 w 5228"/>
                <a:gd name="T29" fmla="*/ 447 h 5228"/>
                <a:gd name="T30" fmla="*/ 1539 w 5228"/>
                <a:gd name="T31" fmla="*/ 231 h 5228"/>
                <a:gd name="T32" fmla="*/ 1961 w 5228"/>
                <a:gd name="T33" fmla="*/ 82 h 5228"/>
                <a:gd name="T34" fmla="*/ 2414 w 5228"/>
                <a:gd name="T35" fmla="*/ 8 h 5228"/>
                <a:gd name="T36" fmla="*/ 2881 w 5228"/>
                <a:gd name="T37" fmla="*/ 14 h 5228"/>
                <a:gd name="T38" fmla="*/ 3329 w 5228"/>
                <a:gd name="T39" fmla="*/ 99 h 5228"/>
                <a:gd name="T40" fmla="*/ 3748 w 5228"/>
                <a:gd name="T41" fmla="*/ 258 h 5228"/>
                <a:gd name="T42" fmla="*/ 4128 w 5228"/>
                <a:gd name="T43" fmla="*/ 483 h 5228"/>
                <a:gd name="T44" fmla="*/ 4463 w 5228"/>
                <a:gd name="T45" fmla="*/ 766 h 5228"/>
                <a:gd name="T46" fmla="*/ 4746 w 5228"/>
                <a:gd name="T47" fmla="*/ 1102 h 5228"/>
                <a:gd name="T48" fmla="*/ 4971 w 5228"/>
                <a:gd name="T49" fmla="*/ 1482 h 5228"/>
                <a:gd name="T50" fmla="*/ 5129 w 5228"/>
                <a:gd name="T51" fmla="*/ 1899 h 5228"/>
                <a:gd name="T52" fmla="*/ 5215 w 5228"/>
                <a:gd name="T53" fmla="*/ 2347 h 5228"/>
                <a:gd name="T54" fmla="*/ 5221 w 5228"/>
                <a:gd name="T55" fmla="*/ 2815 h 5228"/>
                <a:gd name="T56" fmla="*/ 5146 w 5228"/>
                <a:gd name="T57" fmla="*/ 3267 h 5228"/>
                <a:gd name="T58" fmla="*/ 4998 w 5228"/>
                <a:gd name="T59" fmla="*/ 3689 h 5228"/>
                <a:gd name="T60" fmla="*/ 4782 w 5228"/>
                <a:gd name="T61" fmla="*/ 4075 h 5228"/>
                <a:gd name="T62" fmla="*/ 4507 w 5228"/>
                <a:gd name="T63" fmla="*/ 4417 h 5228"/>
                <a:gd name="T64" fmla="*/ 4178 w 5228"/>
                <a:gd name="T65" fmla="*/ 4709 h 5228"/>
                <a:gd name="T66" fmla="*/ 3804 w 5228"/>
                <a:gd name="T67" fmla="*/ 4942 h 5228"/>
                <a:gd name="T68" fmla="*/ 3392 w 5228"/>
                <a:gd name="T69" fmla="*/ 5111 h 5228"/>
                <a:gd name="T70" fmla="*/ 2947 w 5228"/>
                <a:gd name="T71" fmla="*/ 5207 h 5228"/>
                <a:gd name="T72" fmla="*/ 1131 w 5228"/>
                <a:gd name="T73" fmla="*/ 3819 h 5228"/>
                <a:gd name="T74" fmla="*/ 1258 w 5228"/>
                <a:gd name="T75" fmla="*/ 3381 h 5228"/>
                <a:gd name="T76" fmla="*/ 1348 w 5228"/>
                <a:gd name="T77" fmla="*/ 3148 h 5228"/>
                <a:gd name="T78" fmla="*/ 1447 w 5228"/>
                <a:gd name="T79" fmla="*/ 2959 h 5228"/>
                <a:gd name="T80" fmla="*/ 1556 w 5228"/>
                <a:gd name="T81" fmla="*/ 2822 h 5228"/>
                <a:gd name="T82" fmla="*/ 1690 w 5228"/>
                <a:gd name="T83" fmla="*/ 2718 h 5228"/>
                <a:gd name="T84" fmla="*/ 1855 w 5228"/>
                <a:gd name="T85" fmla="*/ 2666 h 5228"/>
                <a:gd name="T86" fmla="*/ 2001 w 5228"/>
                <a:gd name="T87" fmla="*/ 2672 h 5228"/>
                <a:gd name="T88" fmla="*/ 2144 w 5228"/>
                <a:gd name="T89" fmla="*/ 2739 h 5228"/>
                <a:gd name="T90" fmla="*/ 2295 w 5228"/>
                <a:gd name="T91" fmla="*/ 2881 h 5228"/>
                <a:gd name="T92" fmla="*/ 2435 w 5228"/>
                <a:gd name="T93" fmla="*/ 3090 h 5228"/>
                <a:gd name="T94" fmla="*/ 2614 w 5228"/>
                <a:gd name="T95" fmla="*/ 3456 h 5228"/>
                <a:gd name="T96" fmla="*/ 2794 w 5228"/>
                <a:gd name="T97" fmla="*/ 3090 h 5228"/>
                <a:gd name="T98" fmla="*/ 2934 w 5228"/>
                <a:gd name="T99" fmla="*/ 2881 h 5228"/>
                <a:gd name="T100" fmla="*/ 3085 w 5228"/>
                <a:gd name="T101" fmla="*/ 2739 h 5228"/>
                <a:gd name="T102" fmla="*/ 3228 w 5228"/>
                <a:gd name="T103" fmla="*/ 2672 h 5228"/>
                <a:gd name="T104" fmla="*/ 3400 w 5228"/>
                <a:gd name="T105" fmla="*/ 2669 h 5228"/>
                <a:gd name="T106" fmla="*/ 3560 w 5228"/>
                <a:gd name="T107" fmla="*/ 2729 h 5228"/>
                <a:gd name="T108" fmla="*/ 3689 w 5228"/>
                <a:gd name="T109" fmla="*/ 2838 h 5228"/>
                <a:gd name="T110" fmla="*/ 3796 w 5228"/>
                <a:gd name="T111" fmla="*/ 2983 h 5228"/>
                <a:gd name="T112" fmla="*/ 3894 w 5228"/>
                <a:gd name="T113" fmla="*/ 3179 h 5228"/>
                <a:gd name="T114" fmla="*/ 3983 w 5228"/>
                <a:gd name="T115" fmla="*/ 3417 h 5228"/>
                <a:gd name="T116" fmla="*/ 4268 w 5228"/>
                <a:gd name="T117" fmla="*/ 3819 h 5228"/>
                <a:gd name="T118" fmla="*/ 1131 w 5228"/>
                <a:gd name="T119" fmla="*/ 3819 h 522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228" h="5228">
                  <a:moveTo>
                    <a:pt x="2614" y="5227"/>
                  </a:moveTo>
                  <a:lnTo>
                    <a:pt x="2547" y="5227"/>
                  </a:lnTo>
                  <a:lnTo>
                    <a:pt x="2480" y="5225"/>
                  </a:lnTo>
                  <a:lnTo>
                    <a:pt x="2414" y="5221"/>
                  </a:lnTo>
                  <a:lnTo>
                    <a:pt x="2347" y="5214"/>
                  </a:lnTo>
                  <a:lnTo>
                    <a:pt x="2281" y="5207"/>
                  </a:lnTo>
                  <a:lnTo>
                    <a:pt x="2217" y="5198"/>
                  </a:lnTo>
                  <a:lnTo>
                    <a:pt x="2152" y="5188"/>
                  </a:lnTo>
                  <a:lnTo>
                    <a:pt x="2088" y="5175"/>
                  </a:lnTo>
                  <a:lnTo>
                    <a:pt x="2024" y="5161"/>
                  </a:lnTo>
                  <a:lnTo>
                    <a:pt x="1961" y="5146"/>
                  </a:lnTo>
                  <a:lnTo>
                    <a:pt x="1899" y="5129"/>
                  </a:lnTo>
                  <a:lnTo>
                    <a:pt x="1838" y="5111"/>
                  </a:lnTo>
                  <a:lnTo>
                    <a:pt x="1776" y="5091"/>
                  </a:lnTo>
                  <a:lnTo>
                    <a:pt x="1715" y="5069"/>
                  </a:lnTo>
                  <a:lnTo>
                    <a:pt x="1657" y="5047"/>
                  </a:lnTo>
                  <a:lnTo>
                    <a:pt x="1597" y="5023"/>
                  </a:lnTo>
                  <a:lnTo>
                    <a:pt x="1539" y="4998"/>
                  </a:lnTo>
                  <a:lnTo>
                    <a:pt x="1482" y="4970"/>
                  </a:lnTo>
                  <a:lnTo>
                    <a:pt x="1425" y="4942"/>
                  </a:lnTo>
                  <a:lnTo>
                    <a:pt x="1369" y="4912"/>
                  </a:lnTo>
                  <a:lnTo>
                    <a:pt x="1313" y="4881"/>
                  </a:lnTo>
                  <a:lnTo>
                    <a:pt x="1259" y="4849"/>
                  </a:lnTo>
                  <a:lnTo>
                    <a:pt x="1206" y="4816"/>
                  </a:lnTo>
                  <a:lnTo>
                    <a:pt x="1153" y="4781"/>
                  </a:lnTo>
                  <a:lnTo>
                    <a:pt x="1101" y="4745"/>
                  </a:lnTo>
                  <a:lnTo>
                    <a:pt x="1051" y="4709"/>
                  </a:lnTo>
                  <a:lnTo>
                    <a:pt x="1001" y="4671"/>
                  </a:lnTo>
                  <a:lnTo>
                    <a:pt x="952" y="4631"/>
                  </a:lnTo>
                  <a:lnTo>
                    <a:pt x="904" y="4591"/>
                  </a:lnTo>
                  <a:lnTo>
                    <a:pt x="857" y="4548"/>
                  </a:lnTo>
                  <a:lnTo>
                    <a:pt x="811" y="4506"/>
                  </a:lnTo>
                  <a:lnTo>
                    <a:pt x="766" y="4462"/>
                  </a:lnTo>
                  <a:lnTo>
                    <a:pt x="722" y="4417"/>
                  </a:lnTo>
                  <a:lnTo>
                    <a:pt x="680" y="4371"/>
                  </a:lnTo>
                  <a:lnTo>
                    <a:pt x="638" y="4325"/>
                  </a:lnTo>
                  <a:lnTo>
                    <a:pt x="598" y="4277"/>
                  </a:lnTo>
                  <a:lnTo>
                    <a:pt x="558" y="4228"/>
                  </a:lnTo>
                  <a:lnTo>
                    <a:pt x="520" y="4177"/>
                  </a:lnTo>
                  <a:lnTo>
                    <a:pt x="483" y="4127"/>
                  </a:lnTo>
                  <a:lnTo>
                    <a:pt x="447" y="4075"/>
                  </a:lnTo>
                  <a:lnTo>
                    <a:pt x="412" y="4023"/>
                  </a:lnTo>
                  <a:lnTo>
                    <a:pt x="379" y="3969"/>
                  </a:lnTo>
                  <a:lnTo>
                    <a:pt x="347" y="3915"/>
                  </a:lnTo>
                  <a:lnTo>
                    <a:pt x="316" y="3860"/>
                  </a:lnTo>
                  <a:lnTo>
                    <a:pt x="287" y="3804"/>
                  </a:lnTo>
                  <a:lnTo>
                    <a:pt x="258" y="3747"/>
                  </a:lnTo>
                  <a:lnTo>
                    <a:pt x="232" y="3689"/>
                  </a:lnTo>
                  <a:lnTo>
                    <a:pt x="206" y="3631"/>
                  </a:lnTo>
                  <a:lnTo>
                    <a:pt x="182" y="3573"/>
                  </a:lnTo>
                  <a:lnTo>
                    <a:pt x="159" y="3513"/>
                  </a:lnTo>
                  <a:lnTo>
                    <a:pt x="137" y="3452"/>
                  </a:lnTo>
                  <a:lnTo>
                    <a:pt x="118" y="3391"/>
                  </a:lnTo>
                  <a:lnTo>
                    <a:pt x="99" y="3330"/>
                  </a:lnTo>
                  <a:lnTo>
                    <a:pt x="83" y="3267"/>
                  </a:lnTo>
                  <a:lnTo>
                    <a:pt x="67" y="3204"/>
                  </a:lnTo>
                  <a:lnTo>
                    <a:pt x="53" y="3141"/>
                  </a:lnTo>
                  <a:lnTo>
                    <a:pt x="41" y="3076"/>
                  </a:lnTo>
                  <a:lnTo>
                    <a:pt x="30" y="3012"/>
                  </a:lnTo>
                  <a:lnTo>
                    <a:pt x="21" y="2947"/>
                  </a:lnTo>
                  <a:lnTo>
                    <a:pt x="14" y="2881"/>
                  </a:lnTo>
                  <a:lnTo>
                    <a:pt x="8" y="2815"/>
                  </a:lnTo>
                  <a:lnTo>
                    <a:pt x="3" y="2749"/>
                  </a:lnTo>
                  <a:lnTo>
                    <a:pt x="1" y="2682"/>
                  </a:lnTo>
                  <a:lnTo>
                    <a:pt x="0" y="2614"/>
                  </a:lnTo>
                  <a:lnTo>
                    <a:pt x="1" y="2546"/>
                  </a:lnTo>
                  <a:lnTo>
                    <a:pt x="3" y="2479"/>
                  </a:lnTo>
                  <a:lnTo>
                    <a:pt x="8" y="2413"/>
                  </a:lnTo>
                  <a:lnTo>
                    <a:pt x="14" y="2347"/>
                  </a:lnTo>
                  <a:lnTo>
                    <a:pt x="21" y="2281"/>
                  </a:lnTo>
                  <a:lnTo>
                    <a:pt x="30" y="2217"/>
                  </a:lnTo>
                  <a:lnTo>
                    <a:pt x="41" y="2152"/>
                  </a:lnTo>
                  <a:lnTo>
                    <a:pt x="53" y="2088"/>
                  </a:lnTo>
                  <a:lnTo>
                    <a:pt x="67" y="2024"/>
                  </a:lnTo>
                  <a:lnTo>
                    <a:pt x="83" y="1961"/>
                  </a:lnTo>
                  <a:lnTo>
                    <a:pt x="99" y="1899"/>
                  </a:lnTo>
                  <a:lnTo>
                    <a:pt x="118" y="1838"/>
                  </a:lnTo>
                  <a:lnTo>
                    <a:pt x="137" y="1777"/>
                  </a:lnTo>
                  <a:lnTo>
                    <a:pt x="159" y="1716"/>
                  </a:lnTo>
                  <a:lnTo>
                    <a:pt x="182" y="1656"/>
                  </a:lnTo>
                  <a:lnTo>
                    <a:pt x="206" y="1597"/>
                  </a:lnTo>
                  <a:lnTo>
                    <a:pt x="232" y="1539"/>
                  </a:lnTo>
                  <a:lnTo>
                    <a:pt x="258" y="1482"/>
                  </a:lnTo>
                  <a:lnTo>
                    <a:pt x="287" y="1424"/>
                  </a:lnTo>
                  <a:lnTo>
                    <a:pt x="316" y="1369"/>
                  </a:lnTo>
                  <a:lnTo>
                    <a:pt x="347" y="1313"/>
                  </a:lnTo>
                  <a:lnTo>
                    <a:pt x="379" y="1259"/>
                  </a:lnTo>
                  <a:lnTo>
                    <a:pt x="412" y="1205"/>
                  </a:lnTo>
                  <a:lnTo>
                    <a:pt x="447" y="1153"/>
                  </a:lnTo>
                  <a:lnTo>
                    <a:pt x="483" y="1102"/>
                  </a:lnTo>
                  <a:lnTo>
                    <a:pt x="520" y="1051"/>
                  </a:lnTo>
                  <a:lnTo>
                    <a:pt x="558" y="1000"/>
                  </a:lnTo>
                  <a:lnTo>
                    <a:pt x="598" y="952"/>
                  </a:lnTo>
                  <a:lnTo>
                    <a:pt x="638" y="903"/>
                  </a:lnTo>
                  <a:lnTo>
                    <a:pt x="680" y="857"/>
                  </a:lnTo>
                  <a:lnTo>
                    <a:pt x="722" y="811"/>
                  </a:lnTo>
                  <a:lnTo>
                    <a:pt x="766" y="766"/>
                  </a:lnTo>
                  <a:lnTo>
                    <a:pt x="811" y="722"/>
                  </a:lnTo>
                  <a:lnTo>
                    <a:pt x="857" y="680"/>
                  </a:lnTo>
                  <a:lnTo>
                    <a:pt x="904" y="637"/>
                  </a:lnTo>
                  <a:lnTo>
                    <a:pt x="952" y="597"/>
                  </a:lnTo>
                  <a:lnTo>
                    <a:pt x="1001" y="558"/>
                  </a:lnTo>
                  <a:lnTo>
                    <a:pt x="1051" y="520"/>
                  </a:lnTo>
                  <a:lnTo>
                    <a:pt x="1101" y="483"/>
                  </a:lnTo>
                  <a:lnTo>
                    <a:pt x="1153" y="447"/>
                  </a:lnTo>
                  <a:lnTo>
                    <a:pt x="1206" y="413"/>
                  </a:lnTo>
                  <a:lnTo>
                    <a:pt x="1259" y="379"/>
                  </a:lnTo>
                  <a:lnTo>
                    <a:pt x="1313" y="347"/>
                  </a:lnTo>
                  <a:lnTo>
                    <a:pt x="1369" y="316"/>
                  </a:lnTo>
                  <a:lnTo>
                    <a:pt x="1425" y="286"/>
                  </a:lnTo>
                  <a:lnTo>
                    <a:pt x="1482" y="258"/>
                  </a:lnTo>
                  <a:lnTo>
                    <a:pt x="1539" y="231"/>
                  </a:lnTo>
                  <a:lnTo>
                    <a:pt x="1597" y="205"/>
                  </a:lnTo>
                  <a:lnTo>
                    <a:pt x="1657" y="181"/>
                  </a:lnTo>
                  <a:lnTo>
                    <a:pt x="1715" y="159"/>
                  </a:lnTo>
                  <a:lnTo>
                    <a:pt x="1776" y="137"/>
                  </a:lnTo>
                  <a:lnTo>
                    <a:pt x="1838" y="118"/>
                  </a:lnTo>
                  <a:lnTo>
                    <a:pt x="1899" y="99"/>
                  </a:lnTo>
                  <a:lnTo>
                    <a:pt x="1961" y="82"/>
                  </a:lnTo>
                  <a:lnTo>
                    <a:pt x="2024" y="67"/>
                  </a:lnTo>
                  <a:lnTo>
                    <a:pt x="2088" y="53"/>
                  </a:lnTo>
                  <a:lnTo>
                    <a:pt x="2152" y="40"/>
                  </a:lnTo>
                  <a:lnTo>
                    <a:pt x="2217" y="30"/>
                  </a:lnTo>
                  <a:lnTo>
                    <a:pt x="2281" y="21"/>
                  </a:lnTo>
                  <a:lnTo>
                    <a:pt x="2347" y="14"/>
                  </a:lnTo>
                  <a:lnTo>
                    <a:pt x="2414" y="8"/>
                  </a:lnTo>
                  <a:lnTo>
                    <a:pt x="2480" y="4"/>
                  </a:lnTo>
                  <a:lnTo>
                    <a:pt x="2547" y="1"/>
                  </a:lnTo>
                  <a:lnTo>
                    <a:pt x="2614" y="0"/>
                  </a:lnTo>
                  <a:lnTo>
                    <a:pt x="2682" y="1"/>
                  </a:lnTo>
                  <a:lnTo>
                    <a:pt x="2749" y="4"/>
                  </a:lnTo>
                  <a:lnTo>
                    <a:pt x="2816" y="8"/>
                  </a:lnTo>
                  <a:lnTo>
                    <a:pt x="2881" y="14"/>
                  </a:lnTo>
                  <a:lnTo>
                    <a:pt x="2947" y="21"/>
                  </a:lnTo>
                  <a:lnTo>
                    <a:pt x="3013" y="30"/>
                  </a:lnTo>
                  <a:lnTo>
                    <a:pt x="3077" y="40"/>
                  </a:lnTo>
                  <a:lnTo>
                    <a:pt x="3140" y="53"/>
                  </a:lnTo>
                  <a:lnTo>
                    <a:pt x="3205" y="67"/>
                  </a:lnTo>
                  <a:lnTo>
                    <a:pt x="3267" y="82"/>
                  </a:lnTo>
                  <a:lnTo>
                    <a:pt x="3329" y="99"/>
                  </a:lnTo>
                  <a:lnTo>
                    <a:pt x="3392" y="118"/>
                  </a:lnTo>
                  <a:lnTo>
                    <a:pt x="3453" y="137"/>
                  </a:lnTo>
                  <a:lnTo>
                    <a:pt x="3513" y="159"/>
                  </a:lnTo>
                  <a:lnTo>
                    <a:pt x="3573" y="181"/>
                  </a:lnTo>
                  <a:lnTo>
                    <a:pt x="3631" y="205"/>
                  </a:lnTo>
                  <a:lnTo>
                    <a:pt x="3690" y="231"/>
                  </a:lnTo>
                  <a:lnTo>
                    <a:pt x="3748" y="258"/>
                  </a:lnTo>
                  <a:lnTo>
                    <a:pt x="3804" y="286"/>
                  </a:lnTo>
                  <a:lnTo>
                    <a:pt x="3861" y="316"/>
                  </a:lnTo>
                  <a:lnTo>
                    <a:pt x="3915" y="347"/>
                  </a:lnTo>
                  <a:lnTo>
                    <a:pt x="3970" y="379"/>
                  </a:lnTo>
                  <a:lnTo>
                    <a:pt x="4023" y="413"/>
                  </a:lnTo>
                  <a:lnTo>
                    <a:pt x="4076" y="447"/>
                  </a:lnTo>
                  <a:lnTo>
                    <a:pt x="4128" y="483"/>
                  </a:lnTo>
                  <a:lnTo>
                    <a:pt x="4178" y="520"/>
                  </a:lnTo>
                  <a:lnTo>
                    <a:pt x="4228" y="558"/>
                  </a:lnTo>
                  <a:lnTo>
                    <a:pt x="4276" y="597"/>
                  </a:lnTo>
                  <a:lnTo>
                    <a:pt x="4325" y="637"/>
                  </a:lnTo>
                  <a:lnTo>
                    <a:pt x="4372" y="680"/>
                  </a:lnTo>
                  <a:lnTo>
                    <a:pt x="4418" y="722"/>
                  </a:lnTo>
                  <a:lnTo>
                    <a:pt x="4463" y="766"/>
                  </a:lnTo>
                  <a:lnTo>
                    <a:pt x="4507" y="811"/>
                  </a:lnTo>
                  <a:lnTo>
                    <a:pt x="4549" y="857"/>
                  </a:lnTo>
                  <a:lnTo>
                    <a:pt x="4591" y="903"/>
                  </a:lnTo>
                  <a:lnTo>
                    <a:pt x="4631" y="952"/>
                  </a:lnTo>
                  <a:lnTo>
                    <a:pt x="4670" y="1000"/>
                  </a:lnTo>
                  <a:lnTo>
                    <a:pt x="4708" y="1051"/>
                  </a:lnTo>
                  <a:lnTo>
                    <a:pt x="4746" y="1102"/>
                  </a:lnTo>
                  <a:lnTo>
                    <a:pt x="4782" y="1153"/>
                  </a:lnTo>
                  <a:lnTo>
                    <a:pt x="4817" y="1205"/>
                  </a:lnTo>
                  <a:lnTo>
                    <a:pt x="4850" y="1259"/>
                  </a:lnTo>
                  <a:lnTo>
                    <a:pt x="4882" y="1313"/>
                  </a:lnTo>
                  <a:lnTo>
                    <a:pt x="4912" y="1369"/>
                  </a:lnTo>
                  <a:lnTo>
                    <a:pt x="4942" y="1424"/>
                  </a:lnTo>
                  <a:lnTo>
                    <a:pt x="4971" y="1482"/>
                  </a:lnTo>
                  <a:lnTo>
                    <a:pt x="4998" y="1539"/>
                  </a:lnTo>
                  <a:lnTo>
                    <a:pt x="5023" y="1597"/>
                  </a:lnTo>
                  <a:lnTo>
                    <a:pt x="5047" y="1656"/>
                  </a:lnTo>
                  <a:lnTo>
                    <a:pt x="5070" y="1716"/>
                  </a:lnTo>
                  <a:lnTo>
                    <a:pt x="5091" y="1777"/>
                  </a:lnTo>
                  <a:lnTo>
                    <a:pt x="5110" y="1838"/>
                  </a:lnTo>
                  <a:lnTo>
                    <a:pt x="5129" y="1899"/>
                  </a:lnTo>
                  <a:lnTo>
                    <a:pt x="5146" y="1961"/>
                  </a:lnTo>
                  <a:lnTo>
                    <a:pt x="5161" y="2024"/>
                  </a:lnTo>
                  <a:lnTo>
                    <a:pt x="5175" y="2088"/>
                  </a:lnTo>
                  <a:lnTo>
                    <a:pt x="5188" y="2152"/>
                  </a:lnTo>
                  <a:lnTo>
                    <a:pt x="5198" y="2217"/>
                  </a:lnTo>
                  <a:lnTo>
                    <a:pt x="5207" y="2281"/>
                  </a:lnTo>
                  <a:lnTo>
                    <a:pt x="5215" y="2347"/>
                  </a:lnTo>
                  <a:lnTo>
                    <a:pt x="5221" y="2413"/>
                  </a:lnTo>
                  <a:lnTo>
                    <a:pt x="5225" y="2479"/>
                  </a:lnTo>
                  <a:lnTo>
                    <a:pt x="5228" y="2546"/>
                  </a:lnTo>
                  <a:lnTo>
                    <a:pt x="5228" y="2614"/>
                  </a:lnTo>
                  <a:lnTo>
                    <a:pt x="5228" y="2682"/>
                  </a:lnTo>
                  <a:lnTo>
                    <a:pt x="5225" y="2749"/>
                  </a:lnTo>
                  <a:lnTo>
                    <a:pt x="5221" y="2815"/>
                  </a:lnTo>
                  <a:lnTo>
                    <a:pt x="5215" y="2881"/>
                  </a:lnTo>
                  <a:lnTo>
                    <a:pt x="5207" y="2947"/>
                  </a:lnTo>
                  <a:lnTo>
                    <a:pt x="5198" y="3012"/>
                  </a:lnTo>
                  <a:lnTo>
                    <a:pt x="5188" y="3076"/>
                  </a:lnTo>
                  <a:lnTo>
                    <a:pt x="5175" y="3141"/>
                  </a:lnTo>
                  <a:lnTo>
                    <a:pt x="5161" y="3204"/>
                  </a:lnTo>
                  <a:lnTo>
                    <a:pt x="5146" y="3267"/>
                  </a:lnTo>
                  <a:lnTo>
                    <a:pt x="5129" y="3330"/>
                  </a:lnTo>
                  <a:lnTo>
                    <a:pt x="5110" y="3391"/>
                  </a:lnTo>
                  <a:lnTo>
                    <a:pt x="5091" y="3452"/>
                  </a:lnTo>
                  <a:lnTo>
                    <a:pt x="5070" y="3513"/>
                  </a:lnTo>
                  <a:lnTo>
                    <a:pt x="5047" y="3573"/>
                  </a:lnTo>
                  <a:lnTo>
                    <a:pt x="5023" y="3631"/>
                  </a:lnTo>
                  <a:lnTo>
                    <a:pt x="4998" y="3689"/>
                  </a:lnTo>
                  <a:lnTo>
                    <a:pt x="4971" y="3747"/>
                  </a:lnTo>
                  <a:lnTo>
                    <a:pt x="4942" y="3804"/>
                  </a:lnTo>
                  <a:lnTo>
                    <a:pt x="4912" y="3860"/>
                  </a:lnTo>
                  <a:lnTo>
                    <a:pt x="4882" y="3915"/>
                  </a:lnTo>
                  <a:lnTo>
                    <a:pt x="4850" y="3969"/>
                  </a:lnTo>
                  <a:lnTo>
                    <a:pt x="4817" y="4023"/>
                  </a:lnTo>
                  <a:lnTo>
                    <a:pt x="4782" y="4075"/>
                  </a:lnTo>
                  <a:lnTo>
                    <a:pt x="4746" y="4127"/>
                  </a:lnTo>
                  <a:lnTo>
                    <a:pt x="4708" y="4177"/>
                  </a:lnTo>
                  <a:lnTo>
                    <a:pt x="4670" y="4228"/>
                  </a:lnTo>
                  <a:lnTo>
                    <a:pt x="4631" y="4277"/>
                  </a:lnTo>
                  <a:lnTo>
                    <a:pt x="4591" y="4325"/>
                  </a:lnTo>
                  <a:lnTo>
                    <a:pt x="4549" y="4371"/>
                  </a:lnTo>
                  <a:lnTo>
                    <a:pt x="4507" y="4417"/>
                  </a:lnTo>
                  <a:lnTo>
                    <a:pt x="4463" y="4462"/>
                  </a:lnTo>
                  <a:lnTo>
                    <a:pt x="4418" y="4506"/>
                  </a:lnTo>
                  <a:lnTo>
                    <a:pt x="4372" y="4548"/>
                  </a:lnTo>
                  <a:lnTo>
                    <a:pt x="4325" y="4591"/>
                  </a:lnTo>
                  <a:lnTo>
                    <a:pt x="4276" y="4631"/>
                  </a:lnTo>
                  <a:lnTo>
                    <a:pt x="4228" y="4671"/>
                  </a:lnTo>
                  <a:lnTo>
                    <a:pt x="4178" y="4709"/>
                  </a:lnTo>
                  <a:lnTo>
                    <a:pt x="4128" y="4745"/>
                  </a:lnTo>
                  <a:lnTo>
                    <a:pt x="4076" y="4781"/>
                  </a:lnTo>
                  <a:lnTo>
                    <a:pt x="4023" y="4816"/>
                  </a:lnTo>
                  <a:lnTo>
                    <a:pt x="3970" y="4849"/>
                  </a:lnTo>
                  <a:lnTo>
                    <a:pt x="3915" y="4881"/>
                  </a:lnTo>
                  <a:lnTo>
                    <a:pt x="3861" y="4912"/>
                  </a:lnTo>
                  <a:lnTo>
                    <a:pt x="3804" y="4942"/>
                  </a:lnTo>
                  <a:lnTo>
                    <a:pt x="3748" y="4970"/>
                  </a:lnTo>
                  <a:lnTo>
                    <a:pt x="3690" y="4998"/>
                  </a:lnTo>
                  <a:lnTo>
                    <a:pt x="3631" y="5023"/>
                  </a:lnTo>
                  <a:lnTo>
                    <a:pt x="3573" y="5047"/>
                  </a:lnTo>
                  <a:lnTo>
                    <a:pt x="3513" y="5069"/>
                  </a:lnTo>
                  <a:lnTo>
                    <a:pt x="3453" y="5091"/>
                  </a:lnTo>
                  <a:lnTo>
                    <a:pt x="3392" y="5111"/>
                  </a:lnTo>
                  <a:lnTo>
                    <a:pt x="3329" y="5129"/>
                  </a:lnTo>
                  <a:lnTo>
                    <a:pt x="3267" y="5146"/>
                  </a:lnTo>
                  <a:lnTo>
                    <a:pt x="3205" y="5161"/>
                  </a:lnTo>
                  <a:lnTo>
                    <a:pt x="3140" y="5175"/>
                  </a:lnTo>
                  <a:lnTo>
                    <a:pt x="3077" y="5188"/>
                  </a:lnTo>
                  <a:lnTo>
                    <a:pt x="3013" y="5198"/>
                  </a:lnTo>
                  <a:lnTo>
                    <a:pt x="2947" y="5207"/>
                  </a:lnTo>
                  <a:lnTo>
                    <a:pt x="2881" y="5214"/>
                  </a:lnTo>
                  <a:lnTo>
                    <a:pt x="2816" y="5221"/>
                  </a:lnTo>
                  <a:lnTo>
                    <a:pt x="2749" y="5225"/>
                  </a:lnTo>
                  <a:lnTo>
                    <a:pt x="2682" y="5227"/>
                  </a:lnTo>
                  <a:lnTo>
                    <a:pt x="2614" y="5228"/>
                  </a:lnTo>
                  <a:lnTo>
                    <a:pt x="2614" y="5227"/>
                  </a:lnTo>
                  <a:close/>
                  <a:moveTo>
                    <a:pt x="1131" y="3819"/>
                  </a:moveTo>
                  <a:lnTo>
                    <a:pt x="1153" y="3735"/>
                  </a:lnTo>
                  <a:lnTo>
                    <a:pt x="1176" y="3651"/>
                  </a:lnTo>
                  <a:lnTo>
                    <a:pt x="1198" y="3570"/>
                  </a:lnTo>
                  <a:lnTo>
                    <a:pt x="1222" y="3493"/>
                  </a:lnTo>
                  <a:lnTo>
                    <a:pt x="1234" y="3455"/>
                  </a:lnTo>
                  <a:lnTo>
                    <a:pt x="1247" y="3417"/>
                  </a:lnTo>
                  <a:lnTo>
                    <a:pt x="1258" y="3381"/>
                  </a:lnTo>
                  <a:lnTo>
                    <a:pt x="1271" y="3345"/>
                  </a:lnTo>
                  <a:lnTo>
                    <a:pt x="1283" y="3310"/>
                  </a:lnTo>
                  <a:lnTo>
                    <a:pt x="1296" y="3275"/>
                  </a:lnTo>
                  <a:lnTo>
                    <a:pt x="1309" y="3242"/>
                  </a:lnTo>
                  <a:lnTo>
                    <a:pt x="1321" y="3210"/>
                  </a:lnTo>
                  <a:lnTo>
                    <a:pt x="1335" y="3179"/>
                  </a:lnTo>
                  <a:lnTo>
                    <a:pt x="1348" y="3148"/>
                  </a:lnTo>
                  <a:lnTo>
                    <a:pt x="1362" y="3118"/>
                  </a:lnTo>
                  <a:lnTo>
                    <a:pt x="1376" y="3089"/>
                  </a:lnTo>
                  <a:lnTo>
                    <a:pt x="1389" y="3061"/>
                  </a:lnTo>
                  <a:lnTo>
                    <a:pt x="1403" y="3033"/>
                  </a:lnTo>
                  <a:lnTo>
                    <a:pt x="1418" y="3008"/>
                  </a:lnTo>
                  <a:lnTo>
                    <a:pt x="1432" y="2983"/>
                  </a:lnTo>
                  <a:lnTo>
                    <a:pt x="1447" y="2959"/>
                  </a:lnTo>
                  <a:lnTo>
                    <a:pt x="1462" y="2936"/>
                  </a:lnTo>
                  <a:lnTo>
                    <a:pt x="1477" y="2914"/>
                  </a:lnTo>
                  <a:lnTo>
                    <a:pt x="1492" y="2893"/>
                  </a:lnTo>
                  <a:lnTo>
                    <a:pt x="1508" y="2873"/>
                  </a:lnTo>
                  <a:lnTo>
                    <a:pt x="1524" y="2855"/>
                  </a:lnTo>
                  <a:lnTo>
                    <a:pt x="1539" y="2838"/>
                  </a:lnTo>
                  <a:lnTo>
                    <a:pt x="1556" y="2822"/>
                  </a:lnTo>
                  <a:lnTo>
                    <a:pt x="1574" y="2804"/>
                  </a:lnTo>
                  <a:lnTo>
                    <a:pt x="1591" y="2787"/>
                  </a:lnTo>
                  <a:lnTo>
                    <a:pt x="1609" y="2772"/>
                  </a:lnTo>
                  <a:lnTo>
                    <a:pt x="1629" y="2757"/>
                  </a:lnTo>
                  <a:lnTo>
                    <a:pt x="1649" y="2743"/>
                  </a:lnTo>
                  <a:lnTo>
                    <a:pt x="1668" y="2729"/>
                  </a:lnTo>
                  <a:lnTo>
                    <a:pt x="1690" y="2718"/>
                  </a:lnTo>
                  <a:lnTo>
                    <a:pt x="1711" y="2706"/>
                  </a:lnTo>
                  <a:lnTo>
                    <a:pt x="1733" y="2697"/>
                  </a:lnTo>
                  <a:lnTo>
                    <a:pt x="1756" y="2688"/>
                  </a:lnTo>
                  <a:lnTo>
                    <a:pt x="1780" y="2681"/>
                  </a:lnTo>
                  <a:lnTo>
                    <a:pt x="1804" y="2674"/>
                  </a:lnTo>
                  <a:lnTo>
                    <a:pt x="1829" y="2669"/>
                  </a:lnTo>
                  <a:lnTo>
                    <a:pt x="1855" y="2666"/>
                  </a:lnTo>
                  <a:lnTo>
                    <a:pt x="1881" y="2664"/>
                  </a:lnTo>
                  <a:lnTo>
                    <a:pt x="1909" y="2663"/>
                  </a:lnTo>
                  <a:lnTo>
                    <a:pt x="1927" y="2663"/>
                  </a:lnTo>
                  <a:lnTo>
                    <a:pt x="1946" y="2664"/>
                  </a:lnTo>
                  <a:lnTo>
                    <a:pt x="1964" y="2666"/>
                  </a:lnTo>
                  <a:lnTo>
                    <a:pt x="1983" y="2668"/>
                  </a:lnTo>
                  <a:lnTo>
                    <a:pt x="2001" y="2672"/>
                  </a:lnTo>
                  <a:lnTo>
                    <a:pt x="2021" y="2678"/>
                  </a:lnTo>
                  <a:lnTo>
                    <a:pt x="2039" y="2683"/>
                  </a:lnTo>
                  <a:lnTo>
                    <a:pt x="2060" y="2691"/>
                  </a:lnTo>
                  <a:lnTo>
                    <a:pt x="2079" y="2701"/>
                  </a:lnTo>
                  <a:lnTo>
                    <a:pt x="2100" y="2711"/>
                  </a:lnTo>
                  <a:lnTo>
                    <a:pt x="2122" y="2724"/>
                  </a:lnTo>
                  <a:lnTo>
                    <a:pt x="2144" y="2739"/>
                  </a:lnTo>
                  <a:lnTo>
                    <a:pt x="2166" y="2756"/>
                  </a:lnTo>
                  <a:lnTo>
                    <a:pt x="2189" y="2774"/>
                  </a:lnTo>
                  <a:lnTo>
                    <a:pt x="2213" y="2796"/>
                  </a:lnTo>
                  <a:lnTo>
                    <a:pt x="2237" y="2820"/>
                  </a:lnTo>
                  <a:lnTo>
                    <a:pt x="2256" y="2839"/>
                  </a:lnTo>
                  <a:lnTo>
                    <a:pt x="2275" y="2860"/>
                  </a:lnTo>
                  <a:lnTo>
                    <a:pt x="2295" y="2881"/>
                  </a:lnTo>
                  <a:lnTo>
                    <a:pt x="2314" y="2906"/>
                  </a:lnTo>
                  <a:lnTo>
                    <a:pt x="2334" y="2932"/>
                  </a:lnTo>
                  <a:lnTo>
                    <a:pt x="2354" y="2960"/>
                  </a:lnTo>
                  <a:lnTo>
                    <a:pt x="2374" y="2990"/>
                  </a:lnTo>
                  <a:lnTo>
                    <a:pt x="2395" y="3021"/>
                  </a:lnTo>
                  <a:lnTo>
                    <a:pt x="2415" y="3054"/>
                  </a:lnTo>
                  <a:lnTo>
                    <a:pt x="2435" y="3090"/>
                  </a:lnTo>
                  <a:lnTo>
                    <a:pt x="2456" y="3127"/>
                  </a:lnTo>
                  <a:lnTo>
                    <a:pt x="2478" y="3166"/>
                  </a:lnTo>
                  <a:lnTo>
                    <a:pt x="2499" y="3207"/>
                  </a:lnTo>
                  <a:lnTo>
                    <a:pt x="2521" y="3250"/>
                  </a:lnTo>
                  <a:lnTo>
                    <a:pt x="2543" y="3295"/>
                  </a:lnTo>
                  <a:lnTo>
                    <a:pt x="2564" y="3342"/>
                  </a:lnTo>
                  <a:lnTo>
                    <a:pt x="2614" y="3456"/>
                  </a:lnTo>
                  <a:lnTo>
                    <a:pt x="2665" y="3341"/>
                  </a:lnTo>
                  <a:lnTo>
                    <a:pt x="2687" y="3295"/>
                  </a:lnTo>
                  <a:lnTo>
                    <a:pt x="2708" y="3250"/>
                  </a:lnTo>
                  <a:lnTo>
                    <a:pt x="2730" y="3207"/>
                  </a:lnTo>
                  <a:lnTo>
                    <a:pt x="2751" y="3166"/>
                  </a:lnTo>
                  <a:lnTo>
                    <a:pt x="2773" y="3127"/>
                  </a:lnTo>
                  <a:lnTo>
                    <a:pt x="2794" y="3090"/>
                  </a:lnTo>
                  <a:lnTo>
                    <a:pt x="2814" y="3054"/>
                  </a:lnTo>
                  <a:lnTo>
                    <a:pt x="2835" y="3021"/>
                  </a:lnTo>
                  <a:lnTo>
                    <a:pt x="2855" y="2990"/>
                  </a:lnTo>
                  <a:lnTo>
                    <a:pt x="2876" y="2960"/>
                  </a:lnTo>
                  <a:lnTo>
                    <a:pt x="2895" y="2932"/>
                  </a:lnTo>
                  <a:lnTo>
                    <a:pt x="2915" y="2906"/>
                  </a:lnTo>
                  <a:lnTo>
                    <a:pt x="2934" y="2881"/>
                  </a:lnTo>
                  <a:lnTo>
                    <a:pt x="2954" y="2860"/>
                  </a:lnTo>
                  <a:lnTo>
                    <a:pt x="2973" y="2839"/>
                  </a:lnTo>
                  <a:lnTo>
                    <a:pt x="2992" y="2820"/>
                  </a:lnTo>
                  <a:lnTo>
                    <a:pt x="3016" y="2796"/>
                  </a:lnTo>
                  <a:lnTo>
                    <a:pt x="3040" y="2774"/>
                  </a:lnTo>
                  <a:lnTo>
                    <a:pt x="3063" y="2756"/>
                  </a:lnTo>
                  <a:lnTo>
                    <a:pt x="3085" y="2739"/>
                  </a:lnTo>
                  <a:lnTo>
                    <a:pt x="3107" y="2724"/>
                  </a:lnTo>
                  <a:lnTo>
                    <a:pt x="3128" y="2711"/>
                  </a:lnTo>
                  <a:lnTo>
                    <a:pt x="3149" y="2701"/>
                  </a:lnTo>
                  <a:lnTo>
                    <a:pt x="3169" y="2691"/>
                  </a:lnTo>
                  <a:lnTo>
                    <a:pt x="3189" y="2683"/>
                  </a:lnTo>
                  <a:lnTo>
                    <a:pt x="3208" y="2678"/>
                  </a:lnTo>
                  <a:lnTo>
                    <a:pt x="3228" y="2672"/>
                  </a:lnTo>
                  <a:lnTo>
                    <a:pt x="3246" y="2668"/>
                  </a:lnTo>
                  <a:lnTo>
                    <a:pt x="3265" y="2666"/>
                  </a:lnTo>
                  <a:lnTo>
                    <a:pt x="3283" y="2664"/>
                  </a:lnTo>
                  <a:lnTo>
                    <a:pt x="3319" y="2663"/>
                  </a:lnTo>
                  <a:lnTo>
                    <a:pt x="3347" y="2664"/>
                  </a:lnTo>
                  <a:lnTo>
                    <a:pt x="3373" y="2666"/>
                  </a:lnTo>
                  <a:lnTo>
                    <a:pt x="3400" y="2669"/>
                  </a:lnTo>
                  <a:lnTo>
                    <a:pt x="3425" y="2674"/>
                  </a:lnTo>
                  <a:lnTo>
                    <a:pt x="3449" y="2681"/>
                  </a:lnTo>
                  <a:lnTo>
                    <a:pt x="3472" y="2688"/>
                  </a:lnTo>
                  <a:lnTo>
                    <a:pt x="3495" y="2697"/>
                  </a:lnTo>
                  <a:lnTo>
                    <a:pt x="3517" y="2706"/>
                  </a:lnTo>
                  <a:lnTo>
                    <a:pt x="3539" y="2718"/>
                  </a:lnTo>
                  <a:lnTo>
                    <a:pt x="3560" y="2729"/>
                  </a:lnTo>
                  <a:lnTo>
                    <a:pt x="3581" y="2743"/>
                  </a:lnTo>
                  <a:lnTo>
                    <a:pt x="3600" y="2757"/>
                  </a:lnTo>
                  <a:lnTo>
                    <a:pt x="3619" y="2772"/>
                  </a:lnTo>
                  <a:lnTo>
                    <a:pt x="3637" y="2787"/>
                  </a:lnTo>
                  <a:lnTo>
                    <a:pt x="3655" y="2804"/>
                  </a:lnTo>
                  <a:lnTo>
                    <a:pt x="3673" y="2822"/>
                  </a:lnTo>
                  <a:lnTo>
                    <a:pt x="3689" y="2838"/>
                  </a:lnTo>
                  <a:lnTo>
                    <a:pt x="3705" y="2855"/>
                  </a:lnTo>
                  <a:lnTo>
                    <a:pt x="3721" y="2873"/>
                  </a:lnTo>
                  <a:lnTo>
                    <a:pt x="3736" y="2893"/>
                  </a:lnTo>
                  <a:lnTo>
                    <a:pt x="3751" y="2914"/>
                  </a:lnTo>
                  <a:lnTo>
                    <a:pt x="3767" y="2936"/>
                  </a:lnTo>
                  <a:lnTo>
                    <a:pt x="3782" y="2959"/>
                  </a:lnTo>
                  <a:lnTo>
                    <a:pt x="3796" y="2983"/>
                  </a:lnTo>
                  <a:lnTo>
                    <a:pt x="3811" y="3008"/>
                  </a:lnTo>
                  <a:lnTo>
                    <a:pt x="3825" y="3033"/>
                  </a:lnTo>
                  <a:lnTo>
                    <a:pt x="3840" y="3061"/>
                  </a:lnTo>
                  <a:lnTo>
                    <a:pt x="3854" y="3089"/>
                  </a:lnTo>
                  <a:lnTo>
                    <a:pt x="3867" y="3118"/>
                  </a:lnTo>
                  <a:lnTo>
                    <a:pt x="3880" y="3148"/>
                  </a:lnTo>
                  <a:lnTo>
                    <a:pt x="3894" y="3179"/>
                  </a:lnTo>
                  <a:lnTo>
                    <a:pt x="3907" y="3210"/>
                  </a:lnTo>
                  <a:lnTo>
                    <a:pt x="3920" y="3242"/>
                  </a:lnTo>
                  <a:lnTo>
                    <a:pt x="3933" y="3275"/>
                  </a:lnTo>
                  <a:lnTo>
                    <a:pt x="3946" y="3310"/>
                  </a:lnTo>
                  <a:lnTo>
                    <a:pt x="3958" y="3345"/>
                  </a:lnTo>
                  <a:lnTo>
                    <a:pt x="3970" y="3381"/>
                  </a:lnTo>
                  <a:lnTo>
                    <a:pt x="3983" y="3417"/>
                  </a:lnTo>
                  <a:lnTo>
                    <a:pt x="3994" y="3455"/>
                  </a:lnTo>
                  <a:lnTo>
                    <a:pt x="4007" y="3493"/>
                  </a:lnTo>
                  <a:lnTo>
                    <a:pt x="4030" y="3570"/>
                  </a:lnTo>
                  <a:lnTo>
                    <a:pt x="4053" y="3651"/>
                  </a:lnTo>
                  <a:lnTo>
                    <a:pt x="4075" y="3735"/>
                  </a:lnTo>
                  <a:lnTo>
                    <a:pt x="4097" y="3820"/>
                  </a:lnTo>
                  <a:lnTo>
                    <a:pt x="4268" y="3819"/>
                  </a:lnTo>
                  <a:lnTo>
                    <a:pt x="3339" y="778"/>
                  </a:lnTo>
                  <a:lnTo>
                    <a:pt x="2620" y="3161"/>
                  </a:lnTo>
                  <a:lnTo>
                    <a:pt x="2614" y="3161"/>
                  </a:lnTo>
                  <a:lnTo>
                    <a:pt x="2608" y="3161"/>
                  </a:lnTo>
                  <a:lnTo>
                    <a:pt x="1889" y="778"/>
                  </a:lnTo>
                  <a:lnTo>
                    <a:pt x="961" y="3819"/>
                  </a:lnTo>
                  <a:lnTo>
                    <a:pt x="1131" y="38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>
                <a:solidFill>
                  <a:srgbClr val="000000"/>
                </a:solidFill>
                <a:ea typeface="ＭＳ Ｐゴシック" pitchFamily="-84" charset="-128"/>
                <a:cs typeface="ＭＳ Ｐゴシック" pitchFamily="-84" charset="-128"/>
                <a:sym typeface="Arial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8" r:id="rId1"/>
    <p:sldLayoutId id="2147483849" r:id="rId2"/>
    <p:sldLayoutId id="2147483850" r:id="rId3"/>
    <p:sldLayoutId id="2147483851" r:id="rId4"/>
    <p:sldLayoutId id="2147483852" r:id="rId5"/>
    <p:sldLayoutId id="2147483853" r:id="rId6"/>
    <p:sldLayoutId id="2147483854" r:id="rId7"/>
    <p:sldLayoutId id="2147483855" r:id="rId8"/>
    <p:sldLayoutId id="2147483856" r:id="rId9"/>
    <p:sldLayoutId id="2147483857" r:id="rId10"/>
    <p:sldLayoutId id="2147483858" r:id="rId11"/>
    <p:sldLayoutId id="2147483859" r:id="rId12"/>
    <p:sldLayoutId id="2147483860" r:id="rId13"/>
    <p:sldLayoutId id="2147483861" r:id="rId14"/>
    <p:sldLayoutId id="2147483862" r:id="rId15"/>
    <p:sldLayoutId id="2147483905" r:id="rId16"/>
  </p:sldLayoutIdLst>
  <p:transition>
    <p:fade/>
  </p:transition>
  <p:hf hdr="0" ftr="0" dt="0"/>
  <p:txStyles>
    <p:titleStyle>
      <a:lvl1pPr algn="l" rtl="0" eaLnBrk="0" fontAlgn="base" hangingPunct="0">
        <a:lnSpc>
          <a:spcPts val="3800"/>
        </a:lnSpc>
        <a:spcBef>
          <a:spcPct val="0"/>
        </a:spcBef>
        <a:spcAft>
          <a:spcPct val="0"/>
        </a:spcAft>
        <a:defRPr sz="4000" b="1" cap="all">
          <a:solidFill>
            <a:srgbClr val="0063BE"/>
          </a:solidFill>
          <a:latin typeface="+mj-lt"/>
          <a:ea typeface="+mj-ea"/>
          <a:cs typeface="Univers 67 Condensed" pitchFamily="50" charset="0"/>
        </a:defRPr>
      </a:lvl1pPr>
      <a:lvl2pPr algn="l" rtl="0" eaLnBrk="0" fontAlgn="base" hangingPunct="0">
        <a:lnSpc>
          <a:spcPts val="3800"/>
        </a:lnSpc>
        <a:spcBef>
          <a:spcPct val="0"/>
        </a:spcBef>
        <a:spcAft>
          <a:spcPct val="0"/>
        </a:spcAft>
        <a:defRPr sz="4000" b="1">
          <a:solidFill>
            <a:srgbClr val="0063BE"/>
          </a:solidFill>
          <a:latin typeface="Univers 67 CondensedBold" pitchFamily="2" charset="0"/>
          <a:ea typeface="ＭＳ Ｐゴシック" charset="-128"/>
          <a:cs typeface="Univers 67 CondensedBold" pitchFamily="2" charset="0"/>
        </a:defRPr>
      </a:lvl2pPr>
      <a:lvl3pPr algn="l" rtl="0" eaLnBrk="0" fontAlgn="base" hangingPunct="0">
        <a:lnSpc>
          <a:spcPts val="3800"/>
        </a:lnSpc>
        <a:spcBef>
          <a:spcPct val="0"/>
        </a:spcBef>
        <a:spcAft>
          <a:spcPct val="0"/>
        </a:spcAft>
        <a:defRPr sz="4000" b="1">
          <a:solidFill>
            <a:srgbClr val="0063BE"/>
          </a:solidFill>
          <a:latin typeface="Univers 67 CondensedBold" pitchFamily="2" charset="0"/>
          <a:ea typeface="ＭＳ Ｐゴシック" charset="-128"/>
          <a:cs typeface="Univers 67 CondensedBold" pitchFamily="2" charset="0"/>
        </a:defRPr>
      </a:lvl3pPr>
      <a:lvl4pPr algn="l" rtl="0" eaLnBrk="0" fontAlgn="base" hangingPunct="0">
        <a:lnSpc>
          <a:spcPts val="3800"/>
        </a:lnSpc>
        <a:spcBef>
          <a:spcPct val="0"/>
        </a:spcBef>
        <a:spcAft>
          <a:spcPct val="0"/>
        </a:spcAft>
        <a:defRPr sz="4000" b="1">
          <a:solidFill>
            <a:srgbClr val="0063BE"/>
          </a:solidFill>
          <a:latin typeface="Univers 67 CondensedBold" pitchFamily="2" charset="0"/>
          <a:ea typeface="ＭＳ Ｐゴシック" charset="-128"/>
          <a:cs typeface="Univers 67 CondensedBold" pitchFamily="2" charset="0"/>
        </a:defRPr>
      </a:lvl4pPr>
      <a:lvl5pPr algn="l" rtl="0" eaLnBrk="0" fontAlgn="base" hangingPunct="0">
        <a:lnSpc>
          <a:spcPts val="3800"/>
        </a:lnSpc>
        <a:spcBef>
          <a:spcPct val="0"/>
        </a:spcBef>
        <a:spcAft>
          <a:spcPct val="0"/>
        </a:spcAft>
        <a:defRPr sz="4000" b="1">
          <a:solidFill>
            <a:srgbClr val="0063BE"/>
          </a:solidFill>
          <a:latin typeface="Univers 67 CondensedBold" pitchFamily="2" charset="0"/>
          <a:ea typeface="ＭＳ Ｐゴシック" charset="-128"/>
          <a:cs typeface="Univers 67 CondensedBold" pitchFamily="2" charset="0"/>
        </a:defRPr>
      </a:lvl5pPr>
      <a:lvl6pPr marL="457200"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400" b="1">
          <a:solidFill>
            <a:srgbClr val="0063BE"/>
          </a:solidFill>
          <a:latin typeface="Arial" pitchFamily="34" charset="0"/>
          <a:ea typeface="ＭＳ Ｐゴシック" charset="-128"/>
        </a:defRPr>
      </a:lvl6pPr>
      <a:lvl7pPr marL="914400"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400" b="1">
          <a:solidFill>
            <a:srgbClr val="0063BE"/>
          </a:solidFill>
          <a:latin typeface="Arial" pitchFamily="34" charset="0"/>
          <a:ea typeface="ＭＳ Ｐゴシック" charset="-128"/>
        </a:defRPr>
      </a:lvl7pPr>
      <a:lvl8pPr marL="1371600"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400" b="1">
          <a:solidFill>
            <a:srgbClr val="0063BE"/>
          </a:solidFill>
          <a:latin typeface="Arial" pitchFamily="34" charset="0"/>
          <a:ea typeface="ＭＳ Ｐゴシック" charset="-128"/>
        </a:defRPr>
      </a:lvl8pPr>
      <a:lvl9pPr marL="1828800"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4400" b="1">
          <a:solidFill>
            <a:srgbClr val="0063BE"/>
          </a:solidFill>
          <a:latin typeface="Arial" pitchFamily="34" charset="0"/>
          <a:ea typeface="ＭＳ Ｐゴシック" charset="-128"/>
        </a:defRPr>
      </a:lvl9pPr>
    </p:titleStyle>
    <p:bodyStyle>
      <a:lvl1pPr marL="174625" indent="-174625" algn="l" rtl="0" eaLnBrk="0" fontAlgn="base" hangingPunct="0">
        <a:spcBef>
          <a:spcPct val="20000"/>
        </a:spcBef>
        <a:spcAft>
          <a:spcPct val="0"/>
        </a:spcAft>
        <a:buClr>
          <a:srgbClr val="0063BE"/>
        </a:buClr>
        <a:buChar char="•"/>
        <a:defRPr sz="2400" b="1">
          <a:solidFill>
            <a:schemeClr val="tx1"/>
          </a:solidFill>
          <a:latin typeface="+mn-lt"/>
          <a:ea typeface="+mn-ea"/>
          <a:cs typeface="ＭＳ Ｐゴシック" pitchFamily="-84" charset="-128"/>
        </a:defRPr>
      </a:lvl1pPr>
      <a:lvl2pPr marL="522288" indent="-176213" algn="l" rtl="0" eaLnBrk="0" fontAlgn="base" hangingPunct="0">
        <a:spcBef>
          <a:spcPct val="20000"/>
        </a:spcBef>
        <a:spcAft>
          <a:spcPct val="0"/>
        </a:spcAft>
        <a:buClr>
          <a:srgbClr val="0063BE"/>
        </a:buClr>
        <a:buFont typeface="Arial" charset="0"/>
        <a:buChar char="-"/>
        <a:defRPr sz="2000">
          <a:solidFill>
            <a:srgbClr val="000000"/>
          </a:solidFill>
          <a:latin typeface="+mn-lt"/>
          <a:ea typeface="+mn-ea"/>
        </a:defRPr>
      </a:lvl2pPr>
      <a:lvl3pPr marL="854075" indent="-168275" algn="l" rtl="0" eaLnBrk="0" fontAlgn="base" hangingPunct="0">
        <a:spcBef>
          <a:spcPct val="20000"/>
        </a:spcBef>
        <a:spcAft>
          <a:spcPct val="0"/>
        </a:spcAft>
        <a:buClr>
          <a:srgbClr val="0063BE"/>
        </a:buClr>
        <a:buFont typeface="Arial" panose="020B0604020202020204" pitchFamily="34" charset="0"/>
        <a:buChar char="•"/>
        <a:defRPr sz="2000">
          <a:solidFill>
            <a:srgbClr val="000000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2871FF"/>
            </a:gs>
            <a:gs pos="100000">
              <a:srgbClr val="003BA3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dk2" tx2="lt2" accent1="accent1" accent2="accent2" accent3="accent3" accent4="accent4" accent5="accent5" accent6="accent6" hlink="hlink" folHlink="folHlink"/>
  <p:sldLayoutIdLst>
    <p:sldLayoutId id="2147483991" r:id="rId1"/>
    <p:sldLayoutId id="2147483992" r:id="rId2"/>
    <p:sldLayoutId id="2147483993" r:id="rId3"/>
    <p:sldLayoutId id="2147483994" r:id="rId4"/>
    <p:sldLayoutId id="2147483995" r:id="rId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7" Type="http://schemas.openxmlformats.org/officeDocument/2006/relationships/image" Target="../media/image15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54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6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emf"/><Relationship Id="rId1" Type="http://schemas.openxmlformats.org/officeDocument/2006/relationships/slideLayout" Target="../slideLayouts/slideLayout15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6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6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51.xml"/><Relationship Id="rId4" Type="http://schemas.openxmlformats.org/officeDocument/2006/relationships/image" Target="../media/image46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6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6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16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5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16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hyperlink" Target="2018%20PS%20BB%20Presentation.pptx" TargetMode="External"/><Relationship Id="rId1" Type="http://schemas.openxmlformats.org/officeDocument/2006/relationships/slideLayout" Target="../slideLayouts/slideLayout15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hyperlink" Target="IDOT%20Aug%2020.pptx" TargetMode="External"/><Relationship Id="rId1" Type="http://schemas.openxmlformats.org/officeDocument/2006/relationships/slideLayout" Target="../slideLayouts/slideLayout15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hyperlink" Target="AstroSubscribers_Devices_Accessories_18_SC21.pptx" TargetMode="External"/><Relationship Id="rId1" Type="http://schemas.openxmlformats.org/officeDocument/2006/relationships/slideLayout" Target="../slideLayouts/slideLayout15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63.xml"/><Relationship Id="rId4" Type="http://schemas.openxmlformats.org/officeDocument/2006/relationships/image" Target="../media/image52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5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6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6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67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67.xml"/><Relationship Id="rId4" Type="http://schemas.openxmlformats.org/officeDocument/2006/relationships/image" Target="../media/image25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5.png"/><Relationship Id="rId18" Type="http://schemas.openxmlformats.org/officeDocument/2006/relationships/image" Target="../media/image40.png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29.png"/><Relationship Id="rId12" Type="http://schemas.openxmlformats.org/officeDocument/2006/relationships/image" Target="../media/image34.png"/><Relationship Id="rId17" Type="http://schemas.openxmlformats.org/officeDocument/2006/relationships/image" Target="../media/image39.png"/><Relationship Id="rId2" Type="http://schemas.openxmlformats.org/officeDocument/2006/relationships/slideLayout" Target="../slideLayouts/slideLayout163.xml"/><Relationship Id="rId16" Type="http://schemas.openxmlformats.org/officeDocument/2006/relationships/image" Target="../media/image38.png"/><Relationship Id="rId1" Type="http://schemas.openxmlformats.org/officeDocument/2006/relationships/tags" Target="../tags/tag1.xml"/><Relationship Id="rId6" Type="http://schemas.openxmlformats.org/officeDocument/2006/relationships/image" Target="../media/image28.png"/><Relationship Id="rId11" Type="http://schemas.openxmlformats.org/officeDocument/2006/relationships/image" Target="../media/image33.png"/><Relationship Id="rId5" Type="http://schemas.openxmlformats.org/officeDocument/2006/relationships/image" Target="../media/image27.png"/><Relationship Id="rId15" Type="http://schemas.openxmlformats.org/officeDocument/2006/relationships/image" Target="../media/image37.png"/><Relationship Id="rId10" Type="http://schemas.openxmlformats.org/officeDocument/2006/relationships/image" Target="../media/image32.png"/><Relationship Id="rId19" Type="http://schemas.openxmlformats.org/officeDocument/2006/relationships/image" Target="../media/image41.png"/><Relationship Id="rId4" Type="http://schemas.openxmlformats.org/officeDocument/2006/relationships/image" Target="../media/image26.png"/><Relationship Id="rId9" Type="http://schemas.openxmlformats.org/officeDocument/2006/relationships/image" Target="../media/image31.png"/><Relationship Id="rId14" Type="http://schemas.openxmlformats.org/officeDocument/2006/relationships/image" Target="../media/image3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1" name="Text Box 19"/>
          <p:cNvSpPr txBox="1">
            <a:spLocks noChangeArrowheads="1"/>
          </p:cNvSpPr>
          <p:nvPr/>
        </p:nvSpPr>
        <p:spPr bwMode="auto">
          <a:xfrm>
            <a:off x="161927" y="3414712"/>
            <a:ext cx="8677275" cy="1027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/>
          <a:p>
            <a:pPr algn="l">
              <a:lnSpc>
                <a:spcPct val="80000"/>
              </a:lnSpc>
              <a:defRPr/>
            </a:pPr>
            <a:r>
              <a:rPr lang="en-US" sz="4800" dirty="0" smtClean="0">
                <a:solidFill>
                  <a:schemeClr val="tx2"/>
                </a:solidFill>
                <a:latin typeface="Arial Bold" pitchFamily="34" charset="0"/>
                <a:ea typeface="ＭＳ Ｐゴシック" charset="-128"/>
                <a:cs typeface="Arial Bold" pitchFamily="34" charset="0"/>
              </a:rPr>
              <a:t>STARCOM21</a:t>
            </a:r>
          </a:p>
          <a:p>
            <a:pPr algn="l">
              <a:lnSpc>
                <a:spcPct val="80000"/>
              </a:lnSpc>
              <a:defRPr/>
            </a:pPr>
            <a:r>
              <a:rPr lang="en-US" sz="2800" dirty="0" smtClean="0">
                <a:solidFill>
                  <a:schemeClr val="tx2"/>
                </a:solidFill>
                <a:latin typeface="Arial Bold" pitchFamily="34" charset="0"/>
                <a:ea typeface="ＭＳ Ｐゴシック" charset="-128"/>
                <a:cs typeface="Arial Bold" pitchFamily="34" charset="0"/>
              </a:rPr>
              <a:t>User Group Meeting</a:t>
            </a:r>
            <a:endParaRPr lang="en-US" sz="2800" dirty="0">
              <a:solidFill>
                <a:schemeClr val="tx2"/>
              </a:solidFill>
              <a:ea typeface="ＭＳ Ｐゴシック" charset="-128"/>
            </a:endParaRPr>
          </a:p>
        </p:txBody>
      </p:sp>
      <p:sp>
        <p:nvSpPr>
          <p:cNvPr id="15" name="Text Box 22"/>
          <p:cNvSpPr txBox="1">
            <a:spLocks noChangeArrowheads="1"/>
          </p:cNvSpPr>
          <p:nvPr/>
        </p:nvSpPr>
        <p:spPr bwMode="auto">
          <a:xfrm>
            <a:off x="171450" y="4572002"/>
            <a:ext cx="856615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defRPr/>
            </a:pPr>
            <a:r>
              <a:rPr lang="en-US" sz="2000" b="1" dirty="0" smtClean="0">
                <a:solidFill>
                  <a:schemeClr val="tx2"/>
                </a:solidFill>
                <a:ea typeface="ＭＳ Ｐゴシック" charset="-128"/>
              </a:rPr>
              <a:t>August 20th, 2018</a:t>
            </a:r>
            <a:endParaRPr lang="en-US" sz="2000" b="1" dirty="0">
              <a:solidFill>
                <a:schemeClr val="tx2"/>
              </a:solidFill>
              <a:ea typeface="ＭＳ Ｐゴシック" charset="-128"/>
            </a:endParaRPr>
          </a:p>
          <a:p>
            <a:pPr algn="l">
              <a:lnSpc>
                <a:spcPct val="90000"/>
              </a:lnSpc>
              <a:defRPr/>
            </a:pPr>
            <a:r>
              <a:rPr lang="en-US" sz="2000" b="1" dirty="0">
                <a:solidFill>
                  <a:schemeClr val="tx2"/>
                </a:solidFill>
                <a:ea typeface="ＭＳ Ｐゴシック" charset="-128"/>
              </a:rPr>
              <a:t>MOTOROLA SOLUTIONS</a:t>
            </a:r>
          </a:p>
        </p:txBody>
      </p:sp>
      <p:pic>
        <p:nvPicPr>
          <p:cNvPr id="3080" name="Picture 11" descr="Moto_Logo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28600" y="5715000"/>
            <a:ext cx="76200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81" name="Rectangle 15"/>
          <p:cNvSpPr>
            <a:spLocks noChangeArrowheads="1"/>
          </p:cNvSpPr>
          <p:nvPr/>
        </p:nvSpPr>
        <p:spPr bwMode="auto">
          <a:xfrm>
            <a:off x="152400" y="2911475"/>
            <a:ext cx="8839200" cy="444500"/>
          </a:xfrm>
          <a:prstGeom prst="rect">
            <a:avLst/>
          </a:prstGeom>
          <a:solidFill>
            <a:srgbClr val="0063BE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ea typeface="MS PGothic" pitchFamily="34" charset="-128"/>
            </a:endParaRPr>
          </a:p>
        </p:txBody>
      </p:sp>
      <p:pic>
        <p:nvPicPr>
          <p:cNvPr id="80898" name="Picture 2" descr="C:\Users\c00072\Desktop\Illinois_Blue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629400" y="3962401"/>
            <a:ext cx="1143000" cy="2012831"/>
          </a:xfrm>
          <a:prstGeom prst="rect">
            <a:avLst/>
          </a:prstGeom>
          <a:noFill/>
        </p:spPr>
      </p:pic>
      <p:sp>
        <p:nvSpPr>
          <p:cNvPr id="2" name="AutoShape 2" descr="Picture"/>
          <p:cNvSpPr>
            <a:spLocks noChangeAspect="1" noChangeArrowheads="1"/>
          </p:cNvSpPr>
          <p:nvPr/>
        </p:nvSpPr>
        <p:spPr bwMode="auto">
          <a:xfrm>
            <a:off x="155575" y="-144462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60" name="AutoShape 4" descr="http://napcsp.mot-solutions.com/ImageLib/Photos/Police/Cop%20RADIO%203%20-%20Text%20Brown.jpg"/>
          <p:cNvSpPr>
            <a:spLocks noChangeAspect="1" noChangeArrowheads="1"/>
          </p:cNvSpPr>
          <p:nvPr/>
        </p:nvSpPr>
        <p:spPr bwMode="auto">
          <a:xfrm>
            <a:off x="155575" y="-144462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45061" name="Picture 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429000" y="834582"/>
            <a:ext cx="2891178" cy="19260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5063" name="Picture 7"/>
          <p:cNvPicPr>
            <a:picLocks noChangeAspect="1" noChangeArrowheads="1"/>
          </p:cNvPicPr>
          <p:nvPr/>
        </p:nvPicPr>
        <p:blipFill>
          <a:blip r:embed="rId6" cstate="print"/>
          <a:srcRect b="10715"/>
          <a:stretch>
            <a:fillRect/>
          </a:stretch>
        </p:blipFill>
        <p:spPr bwMode="auto">
          <a:xfrm>
            <a:off x="228600" y="838205"/>
            <a:ext cx="3200400" cy="190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" name="Picture 11" descr="truck_snowplow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300194" y="834582"/>
            <a:ext cx="2773641" cy="1926007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</p:pic>
    </p:spTree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8227016" cy="982133"/>
          </a:xfrm>
        </p:spPr>
        <p:txBody>
          <a:bodyPr anchor="ctr"/>
          <a:lstStyle/>
          <a:p>
            <a:r>
              <a:rPr lang="en-US" sz="3200" dirty="0" smtClean="0"/>
              <a:t>Starcom21 – Wave Pricing</a:t>
            </a:r>
            <a:endParaRPr lang="en-US" sz="3200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302565" y="1247189"/>
          <a:ext cx="8533429" cy="4107251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915361"/>
                <a:gridCol w="2618068"/>
              </a:tblGrid>
              <a:tr h="723971">
                <a:tc>
                  <a:txBody>
                    <a:bodyPr/>
                    <a:lstStyle/>
                    <a:p>
                      <a:r>
                        <a:rPr lang="en-US" sz="1500" dirty="0" smtClean="0"/>
                        <a:t>ONE</a:t>
                      </a:r>
                      <a:r>
                        <a:rPr lang="en-US" sz="1500" baseline="0" dirty="0" smtClean="0"/>
                        <a:t> TIME PROGRAMMING FEE</a:t>
                      </a:r>
                    </a:p>
                    <a:p>
                      <a:r>
                        <a:rPr lang="en-US" sz="1500" baseline="0" dirty="0" smtClean="0"/>
                        <a:t>APPLICABLE TO ALL NEW WAVE USERS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 smtClean="0"/>
                        <a:t>$10/PER USER</a:t>
                      </a:r>
                      <a:endParaRPr lang="en-US" sz="1500" dirty="0"/>
                    </a:p>
                  </a:txBody>
                  <a:tcPr/>
                </a:tc>
              </a:tr>
              <a:tr h="1584960">
                <a:tc>
                  <a:txBody>
                    <a:bodyPr/>
                    <a:lstStyle/>
                    <a:p>
                      <a:r>
                        <a:rPr lang="en-US" sz="1500" b="1" dirty="0" smtClean="0"/>
                        <a:t>MONTHLY FEE FOR STARCOM21 USERS</a:t>
                      </a:r>
                      <a:r>
                        <a:rPr lang="en-US" sz="1500" b="1" baseline="0" dirty="0" smtClean="0"/>
                        <a:t> </a:t>
                      </a:r>
                      <a:r>
                        <a:rPr lang="en-US" sz="1500" b="1" dirty="0" smtClean="0"/>
                        <a:t>BROADBAND-TO-BROADBAND ONLY </a:t>
                      </a:r>
                    </a:p>
                    <a:p>
                      <a:r>
                        <a:rPr lang="en-US" sz="1500" b="1" dirty="0" smtClean="0"/>
                        <a:t>(NO STARCOM21 FREQUENCY  INTEROPERABILITY)</a:t>
                      </a:r>
                    </a:p>
                    <a:p>
                      <a:r>
                        <a:rPr lang="en-US" sz="1500" dirty="0" smtClean="0"/>
                        <a:t>(e.g. Current</a:t>
                      </a:r>
                      <a:r>
                        <a:rPr lang="en-US" sz="1500" baseline="0" dirty="0" smtClean="0"/>
                        <a:t> Starcom21 user (</a:t>
                      </a:r>
                      <a:r>
                        <a:rPr lang="en-US" sz="1500" u="none" baseline="0" dirty="0" smtClean="0"/>
                        <a:t>IDOT)</a:t>
                      </a:r>
                      <a:r>
                        <a:rPr lang="en-US" sz="1500" baseline="0" dirty="0" smtClean="0"/>
                        <a:t> requests </a:t>
                      </a:r>
                      <a:r>
                        <a:rPr lang="en-US" sz="1500" u="none" baseline="0" dirty="0" smtClean="0"/>
                        <a:t>WAVE ONLY TGs </a:t>
                      </a:r>
                      <a:r>
                        <a:rPr lang="en-US" sz="1500" baseline="0" dirty="0" smtClean="0"/>
                        <a:t>to be used solely between mobile devices.  These WAVE ONLY TGs would NOT be provisioned in the Starcom21 </a:t>
                      </a:r>
                      <a:r>
                        <a:rPr lang="en-US" sz="1500" baseline="0" dirty="0" err="1" smtClean="0"/>
                        <a:t>Astro</a:t>
                      </a:r>
                      <a:r>
                        <a:rPr lang="en-US" sz="1500" baseline="0" dirty="0" smtClean="0"/>
                        <a:t> Radio system and would NOT have any interaction with the Starcom21 </a:t>
                      </a:r>
                      <a:r>
                        <a:rPr lang="en-US" sz="1500" baseline="0" dirty="0" err="1" smtClean="0"/>
                        <a:t>Astro</a:t>
                      </a:r>
                      <a:r>
                        <a:rPr lang="en-US" sz="1500" baseline="0" dirty="0" smtClean="0"/>
                        <a:t> Radio system.)  </a:t>
                      </a:r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en-US" sz="15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$10/PER USER</a:t>
                      </a:r>
                    </a:p>
                  </a:txBody>
                  <a:tcPr/>
                </a:tc>
              </a:tr>
              <a:tr h="1430441"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1" baseline="0" dirty="0" smtClean="0"/>
                        <a:t>MONTHLY FEE FOR </a:t>
                      </a:r>
                      <a:r>
                        <a:rPr lang="en-US" sz="1500" b="1" dirty="0" smtClean="0"/>
                        <a:t>EXISTING STARCOM21</a:t>
                      </a:r>
                      <a:r>
                        <a:rPr lang="en-US" sz="1500" b="1" baseline="0" dirty="0" smtClean="0"/>
                        <a:t> USERS</a:t>
                      </a:r>
                    </a:p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1" dirty="0" smtClean="0"/>
                        <a:t>(STARCOM21 FREQUENCY  INTEROPERABILITY)</a:t>
                      </a:r>
                    </a:p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dirty="0" smtClean="0"/>
                        <a:t>(e.g. Current</a:t>
                      </a:r>
                      <a:r>
                        <a:rPr lang="en-US" sz="1500" baseline="0" dirty="0" smtClean="0"/>
                        <a:t> Starcom21 user (</a:t>
                      </a:r>
                      <a:r>
                        <a:rPr lang="en-US" sz="1500" u="none" baseline="0" dirty="0" smtClean="0"/>
                        <a:t>IDOT)</a:t>
                      </a:r>
                      <a:r>
                        <a:rPr lang="en-US" sz="1500" baseline="0" dirty="0" smtClean="0"/>
                        <a:t> requests </a:t>
                      </a:r>
                      <a:r>
                        <a:rPr lang="en-US" sz="1500" u="none" baseline="0" dirty="0" smtClean="0"/>
                        <a:t>WAVE TGs </a:t>
                      </a:r>
                      <a:r>
                        <a:rPr lang="en-US" sz="1500" baseline="0" dirty="0" smtClean="0"/>
                        <a:t>that are provisioned in the Starcom21 </a:t>
                      </a:r>
                      <a:r>
                        <a:rPr lang="en-US" sz="1500" baseline="0" dirty="0" err="1" smtClean="0"/>
                        <a:t>Astro</a:t>
                      </a:r>
                      <a:r>
                        <a:rPr lang="en-US" sz="1500" baseline="0" dirty="0" smtClean="0"/>
                        <a:t> Radio system.  These WAVE TGs would provide the operability between the Wave users and Starcom21 radio users.)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457200" rtl="0" eaLnBrk="1" latinLnBrk="0" hangingPunct="1"/>
                      <a:r>
                        <a:rPr lang="en-US" sz="15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$15/PER USER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373176" y="5320051"/>
            <a:ext cx="7801583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accent1"/>
                </a:solidFill>
              </a:rPr>
              <a:t>FEATURES INCLUDED IN THE PRICING ABOVE:</a:t>
            </a:r>
          </a:p>
          <a:p>
            <a:pPr lvl="1"/>
            <a:r>
              <a:rPr lang="en-US" dirty="0" smtClean="0"/>
              <a:t>	 </a:t>
            </a:r>
            <a:r>
              <a:rPr lang="en-US" b="1" dirty="0" smtClean="0">
                <a:solidFill>
                  <a:schemeClr val="accent1"/>
                </a:solidFill>
              </a:rPr>
              <a:t>- Maximum of 2 selectable profiles configured per user </a:t>
            </a:r>
          </a:p>
          <a:p>
            <a:pPr lvl="2"/>
            <a:r>
              <a:rPr lang="en-US" b="1" dirty="0" smtClean="0">
                <a:solidFill>
                  <a:schemeClr val="accent1"/>
                </a:solidFill>
              </a:rPr>
              <a:t> - Maximum of 32 STARCOM21/</a:t>
            </a:r>
            <a:r>
              <a:rPr lang="en-US" b="1" dirty="0" err="1" smtClean="0">
                <a:solidFill>
                  <a:schemeClr val="accent1"/>
                </a:solidFill>
              </a:rPr>
              <a:t>BroadBand</a:t>
            </a:r>
            <a:r>
              <a:rPr lang="en-US" b="1" dirty="0" smtClean="0">
                <a:solidFill>
                  <a:schemeClr val="accent1"/>
                </a:solidFill>
              </a:rPr>
              <a:t> </a:t>
            </a:r>
            <a:r>
              <a:rPr lang="en-US" b="1" dirty="0" err="1" smtClean="0">
                <a:solidFill>
                  <a:schemeClr val="accent1"/>
                </a:solidFill>
              </a:rPr>
              <a:t>Talkgroups</a:t>
            </a:r>
            <a:r>
              <a:rPr lang="en-US" b="1" dirty="0" smtClean="0">
                <a:solidFill>
                  <a:schemeClr val="accent1"/>
                </a:solidFill>
              </a:rPr>
              <a:t> provisioned per user</a:t>
            </a:r>
          </a:p>
          <a:p>
            <a:r>
              <a:rPr lang="en-US" dirty="0" smtClean="0"/>
              <a:t>	</a:t>
            </a:r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332956665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2" name="Picture 2" descr="C:\Users\csp021\Downloads\untitled-9519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676402" y="2971800"/>
            <a:ext cx="5824071" cy="3480792"/>
          </a:xfrm>
          <a:prstGeom prst="rect">
            <a:avLst/>
          </a:prstGeom>
          <a:noFill/>
        </p:spPr>
      </p:pic>
      <p:sp>
        <p:nvSpPr>
          <p:cNvPr id="7170" name="TextBox 1"/>
          <p:cNvSpPr txBox="1">
            <a:spLocks noChangeArrowheads="1"/>
          </p:cNvSpPr>
          <p:nvPr/>
        </p:nvSpPr>
        <p:spPr bwMode="auto">
          <a:xfrm>
            <a:off x="2" y="1"/>
            <a:ext cx="3098925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chemeClr val="accent1"/>
                </a:solidFill>
              </a:rPr>
              <a:t>Managed NOC </a:t>
            </a:r>
            <a:endParaRPr lang="en-US" sz="3200" b="1" dirty="0">
              <a:solidFill>
                <a:schemeClr val="accent1"/>
              </a:solidFill>
            </a:endParaRPr>
          </a:p>
        </p:txBody>
      </p:sp>
      <p:sp>
        <p:nvSpPr>
          <p:cNvPr id="6" name="Content Placeholder 9"/>
          <p:cNvSpPr txBox="1">
            <a:spLocks/>
          </p:cNvSpPr>
          <p:nvPr/>
        </p:nvSpPr>
        <p:spPr>
          <a:xfrm>
            <a:off x="0" y="685800"/>
            <a:ext cx="9144000" cy="2590800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1600" b="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ＭＳ Ｐゴシック" charset="-128"/>
                <a:cs typeface="+mn-cs"/>
              </a:rPr>
              <a:t> 866-297-6342 (Starcom Dedicated Number)</a:t>
            </a:r>
          </a:p>
          <a:p>
            <a:pPr marL="457200" marR="0" lvl="1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1400" b="0" i="1" u="sng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ＭＳ Ｐゴシック" charset="-128"/>
              </a:rPr>
              <a:t> Option 9 System or Service Emergencies</a:t>
            </a:r>
            <a:endParaRPr kumimoji="0" lang="en-US" sz="1100" b="0" i="1" u="sng" strike="noStrike" kern="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+mn-lt"/>
              <a:ea typeface="ＭＳ Ｐゴシック" charset="-128"/>
            </a:endParaRPr>
          </a:p>
          <a:p>
            <a:pPr marL="457200" marR="0" lvl="1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11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ＭＳ Ｐゴシック" charset="-128"/>
              </a:rPr>
              <a:t> Option 1 Add/Change/Delete Subscriber Requests</a:t>
            </a:r>
          </a:p>
          <a:p>
            <a:pPr marL="457200" marR="0" lvl="1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11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ＭＳ Ｐゴシック" charset="-128"/>
              </a:rPr>
              <a:t> Option 2 Vendor or Payment Inquiries</a:t>
            </a:r>
          </a:p>
          <a:p>
            <a:pPr marL="457200" marR="0" lvl="1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11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ＭＳ Ｐゴシック" charset="-128"/>
              </a:rPr>
              <a:t> Option 3 Invoice or Billing Inquiries</a:t>
            </a:r>
          </a:p>
          <a:p>
            <a:pPr marL="457200" marR="0" lvl="1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11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ＭＳ Ｐゴシック" charset="-128"/>
              </a:rPr>
              <a:t> Option 7 Return Authorization (RA)</a:t>
            </a:r>
          </a:p>
          <a:p>
            <a:pPr marL="457200" marR="0" lvl="1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11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ＭＳ Ｐゴシック" charset="-128"/>
              </a:rPr>
              <a:t> Option 0 For ALL Other Support</a:t>
            </a:r>
          </a:p>
          <a:p>
            <a:pPr marL="457200" marR="0" lvl="1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1" u="sng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ＭＳ Ｐゴシック" charset="-128"/>
              </a:rPr>
              <a:t>ALL</a:t>
            </a:r>
            <a:r>
              <a:rPr kumimoji="0" lang="en-US" sz="11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ＭＳ Ｐゴシック" charset="-128"/>
              </a:rPr>
              <a:t> requests and service issues will be handled thru the new number and phone tree or you can email to:</a:t>
            </a:r>
          </a:p>
          <a:p>
            <a:pPr marL="457200" marR="0" lvl="1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ＭＳ Ｐゴシック" charset="-128"/>
              </a:rPr>
              <a:t>Starcom@Motorolasolutions.com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ＭＳ Ｐゴシック" charset="-128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8229600" cy="1143000"/>
          </a:xfrm>
        </p:spPr>
        <p:txBody>
          <a:bodyPr anchor="ctr"/>
          <a:lstStyle/>
          <a:p>
            <a:pPr eaLnBrk="1" hangingPunct="1"/>
            <a:r>
              <a:rPr lang="en-US" sz="3200" b="1" dirty="0" smtClean="0">
                <a:solidFill>
                  <a:schemeClr val="accent1"/>
                </a:solidFill>
              </a:rPr>
              <a:t>StarCom21 Service Level Agreements</a:t>
            </a:r>
          </a:p>
        </p:txBody>
      </p:sp>
      <p:sp>
        <p:nvSpPr>
          <p:cNvPr id="6" name="Content Placeholder 2"/>
          <p:cNvSpPr>
            <a:spLocks noGrp="1"/>
          </p:cNvSpPr>
          <p:nvPr>
            <p:ph idx="4294967295"/>
          </p:nvPr>
        </p:nvSpPr>
        <p:spPr>
          <a:xfrm>
            <a:off x="218454" y="1162051"/>
            <a:ext cx="8677373" cy="252730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en-US" sz="1400" b="0" dirty="0" smtClean="0"/>
              <a:t>Site Availability</a:t>
            </a:r>
          </a:p>
          <a:p>
            <a:pPr>
              <a:buFont typeface="Arial" pitchFamily="34" charset="0"/>
              <a:buChar char="•"/>
            </a:pPr>
            <a:r>
              <a:rPr lang="en-US" sz="1200" b="0" dirty="0" smtClean="0"/>
              <a:t>Average monthly downtime, per site, is calculated by adding the total outage minutes for the previous 12 months and then dividing by 12. </a:t>
            </a:r>
          </a:p>
          <a:p>
            <a:pPr>
              <a:buFont typeface="Arial" pitchFamily="34" charset="0"/>
              <a:buChar char="•"/>
            </a:pPr>
            <a:r>
              <a:rPr lang="en-US" sz="1200" b="0" dirty="0" smtClean="0"/>
              <a:t>Motorola Solutions will provide the average monthly downtime for each site, as well as a Zone Level and System Level rollup, to the State of Illinois each month.</a:t>
            </a:r>
          </a:p>
          <a:p>
            <a:pPr>
              <a:buFont typeface="Arial" pitchFamily="34" charset="0"/>
              <a:buChar char="•"/>
            </a:pPr>
            <a:r>
              <a:rPr lang="en-US" sz="1200" b="0" dirty="0" smtClean="0"/>
              <a:t>The 12 months of Site Availability from January of 2011 thru December of 2011 shall serve as the baseline.</a:t>
            </a:r>
          </a:p>
          <a:p>
            <a:pPr>
              <a:buFont typeface="Arial" pitchFamily="34" charset="0"/>
              <a:buChar char="•"/>
            </a:pPr>
            <a:r>
              <a:rPr lang="en-US" sz="1200" b="0" dirty="0" smtClean="0"/>
              <a:t>Upon contract execution (JUNE 2012), Motorola Solutions will develop a plan to achieve Site Availability that averages </a:t>
            </a:r>
            <a:r>
              <a:rPr lang="en-US" sz="1200" dirty="0" smtClean="0"/>
              <a:t>no more than 40 minutes per site per month of unplanned site downtime</a:t>
            </a:r>
            <a:r>
              <a:rPr lang="en-US" sz="1200" b="0" dirty="0" smtClean="0"/>
              <a:t>, when averaged across the total number of sites, </a:t>
            </a:r>
            <a:r>
              <a:rPr lang="en-US" sz="1200" dirty="0" smtClean="0"/>
              <a:t>within three (3) years (JUNE 2015)</a:t>
            </a:r>
            <a:r>
              <a:rPr lang="en-US" sz="1200" b="0" dirty="0" smtClean="0"/>
              <a:t>.</a:t>
            </a:r>
          </a:p>
          <a:p>
            <a:pPr>
              <a:buNone/>
            </a:pPr>
            <a:endParaRPr lang="en-US" sz="1200" b="0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1564" y="3408777"/>
            <a:ext cx="9100666" cy="31444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2"/>
            <a:ext cx="7696200" cy="987959"/>
          </a:xfrm>
        </p:spPr>
        <p:txBody>
          <a:bodyPr anchor="ctr">
            <a:normAutofit/>
          </a:bodyPr>
          <a:lstStyle/>
          <a:p>
            <a:r>
              <a:rPr lang="en-US" sz="3200" dirty="0" smtClean="0"/>
              <a:t>Road Map Considerations</a:t>
            </a:r>
            <a:endParaRPr lang="en-US" sz="3200" dirty="0"/>
          </a:p>
        </p:txBody>
      </p:sp>
      <p:pic>
        <p:nvPicPr>
          <p:cNvPr id="1638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495800" y="1080608"/>
            <a:ext cx="4495800" cy="55531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0" y="1219200"/>
            <a:ext cx="4114800" cy="53781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pPr marL="174625" marR="0" lvl="0" indent="-174625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SzTx/>
              <a:buFontTx/>
              <a:buNone/>
              <a:tabLst/>
              <a:defRPr/>
            </a:pPr>
            <a:r>
              <a:rPr kumimoji="0" lang="en-US" sz="23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ＭＳ Ｐゴシック" pitchFamily="-84" charset="-128"/>
              </a:rPr>
              <a:t>Release Impacts</a:t>
            </a:r>
          </a:p>
          <a:p>
            <a:pPr marL="522288" marR="0" lvl="1" indent="-176213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SzTx/>
              <a:buFont typeface="Arial" charset="0"/>
              <a:buNone/>
              <a:tabLst/>
              <a:defRPr/>
            </a:pPr>
            <a:r>
              <a:rPr kumimoji="0" lang="en-US" sz="23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</a:rPr>
              <a:t>7.16 </a:t>
            </a: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</a:rPr>
              <a:t>(2016)</a:t>
            </a:r>
            <a:endParaRPr kumimoji="0" lang="en-US" sz="2300" b="1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+mn-ea"/>
            </a:endParaRPr>
          </a:p>
          <a:p>
            <a:pPr marL="522288" marR="0" lvl="1" indent="-176213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0" lang="en-US" sz="17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</a:rPr>
              <a:t>Migration from Gold Elite to MCC7500 Platform</a:t>
            </a:r>
          </a:p>
          <a:p>
            <a:pPr marL="522288" marR="0" lvl="1" indent="-176213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SzTx/>
              <a:buFont typeface="Arial" charset="0"/>
              <a:buNone/>
              <a:tabLst/>
              <a:defRPr/>
            </a:pPr>
            <a:r>
              <a:rPr lang="en-US" sz="2300" b="1" i="1" kern="0" dirty="0" smtClean="0">
                <a:solidFill>
                  <a:srgbClr val="000000"/>
                </a:solidFill>
              </a:rPr>
              <a:t>Hardware Upgrade</a:t>
            </a:r>
            <a:endParaRPr kumimoji="0" lang="en-US" sz="1600" b="1" i="1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+mn-ea"/>
            </a:endParaRPr>
          </a:p>
          <a:p>
            <a:pPr marL="522288" marR="0" lvl="1" indent="-176213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0" lang="en-US" sz="1700" b="0" i="1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</a:rPr>
              <a:t>System Wide </a:t>
            </a:r>
            <a:r>
              <a:rPr kumimoji="0" lang="en-US" sz="1700" b="0" i="1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</a:rPr>
              <a:t>Quantar</a:t>
            </a:r>
            <a:r>
              <a:rPr kumimoji="0" lang="en-US" sz="1700" b="0" i="1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</a:rPr>
              <a:t> &amp; STR Base Station Replacement </a:t>
            </a:r>
            <a:r>
              <a:rPr kumimoji="0" lang="en-US" sz="1700" b="1" i="1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</a:rPr>
              <a:t>(720)</a:t>
            </a:r>
          </a:p>
          <a:p>
            <a:pPr marL="854075" marR="0" lvl="2" indent="-168275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700" b="0" i="1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</a:rPr>
              <a:t>All Site Controllers and Networking Equipment at </a:t>
            </a:r>
            <a:r>
              <a:rPr kumimoji="0" lang="en-US" sz="1700" b="0" i="1" u="none" strike="noStrike" kern="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</a:rPr>
              <a:t>Quantar</a:t>
            </a:r>
            <a:r>
              <a:rPr kumimoji="0" lang="en-US" sz="1700" b="0" i="1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</a:rPr>
              <a:t>/STR Sites </a:t>
            </a:r>
            <a:r>
              <a:rPr kumimoji="0" lang="en-US" sz="1700" b="1" i="1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</a:rPr>
              <a:t>(125 sites)</a:t>
            </a:r>
          </a:p>
          <a:p>
            <a:pPr marL="854075" marR="0" lvl="2" indent="-168275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700" b="1" i="1" kern="0" dirty="0" smtClean="0">
                <a:solidFill>
                  <a:schemeClr val="tx2">
                    <a:lumMod val="75000"/>
                  </a:schemeClr>
                </a:solidFill>
              </a:rPr>
              <a:t>117</a:t>
            </a:r>
            <a:r>
              <a:rPr kumimoji="0" lang="en-US" sz="1700" b="1" i="1" u="none" strike="noStrike" kern="0" cap="none" spc="0" normalizeH="0" baseline="0" noProof="0" dirty="0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+mn-lt"/>
                <a:ea typeface="+mn-ea"/>
              </a:rPr>
              <a:t> Sites Completed</a:t>
            </a:r>
          </a:p>
          <a:p>
            <a:pPr marL="854075" marR="0" lvl="2" indent="-168275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700" b="0" i="1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</a:rPr>
              <a:t>8 Remaining Sites In Process</a:t>
            </a:r>
          </a:p>
          <a:p>
            <a:pPr marL="854075" marR="0" lvl="2" indent="-168275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700" b="1" i="1" u="none" strike="noStrike" kern="0" cap="none" spc="0" normalizeH="0" baseline="0" noProof="0" dirty="0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+mn-lt"/>
                <a:ea typeface="+mn-ea"/>
              </a:rPr>
              <a:t>Adding TDMA and Enhanced Data Licensing</a:t>
            </a:r>
          </a:p>
          <a:p>
            <a:pPr marL="522288" lvl="1" indent="-176213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defRPr/>
            </a:pPr>
            <a:r>
              <a:rPr lang="en-US" sz="2300" b="1" i="1" kern="0" dirty="0" smtClean="0">
                <a:solidFill>
                  <a:srgbClr val="000000"/>
                </a:solidFill>
              </a:rPr>
              <a:t>System Wide Upgrade</a:t>
            </a:r>
            <a:endParaRPr lang="en-US" sz="1600" b="1" i="1" kern="0" dirty="0" smtClean="0">
              <a:solidFill>
                <a:srgbClr val="000000"/>
              </a:solidFill>
            </a:endParaRPr>
          </a:p>
          <a:p>
            <a:pPr marL="522288" lvl="1" indent="-176213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Font typeface="Arial" pitchFamily="34" charset="0"/>
              <a:buChar char="•"/>
              <a:defRPr/>
            </a:pPr>
            <a:r>
              <a:rPr lang="en-US" sz="1700" i="1" kern="0" dirty="0" smtClean="0">
                <a:solidFill>
                  <a:srgbClr val="000000"/>
                </a:solidFill>
              </a:rPr>
              <a:t>Begins December 2018</a:t>
            </a:r>
            <a:endParaRPr lang="en-US" sz="1700" b="1" i="1" kern="0" dirty="0" smtClean="0">
              <a:solidFill>
                <a:srgbClr val="000000"/>
              </a:solidFill>
            </a:endParaRPr>
          </a:p>
          <a:p>
            <a:pPr marL="522288" marR="0" lvl="1" indent="-176213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SzTx/>
              <a:buFont typeface="Arial" charset="0"/>
              <a:buChar char="-"/>
              <a:tabLst/>
              <a:defRPr/>
            </a:pPr>
            <a:endParaRPr kumimoji="0" lang="en-US" sz="1700" b="0" i="1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+mn-ea"/>
            </a:endParaRPr>
          </a:p>
          <a:p>
            <a:pPr marL="522288" marR="0" lvl="1" indent="-176213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SzTx/>
              <a:buFont typeface="Arial" charset="0"/>
              <a:buChar char="-"/>
              <a:tabLst/>
              <a:defRPr/>
            </a:pPr>
            <a:endParaRPr kumimoji="0" lang="en-US" sz="1700" b="0" i="1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+mn-ea"/>
            </a:endParaRPr>
          </a:p>
          <a:p>
            <a:pPr marL="174625" marR="0" lvl="0" indent="-174625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SzTx/>
              <a:buFontTx/>
              <a:buChar char="•"/>
              <a:tabLst/>
              <a:defRPr/>
            </a:pPr>
            <a:endParaRPr kumimoji="0" lang="en-US" sz="2400" b="1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ＭＳ Ｐゴシック" pitchFamily="-84" charset="-128"/>
            </a:endParaRPr>
          </a:p>
          <a:p>
            <a:pPr marL="174625" marR="0" lvl="0" indent="-174625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SzTx/>
              <a:buFontTx/>
              <a:buNone/>
              <a:tabLst/>
              <a:defRPr/>
            </a:pPr>
            <a:endParaRPr kumimoji="0" lang="en-US" sz="1900" b="1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ＭＳ Ｐゴシック" pitchFamily="-84" charset="-128"/>
            </a:endParaRPr>
          </a:p>
          <a:p>
            <a:pPr marL="522288" marR="0" lvl="1" indent="-176213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SzTx/>
              <a:buFont typeface="Arial" charset="0"/>
              <a:buChar char="-"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2"/>
            <a:ext cx="7696200" cy="987959"/>
          </a:xfrm>
        </p:spPr>
        <p:txBody>
          <a:bodyPr anchor="ctr">
            <a:normAutofit/>
          </a:bodyPr>
          <a:lstStyle/>
          <a:p>
            <a:r>
              <a:rPr lang="en-US" sz="3200" dirty="0" smtClean="0"/>
              <a:t>System Upgrade to Release 7.17.3 </a:t>
            </a:r>
            <a:endParaRPr lang="en-US" sz="3200" dirty="0"/>
          </a:p>
        </p:txBody>
      </p:sp>
      <p:pic>
        <p:nvPicPr>
          <p:cNvPr id="1638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495800" y="1080608"/>
            <a:ext cx="4495800" cy="55531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152400" y="1080608"/>
            <a:ext cx="4343400" cy="5727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pPr marL="174625" marR="0" lvl="0" indent="-174625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SzTx/>
              <a:buFontTx/>
              <a:buNone/>
              <a:tabLst/>
              <a:defRPr/>
            </a:pPr>
            <a:r>
              <a:rPr lang="en-US" sz="2300" b="1" kern="0" dirty="0" smtClean="0">
                <a:cs typeface="ＭＳ Ｐゴシック" pitchFamily="-84" charset="-128"/>
              </a:rPr>
              <a:t>Pre – Configuration</a:t>
            </a:r>
          </a:p>
          <a:p>
            <a:pPr marL="631825" lvl="1" indent="-174625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Font typeface="Arial" pitchFamily="34" charset="0"/>
              <a:buChar char="•"/>
              <a:defRPr/>
            </a:pPr>
            <a:r>
              <a:rPr lang="en-US" kern="0" dirty="0" smtClean="0">
                <a:cs typeface="ＭＳ Ｐゴシック" pitchFamily="-84" charset="-128"/>
              </a:rPr>
              <a:t>November 26th – December 7th</a:t>
            </a:r>
          </a:p>
          <a:p>
            <a:pPr marL="174625" lvl="0" indent="-174625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defRPr/>
            </a:pPr>
            <a:r>
              <a:rPr lang="en-US" sz="2300" b="1" kern="0" dirty="0" smtClean="0">
                <a:cs typeface="ＭＳ Ｐゴシック" pitchFamily="-84" charset="-128"/>
              </a:rPr>
              <a:t>Master </a:t>
            </a:r>
            <a:r>
              <a:rPr kumimoji="0" lang="en-US" sz="2300" b="1" i="0" u="none" strike="noStrike" kern="0" cap="none" spc="0" normalizeH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ＭＳ Ｐゴシック" pitchFamily="-84" charset="-128"/>
              </a:rPr>
              <a:t>Site Upgrade (UO)</a:t>
            </a:r>
          </a:p>
          <a:p>
            <a:pPr marL="631825" lvl="1" indent="-174625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Font typeface="Arial" pitchFamily="34" charset="0"/>
              <a:buChar char="•"/>
              <a:defRPr/>
            </a:pPr>
            <a:r>
              <a:rPr lang="en-US" kern="0" dirty="0" smtClean="0">
                <a:cs typeface="ＭＳ Ｐゴシック" pitchFamily="-84" charset="-128"/>
              </a:rPr>
              <a:t>December 9</a:t>
            </a:r>
            <a:r>
              <a:rPr lang="en-US" kern="0" baseline="30000" dirty="0" smtClean="0">
                <a:cs typeface="ＭＳ Ｐゴシック" pitchFamily="-84" charset="-128"/>
              </a:rPr>
              <a:t>th</a:t>
            </a:r>
            <a:r>
              <a:rPr lang="en-US" kern="0" dirty="0" smtClean="0">
                <a:cs typeface="ＭＳ Ｐゴシック" pitchFamily="-84" charset="-128"/>
              </a:rPr>
              <a:t> – December 21</a:t>
            </a:r>
            <a:r>
              <a:rPr lang="en-US" kern="0" baseline="30000" dirty="0" smtClean="0">
                <a:cs typeface="ＭＳ Ｐゴシック" pitchFamily="-84" charset="-128"/>
              </a:rPr>
              <a:t>st</a:t>
            </a:r>
            <a:endParaRPr lang="en-US" kern="0" dirty="0" smtClean="0">
              <a:cs typeface="ＭＳ Ｐゴシック" pitchFamily="-84" charset="-128"/>
            </a:endParaRPr>
          </a:p>
          <a:p>
            <a:pPr marL="631825" lvl="1" indent="-174625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Font typeface="Arial" pitchFamily="34" charset="0"/>
              <a:buChar char="•"/>
              <a:defRPr/>
            </a:pPr>
            <a:r>
              <a:rPr lang="en-US" kern="0" dirty="0" smtClean="0">
                <a:cs typeface="ＭＳ Ｐゴシック" pitchFamily="-84" charset="-128"/>
              </a:rPr>
              <a:t>Tuesday, December 11</a:t>
            </a:r>
            <a:r>
              <a:rPr lang="en-US" kern="0" baseline="30000" dirty="0" smtClean="0">
                <a:cs typeface="ＭＳ Ｐゴシック" pitchFamily="-84" charset="-128"/>
              </a:rPr>
              <a:t>th</a:t>
            </a:r>
            <a:r>
              <a:rPr lang="en-US" kern="0" dirty="0" smtClean="0">
                <a:cs typeface="ＭＳ Ｐゴシック" pitchFamily="-84" charset="-128"/>
              </a:rPr>
              <a:t> </a:t>
            </a:r>
          </a:p>
          <a:p>
            <a:pPr marL="1089025" lvl="2" indent="-174625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Font typeface="Arial" pitchFamily="34" charset="0"/>
              <a:buChar char="•"/>
              <a:defRPr/>
            </a:pPr>
            <a:r>
              <a:rPr lang="en-US" b="1" kern="0" dirty="0" smtClean="0">
                <a:solidFill>
                  <a:schemeClr val="tx2">
                    <a:lumMod val="75000"/>
                  </a:schemeClr>
                </a:solidFill>
                <a:cs typeface="ＭＳ Ｐゴシック" pitchFamily="-84" charset="-128"/>
              </a:rPr>
              <a:t>ZC Cutovers</a:t>
            </a:r>
          </a:p>
          <a:p>
            <a:pPr marL="631825" lvl="1" indent="-174625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Font typeface="Arial" pitchFamily="34" charset="0"/>
              <a:buChar char="•"/>
              <a:defRPr/>
            </a:pPr>
            <a:r>
              <a:rPr kumimoji="0" lang="en-US" i="0" u="none" strike="noStrike" kern="0" cap="none" spc="0" normalizeH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ＭＳ Ｐゴシック" pitchFamily="-84" charset="-128"/>
              </a:rPr>
              <a:t>Wednesday, December 12</a:t>
            </a:r>
            <a:r>
              <a:rPr kumimoji="0" lang="en-US" i="0" u="none" strike="noStrike" kern="0" cap="none" spc="0" normalizeH="0" baseline="3000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ＭＳ Ｐゴシック" pitchFamily="-84" charset="-128"/>
              </a:rPr>
              <a:t>th</a:t>
            </a:r>
            <a:endParaRPr lang="en-US" kern="0" dirty="0" smtClean="0">
              <a:cs typeface="ＭＳ Ｐゴシック" pitchFamily="-84" charset="-128"/>
            </a:endParaRPr>
          </a:p>
          <a:p>
            <a:pPr marL="1089025" lvl="2" indent="-174625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Font typeface="Arial" pitchFamily="34" charset="0"/>
              <a:buChar char="•"/>
              <a:defRPr/>
            </a:pPr>
            <a:r>
              <a:rPr kumimoji="0" lang="en-US" i="0" u="none" strike="noStrike" kern="0" cap="none" spc="0" normalizeH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ＭＳ Ｐゴシック" pitchFamily="-84" charset="-128"/>
              </a:rPr>
              <a:t>Core Network Upgrade </a:t>
            </a:r>
          </a:p>
          <a:p>
            <a:pPr marL="1089025" lvl="2" indent="-174625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Font typeface="Arial" pitchFamily="34" charset="0"/>
              <a:buChar char="•"/>
              <a:defRPr/>
            </a:pPr>
            <a:r>
              <a:rPr kumimoji="0" lang="en-US" b="1" i="0" u="none" strike="noStrike" kern="0" cap="none" spc="0" normalizeH="0" dirty="0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ＭＳ Ｐゴシック" pitchFamily="-84" charset="-128"/>
              </a:rPr>
              <a:t>CEN Network Upgrade</a:t>
            </a:r>
          </a:p>
          <a:p>
            <a:pPr marL="1089025" lvl="2" indent="-174625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Font typeface="Arial" pitchFamily="34" charset="0"/>
              <a:buChar char="•"/>
              <a:defRPr/>
            </a:pPr>
            <a:r>
              <a:rPr kumimoji="0" lang="en-US" b="1" i="0" u="none" strike="noStrike" kern="0" cap="none" spc="0" normalizeH="0" dirty="0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ＭＳ Ｐゴシック" pitchFamily="-84" charset="-128"/>
              </a:rPr>
              <a:t>Site Transport Upgrade</a:t>
            </a:r>
          </a:p>
          <a:p>
            <a:pPr marL="631825" lvl="1" indent="-174625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Font typeface="Arial" pitchFamily="34" charset="0"/>
              <a:buChar char="•"/>
              <a:defRPr/>
            </a:pPr>
            <a:r>
              <a:rPr lang="en-US" kern="0" dirty="0" smtClean="0">
                <a:cs typeface="ＭＳ Ｐゴシック" pitchFamily="-84" charset="-128"/>
              </a:rPr>
              <a:t>Thursday, Dec 12</a:t>
            </a:r>
            <a:r>
              <a:rPr lang="en-US" kern="0" baseline="30000" dirty="0" smtClean="0">
                <a:cs typeface="ＭＳ Ｐゴシック" pitchFamily="-84" charset="-128"/>
              </a:rPr>
              <a:t>th </a:t>
            </a:r>
            <a:r>
              <a:rPr lang="en-US" kern="0" dirty="0" smtClean="0">
                <a:cs typeface="ＭＳ Ｐゴシック" pitchFamily="-84" charset="-128"/>
              </a:rPr>
              <a:t>– Dec 21</a:t>
            </a:r>
            <a:r>
              <a:rPr lang="en-US" kern="0" baseline="30000" dirty="0" smtClean="0">
                <a:cs typeface="ＭＳ Ｐゴシック" pitchFamily="-84" charset="-128"/>
              </a:rPr>
              <a:t>st</a:t>
            </a:r>
            <a:endParaRPr lang="en-US" kern="0" dirty="0" smtClean="0">
              <a:cs typeface="ＭＳ Ｐゴシック" pitchFamily="-84" charset="-128"/>
            </a:endParaRPr>
          </a:p>
          <a:p>
            <a:pPr marL="1089025" lvl="2" indent="-174625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Font typeface="Arial" pitchFamily="34" charset="0"/>
              <a:buChar char="•"/>
              <a:defRPr/>
            </a:pPr>
            <a:r>
              <a:rPr lang="en-US" kern="0" dirty="0" smtClean="0">
                <a:cs typeface="ＭＳ Ｐゴシック" pitchFamily="-84" charset="-128"/>
              </a:rPr>
              <a:t>Site Transport (cont)</a:t>
            </a:r>
          </a:p>
          <a:p>
            <a:pPr marL="1089025" lvl="2" indent="-174625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Font typeface="Arial" pitchFamily="34" charset="0"/>
              <a:buChar char="•"/>
              <a:defRPr/>
            </a:pPr>
            <a:r>
              <a:rPr lang="en-US" kern="0" dirty="0" smtClean="0">
                <a:cs typeface="ＭＳ Ｐゴシック" pitchFamily="-84" charset="-128"/>
              </a:rPr>
              <a:t>Site SWDL’s</a:t>
            </a:r>
          </a:p>
          <a:p>
            <a:pPr marL="174625" indent="-174625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defRPr/>
            </a:pPr>
            <a:r>
              <a:rPr lang="en-US" sz="2300" b="1" kern="0" dirty="0" smtClean="0">
                <a:cs typeface="ＭＳ Ｐゴシック" pitchFamily="-84" charset="-128"/>
              </a:rPr>
              <a:t>Console Site Upgrades (Field)</a:t>
            </a:r>
          </a:p>
          <a:p>
            <a:pPr marL="631825" lvl="1" indent="-174625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Font typeface="Arial" pitchFamily="34" charset="0"/>
              <a:buChar char="•"/>
              <a:defRPr/>
            </a:pPr>
            <a:r>
              <a:rPr lang="en-US" kern="0" dirty="0" smtClean="0">
                <a:cs typeface="ＭＳ Ｐゴシック" pitchFamily="-84" charset="-128"/>
              </a:rPr>
              <a:t>January 7th – Early Spring</a:t>
            </a:r>
          </a:p>
          <a:p>
            <a:pPr marL="1089025" lvl="2" indent="-174625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defRPr/>
            </a:pPr>
            <a:endParaRPr lang="en-US" kern="0" dirty="0" smtClean="0">
              <a:cs typeface="ＭＳ Ｐゴシック" pitchFamily="-84" charset="-128"/>
            </a:endParaRPr>
          </a:p>
          <a:p>
            <a:pPr marL="1089025" lvl="2" indent="-174625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Font typeface="Arial" pitchFamily="34" charset="0"/>
              <a:buChar char="•"/>
              <a:defRPr/>
            </a:pPr>
            <a:endParaRPr lang="en-US" kern="0" dirty="0" smtClean="0">
              <a:cs typeface="ＭＳ Ｐゴシック" pitchFamily="-84" charset="-128"/>
            </a:endParaRPr>
          </a:p>
          <a:p>
            <a:pPr marL="631825" lvl="1" indent="-174625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Font typeface="Arial" pitchFamily="34" charset="0"/>
              <a:buChar char="•"/>
              <a:defRPr/>
            </a:pPr>
            <a:endParaRPr kumimoji="0" lang="en-US" sz="2000" b="1" i="0" u="none" strike="noStrike" kern="0" cap="none" spc="0" normalizeH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ＭＳ Ｐゴシック" pitchFamily="-84" charset="-128"/>
            </a:endParaRPr>
          </a:p>
          <a:p>
            <a:pPr marL="631825" lvl="1" indent="-174625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Font typeface="Arial" pitchFamily="34" charset="0"/>
              <a:buChar char="•"/>
              <a:defRPr/>
            </a:pPr>
            <a:endParaRPr kumimoji="0" lang="en-US" sz="2000" b="1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ＭＳ Ｐゴシック" pitchFamily="-84" charset="-128"/>
            </a:endParaRPr>
          </a:p>
          <a:p>
            <a:pPr marL="522288" marR="0" lvl="1" indent="-176213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SzTx/>
              <a:buFont typeface="Arial" charset="0"/>
              <a:buChar char="-"/>
              <a:tabLst/>
              <a:defRPr/>
            </a:pPr>
            <a:endParaRPr kumimoji="0" lang="en-US" sz="1600" b="0" i="1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+mn-ea"/>
            </a:endParaRPr>
          </a:p>
          <a:p>
            <a:pPr marL="522288" marR="0" lvl="1" indent="-176213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SzTx/>
              <a:buFont typeface="Arial" charset="0"/>
              <a:buChar char="-"/>
              <a:tabLst/>
              <a:defRPr/>
            </a:pPr>
            <a:endParaRPr kumimoji="0" lang="en-US" sz="1600" b="0" i="1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+mn-ea"/>
            </a:endParaRPr>
          </a:p>
          <a:p>
            <a:pPr marL="174625" marR="0" lvl="0" indent="-174625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SzTx/>
              <a:buFontTx/>
              <a:buChar char="•"/>
              <a:tabLst/>
              <a:defRPr/>
            </a:pPr>
            <a:endParaRPr kumimoji="0" lang="en-US" sz="2000" b="1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ＭＳ Ｐゴシック" pitchFamily="-84" charset="-128"/>
            </a:endParaRPr>
          </a:p>
          <a:p>
            <a:pPr marL="174625" marR="0" lvl="0" indent="-174625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SzTx/>
              <a:buFontTx/>
              <a:buNone/>
              <a:tabLst/>
              <a:defRPr/>
            </a:pPr>
            <a:endParaRPr kumimoji="0" lang="en-US" b="1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ＭＳ Ｐゴシック" pitchFamily="-84" charset="-128"/>
            </a:endParaRPr>
          </a:p>
          <a:p>
            <a:pPr marL="522288" marR="0" lvl="1" indent="-176213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63BE"/>
              </a:buClr>
              <a:buSzTx/>
              <a:buFont typeface="Arial" charset="0"/>
              <a:buChar char="-"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+mn-ea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4724402" y="1524002"/>
            <a:ext cx="8518525" cy="50347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pic>
        <p:nvPicPr>
          <p:cNvPr id="11" name="Picture 10" descr="State of IL Final Backhaul Map v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5257802" y="762000"/>
            <a:ext cx="3648637" cy="5638800"/>
          </a:xfrm>
          <a:prstGeom prst="rect">
            <a:avLst/>
          </a:prstGeom>
        </p:spPr>
      </p:pic>
      <p:pic>
        <p:nvPicPr>
          <p:cNvPr id="26625" name="Picture 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51520" y="980730"/>
            <a:ext cx="4968552" cy="1095375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  <p:sp>
        <p:nvSpPr>
          <p:cNvPr id="12" name="TextBox 11"/>
          <p:cNvSpPr txBox="1"/>
          <p:nvPr/>
        </p:nvSpPr>
        <p:spPr>
          <a:xfrm>
            <a:off x="228600" y="2209801"/>
            <a:ext cx="4991472" cy="4524315"/>
          </a:xfrm>
          <a:prstGeom prst="rect">
            <a:avLst/>
          </a:prstGeom>
          <a:noFill/>
          <a:ln>
            <a:solidFill>
              <a:srgbClr val="7BACDC"/>
            </a:solidFill>
          </a:ln>
        </p:spPr>
        <p:txBody>
          <a:bodyPr wrap="squar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dirty="0" smtClean="0"/>
              <a:t> Current MSI and AT&amp;T contract valid through 2018</a:t>
            </a:r>
          </a:p>
          <a:p>
            <a:pPr>
              <a:buFont typeface="Arial" pitchFamily="34" charset="0"/>
              <a:buChar char="•"/>
            </a:pPr>
            <a:r>
              <a:rPr lang="en-US" dirty="0" smtClean="0"/>
              <a:t> NEW contract for MPLS (Ethernet)</a:t>
            </a:r>
          </a:p>
          <a:p>
            <a:pPr>
              <a:buFont typeface="Arial" pitchFamily="34" charset="0"/>
              <a:buChar char="•"/>
            </a:pPr>
            <a:r>
              <a:rPr lang="en-US" dirty="0" smtClean="0"/>
              <a:t> AT&amp;T moving toward Ethernet Network</a:t>
            </a:r>
          </a:p>
          <a:p>
            <a:pPr>
              <a:buFont typeface="Arial" pitchFamily="34" charset="0"/>
              <a:buChar char="•"/>
            </a:pPr>
            <a:r>
              <a:rPr lang="en-US" dirty="0" smtClean="0"/>
              <a:t> AT&amp;T recognizes that this will take time</a:t>
            </a:r>
          </a:p>
          <a:p>
            <a:pPr lvl="1">
              <a:buFont typeface="Arial" pitchFamily="34" charset="0"/>
              <a:buChar char="•"/>
            </a:pPr>
            <a:r>
              <a:rPr lang="en-US" dirty="0" smtClean="0"/>
              <a:t> NO HARD DROP DEAD DATE</a:t>
            </a:r>
          </a:p>
          <a:p>
            <a:pPr lvl="1">
              <a:buFont typeface="Arial" pitchFamily="34" charset="0"/>
              <a:buChar char="•"/>
            </a:pPr>
            <a:r>
              <a:rPr lang="en-US" dirty="0" smtClean="0"/>
              <a:t> WHERE AVAILABLE</a:t>
            </a:r>
          </a:p>
          <a:p>
            <a:pPr>
              <a:buFont typeface="Arial" pitchFamily="34" charset="0"/>
              <a:buChar char="•"/>
            </a:pPr>
            <a:r>
              <a:rPr lang="en-US" dirty="0" smtClean="0"/>
              <a:t>70</a:t>
            </a:r>
            <a:r>
              <a:rPr lang="en-US" kern="0" dirty="0" smtClean="0">
                <a:solidFill>
                  <a:srgbClr val="000000"/>
                </a:solidFill>
              </a:rPr>
              <a:t>% </a:t>
            </a:r>
            <a:r>
              <a:rPr lang="en-US" kern="0" dirty="0" smtClean="0">
                <a:solidFill>
                  <a:srgbClr val="000000"/>
                </a:solidFill>
              </a:rPr>
              <a:t>fall inside AT&amp;T’s Fiber/Ethernet footprint</a:t>
            </a:r>
          </a:p>
          <a:p>
            <a:pPr>
              <a:buFont typeface="Arial" pitchFamily="34" charset="0"/>
              <a:buChar char="•"/>
            </a:pPr>
            <a:r>
              <a:rPr lang="en-US" kern="0" dirty="0" smtClean="0">
                <a:solidFill>
                  <a:srgbClr val="000000"/>
                </a:solidFill>
              </a:rPr>
              <a:t> </a:t>
            </a:r>
            <a:r>
              <a:rPr lang="en-US" kern="0" dirty="0" smtClean="0">
                <a:solidFill>
                  <a:srgbClr val="000000"/>
                </a:solidFill>
              </a:rPr>
              <a:t>30% </a:t>
            </a:r>
            <a:r>
              <a:rPr lang="en-US" kern="0" dirty="0" smtClean="0">
                <a:solidFill>
                  <a:srgbClr val="000000"/>
                </a:solidFill>
              </a:rPr>
              <a:t>will still require traditional T1 </a:t>
            </a:r>
            <a:r>
              <a:rPr lang="en-US" kern="0" dirty="0" smtClean="0">
                <a:solidFill>
                  <a:srgbClr val="000000"/>
                </a:solidFill>
              </a:rPr>
              <a:t>type access </a:t>
            </a:r>
            <a:r>
              <a:rPr lang="en-US" kern="0" dirty="0" smtClean="0">
                <a:solidFill>
                  <a:srgbClr val="000000"/>
                </a:solidFill>
              </a:rPr>
              <a:t>until Ethernet becomes available at a later date</a:t>
            </a:r>
          </a:p>
          <a:p>
            <a:pPr>
              <a:buFont typeface="Arial" pitchFamily="34" charset="0"/>
              <a:buChar char="•"/>
            </a:pPr>
            <a:r>
              <a:rPr lang="en-US" dirty="0" smtClean="0"/>
              <a:t> Pilot Testing (COMPLETED)</a:t>
            </a:r>
          </a:p>
          <a:p>
            <a:pPr>
              <a:buFont typeface="Arial" pitchFamily="34" charset="0"/>
              <a:buChar char="•"/>
            </a:pPr>
            <a:r>
              <a:rPr lang="en-US" dirty="0" smtClean="0"/>
              <a:t> </a:t>
            </a:r>
            <a:r>
              <a:rPr lang="en-US" dirty="0" err="1" smtClean="0"/>
              <a:t>Inititial</a:t>
            </a:r>
            <a:r>
              <a:rPr lang="en-US" dirty="0" smtClean="0"/>
              <a:t> orders placed, Scheduling </a:t>
            </a:r>
            <a:r>
              <a:rPr lang="en-US" dirty="0" smtClean="0"/>
              <a:t>site implementation </a:t>
            </a:r>
          </a:p>
          <a:p>
            <a:pPr>
              <a:buFont typeface="Arial" pitchFamily="34" charset="0"/>
              <a:buChar char="•"/>
            </a:pPr>
            <a:r>
              <a:rPr lang="en-US" dirty="0" smtClean="0"/>
              <a:t> Other fiber providers are supported  (Comcast, Charter…) </a:t>
            </a:r>
          </a:p>
          <a:p>
            <a:endParaRPr lang="en-US" dirty="0"/>
          </a:p>
        </p:txBody>
      </p:sp>
      <p:sp>
        <p:nvSpPr>
          <p:cNvPr id="9" name="Title 1"/>
          <p:cNvSpPr txBox="1">
            <a:spLocks/>
          </p:cNvSpPr>
          <p:nvPr/>
        </p:nvSpPr>
        <p:spPr bwMode="auto">
          <a:xfrm>
            <a:off x="0" y="0"/>
            <a:ext cx="8227016" cy="9821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ts val="38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all" spc="0" normalizeH="0" baseline="0" noProof="0" dirty="0" smtClean="0">
                <a:ln>
                  <a:noFill/>
                </a:ln>
                <a:solidFill>
                  <a:srgbClr val="0063BE"/>
                </a:solidFill>
                <a:effectLst/>
                <a:uLnTx/>
                <a:uFillTx/>
                <a:latin typeface="+mj-lt"/>
                <a:ea typeface="+mj-ea"/>
                <a:cs typeface="Univers 67 Condensed" pitchFamily="50" charset="0"/>
              </a:rPr>
              <a:t>Starcom21 - Backhaul</a:t>
            </a:r>
            <a:endParaRPr kumimoji="0" lang="en-US" sz="3200" b="1" i="0" u="none" strike="noStrike" kern="0" cap="all" spc="0" normalizeH="0" baseline="0" noProof="0" dirty="0">
              <a:ln>
                <a:noFill/>
              </a:ln>
              <a:solidFill>
                <a:srgbClr val="0063BE"/>
              </a:solidFill>
              <a:effectLst/>
              <a:uLnTx/>
              <a:uFillTx/>
              <a:latin typeface="+mj-lt"/>
              <a:ea typeface="+mj-ea"/>
              <a:cs typeface="Univers 67 Condensed" pitchFamily="50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Rectangle 5"/>
          <p:cNvSpPr/>
          <p:nvPr/>
        </p:nvSpPr>
        <p:spPr>
          <a:xfrm>
            <a:off x="914400" y="1752600"/>
            <a:ext cx="6804170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Starcom21 Backhaul</a:t>
            </a:r>
          </a:p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Improvement Initiative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9143999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Rectangle 2"/>
          <p:cNvSpPr/>
          <p:nvPr/>
        </p:nvSpPr>
        <p:spPr>
          <a:xfrm>
            <a:off x="2973464" y="0"/>
            <a:ext cx="5126980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Current Backhaul</a:t>
            </a:r>
          </a:p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Design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Rectangle 2"/>
          <p:cNvSpPr/>
          <p:nvPr/>
        </p:nvSpPr>
        <p:spPr>
          <a:xfrm>
            <a:off x="3733800" y="0"/>
            <a:ext cx="5137497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MPLS IP Ethernet</a:t>
            </a:r>
          </a:p>
          <a:p>
            <a:pPr algn="ctr"/>
            <a:r>
              <a:rPr lang="en-US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Backhaul Design</a:t>
            </a:r>
            <a:endParaRPr lang="en-US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49121" y="1050507"/>
            <a:ext cx="7666073" cy="53245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000" b="1" dirty="0" smtClean="0"/>
              <a:t> We are considering using Permanent Satellite Backhaul </a:t>
            </a:r>
          </a:p>
          <a:p>
            <a:r>
              <a:rPr lang="en-US" sz="2000" b="1" dirty="0"/>
              <a:t> </a:t>
            </a:r>
            <a:r>
              <a:rPr lang="en-US" sz="2000" b="1" dirty="0" smtClean="0"/>
              <a:t>     Links on approximately 40 sites where Fiber is not yet </a:t>
            </a:r>
          </a:p>
          <a:p>
            <a:r>
              <a:rPr lang="en-US" sz="2000" b="1" dirty="0" smtClean="0"/>
              <a:t>      available.</a:t>
            </a:r>
          </a:p>
          <a:p>
            <a:pPr>
              <a:buFont typeface="Arial" pitchFamily="34" charset="0"/>
              <a:buChar char="•"/>
            </a:pPr>
            <a:endParaRPr lang="en-US" sz="2000" b="1" dirty="0"/>
          </a:p>
          <a:p>
            <a:pPr>
              <a:buFont typeface="Arial" pitchFamily="34" charset="0"/>
              <a:buChar char="•"/>
            </a:pPr>
            <a:r>
              <a:rPr lang="en-US" sz="2000" b="1" dirty="0" smtClean="0"/>
              <a:t>The satellite bandwidth for 40 sites get the cost down to</a:t>
            </a:r>
          </a:p>
          <a:p>
            <a:r>
              <a:rPr lang="en-US" sz="2000" b="1" dirty="0"/>
              <a:t> </a:t>
            </a:r>
            <a:r>
              <a:rPr lang="en-US" sz="2000" b="1" dirty="0" smtClean="0"/>
              <a:t>     a point where we could consider putting satellite</a:t>
            </a:r>
          </a:p>
          <a:p>
            <a:r>
              <a:rPr lang="en-US" sz="2000" b="1" dirty="0" smtClean="0"/>
              <a:t>      backup links on the remaining sites.</a:t>
            </a:r>
          </a:p>
          <a:p>
            <a:endParaRPr lang="en-US" sz="2000" b="1" dirty="0" smtClean="0"/>
          </a:p>
          <a:p>
            <a:pPr>
              <a:buFont typeface="Arial" pitchFamily="34" charset="0"/>
              <a:buChar char="•"/>
            </a:pPr>
            <a:r>
              <a:rPr lang="en-US" sz="2000" b="1" dirty="0" smtClean="0"/>
              <a:t>We are in the process of installing a satellite link on the Bluff</a:t>
            </a:r>
          </a:p>
          <a:p>
            <a:r>
              <a:rPr lang="en-US" sz="2000" b="1" dirty="0" smtClean="0"/>
              <a:t>       Springs site.  We will be evaluating the suitability of a</a:t>
            </a:r>
          </a:p>
          <a:p>
            <a:r>
              <a:rPr lang="en-US" sz="2000" b="1" dirty="0" smtClean="0"/>
              <a:t>       a permanent satellite link.  We will be evaluating:</a:t>
            </a:r>
          </a:p>
          <a:p>
            <a:endParaRPr lang="en-US" sz="2000" b="1" dirty="0" smtClean="0"/>
          </a:p>
          <a:p>
            <a:pPr lvl="2">
              <a:buFont typeface="Arial" pitchFamily="34" charset="0"/>
              <a:buChar char="•"/>
            </a:pPr>
            <a:r>
              <a:rPr lang="en-US" sz="2000" b="1" dirty="0" smtClean="0"/>
              <a:t>Satellite link performance in adverse weather.</a:t>
            </a:r>
          </a:p>
          <a:p>
            <a:pPr lvl="2">
              <a:buFont typeface="Arial" pitchFamily="34" charset="0"/>
              <a:buChar char="•"/>
            </a:pPr>
            <a:r>
              <a:rPr lang="en-US" sz="2000" b="1" dirty="0" smtClean="0"/>
              <a:t>Satellite audio suitability for full time use. </a:t>
            </a:r>
          </a:p>
          <a:p>
            <a:pPr lvl="2">
              <a:buFont typeface="Arial" pitchFamily="34" charset="0"/>
              <a:buChar char="•"/>
            </a:pPr>
            <a:r>
              <a:rPr lang="en-US" sz="2000" b="1" dirty="0" smtClean="0"/>
              <a:t>Data bandwidth required.</a:t>
            </a:r>
          </a:p>
          <a:p>
            <a:pPr>
              <a:buFont typeface="Arial" pitchFamily="34" charset="0"/>
              <a:buChar char="•"/>
            </a:pPr>
            <a:endParaRPr lang="en-US" sz="2000" dirty="0"/>
          </a:p>
          <a:p>
            <a:pPr>
              <a:buFont typeface="Arial" pitchFamily="34" charset="0"/>
              <a:buChar char="•"/>
            </a:pPr>
            <a:endParaRPr lang="en-US" sz="2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8227016" cy="982133"/>
          </a:xfrm>
        </p:spPr>
        <p:txBody>
          <a:bodyPr anchor="ctr"/>
          <a:lstStyle/>
          <a:p>
            <a:r>
              <a:rPr lang="en-US" sz="3200" dirty="0" smtClean="0"/>
              <a:t>Starcom21 - </a:t>
            </a:r>
            <a:r>
              <a:rPr lang="en-US" sz="3200" dirty="0" smtClean="0"/>
              <a:t>Agenda</a:t>
            </a:r>
            <a:endParaRPr lang="en-US" sz="3200" dirty="0"/>
          </a:p>
        </p:txBody>
      </p:sp>
      <p:sp>
        <p:nvSpPr>
          <p:cNvPr id="6" name="Text Placeholder 1"/>
          <p:cNvSpPr>
            <a:spLocks noGrp="1"/>
          </p:cNvSpPr>
          <p:nvPr>
            <p:ph type="body" idx="4294967295"/>
          </p:nvPr>
        </p:nvSpPr>
        <p:spPr>
          <a:xfrm>
            <a:off x="42850" y="971549"/>
            <a:ext cx="5258493" cy="546190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Welcome and Intro </a:t>
            </a: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Steve Pyle (Motorola Solutions)</a:t>
            </a:r>
          </a:p>
          <a:p>
            <a:pPr>
              <a:spcBef>
                <a:spcPts val="0"/>
              </a:spcBef>
            </a:pP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What’s </a:t>
            </a: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new at Motorola?</a:t>
            </a: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Pat Hughes 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(Motorola Solutions)</a:t>
            </a:r>
          </a:p>
          <a:p>
            <a:pPr>
              <a:spcBef>
                <a:spcPts val="0"/>
              </a:spcBef>
            </a:pP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STARCOM21 </a:t>
            </a: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– </a:t>
            </a:r>
            <a:r>
              <a:rPr lang="en-US" sz="2000" b="0" dirty="0" smtClean="0">
                <a:solidFill>
                  <a:schemeClr val="accent1">
                    <a:lumMod val="75000"/>
                  </a:schemeClr>
                </a:solidFill>
              </a:rPr>
              <a:t>State of the Network</a:t>
            </a:r>
            <a:endParaRPr lang="en-US" sz="2400" b="0" dirty="0" smtClean="0">
              <a:solidFill>
                <a:schemeClr val="accent1">
                  <a:lumMod val="75000"/>
                </a:schemeClr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Steve Pyle (Motorola Solutions)</a:t>
            </a:r>
          </a:p>
          <a:p>
            <a:pPr>
              <a:spcBef>
                <a:spcPts val="0"/>
              </a:spcBef>
            </a:pPr>
            <a:r>
              <a:rPr lang="en-US" sz="2400" b="0" dirty="0" err="1" smtClean="0">
                <a:solidFill>
                  <a:schemeClr val="accent1">
                    <a:lumMod val="75000"/>
                  </a:schemeClr>
                </a:solidFill>
              </a:rPr>
              <a:t>FirstNet</a:t>
            </a:r>
            <a:endParaRPr lang="en-US" sz="2400" b="0" dirty="0" smtClean="0">
              <a:solidFill>
                <a:schemeClr val="accent1">
                  <a:lumMod val="75000"/>
                </a:schemeClr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Joe Galvin (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Statewide Interoperability Coordinator (SWIC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)</a:t>
            </a:r>
          </a:p>
          <a:p>
            <a:pPr>
              <a:spcBef>
                <a:spcPts val="0"/>
              </a:spcBef>
            </a:pPr>
            <a:r>
              <a:rPr lang="en-US" b="0" dirty="0" smtClean="0">
                <a:solidFill>
                  <a:schemeClr val="accent1">
                    <a:lumMod val="75000"/>
                  </a:schemeClr>
                </a:solidFill>
              </a:rPr>
              <a:t>IDOT Disaster Recovery</a:t>
            </a: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Steve Jackson (IDOT Communication System Manager)</a:t>
            </a:r>
            <a:endParaRPr lang="en-US" dirty="0" smtClean="0">
              <a:solidFill>
                <a:schemeClr val="accent1">
                  <a:lumMod val="75000"/>
                </a:schemeClr>
              </a:solidFill>
            </a:endParaRPr>
          </a:p>
          <a:p>
            <a:pPr>
              <a:spcBef>
                <a:spcPts val="0"/>
              </a:spcBef>
            </a:pP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Motorola </a:t>
            </a: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APX Subscribers</a:t>
            </a: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Sean </a:t>
            </a:r>
            <a:r>
              <a:rPr lang="en-US" dirty="0" err="1" smtClean="0">
                <a:solidFill>
                  <a:schemeClr val="accent1">
                    <a:lumMod val="75000"/>
                  </a:schemeClr>
                </a:solidFill>
              </a:rPr>
              <a:t>Eriksen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 Motorola Solutions)</a:t>
            </a:r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>
            <a:lum bright="20000" contrast="29000"/>
          </a:blip>
          <a:srcRect/>
          <a:stretch>
            <a:fillRect/>
          </a:stretch>
        </p:blipFill>
        <p:spPr bwMode="auto">
          <a:xfrm>
            <a:off x="5301343" y="642257"/>
            <a:ext cx="3263932" cy="56360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6"/>
          <p:cNvSpPr/>
          <p:nvPr/>
        </p:nvSpPr>
        <p:spPr>
          <a:xfrm>
            <a:off x="2468379" y="3244334"/>
            <a:ext cx="42072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IDOT Communication System Manager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32956665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24000" y="304800"/>
            <a:ext cx="56698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Satellite Advantages over Cellular 4G</a:t>
            </a:r>
            <a:endParaRPr lang="en-US" sz="2800" b="1" dirty="0"/>
          </a:p>
        </p:txBody>
      </p:sp>
      <p:sp>
        <p:nvSpPr>
          <p:cNvPr id="3" name="TextBox 2"/>
          <p:cNvSpPr txBox="1"/>
          <p:nvPr/>
        </p:nvSpPr>
        <p:spPr>
          <a:xfrm>
            <a:off x="238259" y="1219200"/>
            <a:ext cx="8573181" cy="48320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200" dirty="0" smtClean="0"/>
              <a:t> 4G not available on many of our sites with troubled T1s.</a:t>
            </a:r>
          </a:p>
          <a:p>
            <a:pPr>
              <a:buFont typeface="Arial" pitchFamily="34" charset="0"/>
              <a:buChar char="•"/>
            </a:pPr>
            <a:endParaRPr lang="en-US" sz="2200" dirty="0"/>
          </a:p>
          <a:p>
            <a:pPr>
              <a:buFont typeface="Arial" pitchFamily="34" charset="0"/>
              <a:buChar char="•"/>
            </a:pPr>
            <a:r>
              <a:rPr lang="en-US" sz="2200" dirty="0" smtClean="0"/>
              <a:t>Site Congestion a problem on the sites that do have access to 4G.</a:t>
            </a:r>
          </a:p>
          <a:p>
            <a:pPr>
              <a:buFont typeface="Arial" pitchFamily="34" charset="0"/>
              <a:buChar char="•"/>
            </a:pPr>
            <a:endParaRPr lang="en-US" sz="2200" dirty="0"/>
          </a:p>
          <a:p>
            <a:pPr>
              <a:buFont typeface="Arial" pitchFamily="34" charset="0"/>
              <a:buChar char="•"/>
            </a:pPr>
            <a:r>
              <a:rPr lang="en-US" sz="2200" dirty="0" smtClean="0"/>
              <a:t>Cellular backhaul is not Public Safety Grade.</a:t>
            </a:r>
          </a:p>
          <a:p>
            <a:r>
              <a:rPr lang="en-US" sz="2200" dirty="0"/>
              <a:t> </a:t>
            </a:r>
            <a:r>
              <a:rPr lang="en-US" sz="2200" dirty="0" smtClean="0"/>
              <a:t>    Sites are not hardened.</a:t>
            </a:r>
          </a:p>
          <a:p>
            <a:r>
              <a:rPr lang="en-US" sz="2200" dirty="0"/>
              <a:t> </a:t>
            </a:r>
            <a:r>
              <a:rPr lang="en-US" sz="2200" dirty="0" smtClean="0"/>
              <a:t>    No generator for loss of power (about 4 hours of battery).</a:t>
            </a:r>
          </a:p>
          <a:p>
            <a:endParaRPr lang="en-US" sz="2200" dirty="0"/>
          </a:p>
          <a:p>
            <a:pPr>
              <a:buFont typeface="Arial" pitchFamily="34" charset="0"/>
              <a:buChar char="•"/>
            </a:pPr>
            <a:r>
              <a:rPr lang="en-US" sz="2200" dirty="0" smtClean="0"/>
              <a:t>Site Links over Satellite work during disasters.</a:t>
            </a:r>
          </a:p>
          <a:p>
            <a:pPr>
              <a:buFont typeface="Arial" pitchFamily="34" charset="0"/>
              <a:buChar char="•"/>
            </a:pPr>
            <a:endParaRPr lang="en-US" sz="2200" dirty="0"/>
          </a:p>
          <a:p>
            <a:pPr>
              <a:buFont typeface="Arial" pitchFamily="34" charset="0"/>
              <a:buChar char="•"/>
            </a:pPr>
            <a:r>
              <a:rPr lang="en-US" sz="2200" dirty="0" smtClean="0"/>
              <a:t>4G backup is not effective on bouncing T1 circuits.</a:t>
            </a:r>
          </a:p>
          <a:p>
            <a:pPr>
              <a:buFont typeface="Arial" pitchFamily="34" charset="0"/>
              <a:buChar char="•"/>
            </a:pPr>
            <a:endParaRPr lang="en-US" sz="2200" dirty="0"/>
          </a:p>
          <a:p>
            <a:pPr>
              <a:buFont typeface="Arial" pitchFamily="34" charset="0"/>
              <a:buChar char="•"/>
            </a:pPr>
            <a:r>
              <a:rPr lang="en-US" sz="2200" dirty="0" smtClean="0"/>
              <a:t>Less voice latency than a cellular backhaul link.</a:t>
            </a:r>
          </a:p>
          <a:p>
            <a:endParaRPr lang="en-US" sz="22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Rectangle 3"/>
          <p:cNvSpPr/>
          <p:nvPr/>
        </p:nvSpPr>
        <p:spPr>
          <a:xfrm>
            <a:off x="0" y="3929746"/>
            <a:ext cx="3840217" cy="144655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44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Satellite Link</a:t>
            </a:r>
            <a:endParaRPr lang="en-US" sz="4400" b="1" cap="none" spc="0" dirty="0" smtClean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  <a:p>
            <a:pPr algn="ctr"/>
            <a:r>
              <a:rPr lang="en-US" sz="4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Design</a:t>
            </a:r>
            <a:endParaRPr lang="en-US" sz="4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8227016" cy="982133"/>
          </a:xfrm>
        </p:spPr>
        <p:txBody>
          <a:bodyPr anchor="ctr"/>
          <a:lstStyle/>
          <a:p>
            <a:r>
              <a:rPr lang="en-US" sz="3200" dirty="0" smtClean="0"/>
              <a:t>Starcom21 - </a:t>
            </a:r>
            <a:r>
              <a:rPr lang="en-US" sz="3200" dirty="0" smtClean="0"/>
              <a:t>Agenda</a:t>
            </a:r>
            <a:endParaRPr lang="en-US" sz="3200" dirty="0"/>
          </a:p>
        </p:txBody>
      </p:sp>
      <p:sp>
        <p:nvSpPr>
          <p:cNvPr id="6" name="Text Placeholder 1"/>
          <p:cNvSpPr>
            <a:spLocks noGrp="1"/>
          </p:cNvSpPr>
          <p:nvPr>
            <p:ph type="body" idx="4294967295"/>
          </p:nvPr>
        </p:nvSpPr>
        <p:spPr>
          <a:xfrm>
            <a:off x="42850" y="971549"/>
            <a:ext cx="5258493" cy="546190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Welcome and Intro </a:t>
            </a: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Steve Pyle (Motorola Solutions)</a:t>
            </a:r>
          </a:p>
          <a:p>
            <a:pPr>
              <a:spcBef>
                <a:spcPts val="0"/>
              </a:spcBef>
            </a:pP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What’s </a:t>
            </a: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new at Motorola?</a:t>
            </a: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Pat Hughes 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(Motorola Solutions)</a:t>
            </a:r>
          </a:p>
          <a:p>
            <a:pPr>
              <a:spcBef>
                <a:spcPts val="0"/>
              </a:spcBef>
            </a:pP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STARCOM21 </a:t>
            </a: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– </a:t>
            </a:r>
            <a:r>
              <a:rPr lang="en-US" sz="2000" b="0" dirty="0" smtClean="0">
                <a:solidFill>
                  <a:schemeClr val="accent1">
                    <a:lumMod val="75000"/>
                  </a:schemeClr>
                </a:solidFill>
              </a:rPr>
              <a:t>State of the Network</a:t>
            </a:r>
            <a:endParaRPr lang="en-US" sz="2400" b="0" dirty="0" smtClean="0">
              <a:solidFill>
                <a:schemeClr val="accent1">
                  <a:lumMod val="75000"/>
                </a:schemeClr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Steve Pyle (Motorola Solutions)</a:t>
            </a:r>
          </a:p>
          <a:p>
            <a:pPr>
              <a:spcBef>
                <a:spcPts val="0"/>
              </a:spcBef>
            </a:pPr>
            <a:r>
              <a:rPr lang="en-US" sz="2400" dirty="0" err="1" smtClean="0">
                <a:solidFill>
                  <a:schemeClr val="accent1">
                    <a:lumMod val="75000"/>
                  </a:schemeClr>
                </a:solidFill>
                <a:hlinkClick r:id="rId2" action="ppaction://hlinkpres?slideindex=1&amp;slidetitle="/>
              </a:rPr>
              <a:t>FirstNet</a:t>
            </a:r>
            <a:endParaRPr lang="en-US" sz="2400" dirty="0" smtClean="0">
              <a:solidFill>
                <a:schemeClr val="accent1">
                  <a:lumMod val="75000"/>
                </a:schemeClr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Joe Galvin (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Statewide Interoperability Coordinator (SWIC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)</a:t>
            </a:r>
          </a:p>
          <a:p>
            <a:pPr>
              <a:spcBef>
                <a:spcPts val="0"/>
              </a:spcBef>
            </a:pPr>
            <a:r>
              <a:rPr lang="en-US" b="0" dirty="0" smtClean="0">
                <a:solidFill>
                  <a:schemeClr val="accent1">
                    <a:lumMod val="75000"/>
                  </a:schemeClr>
                </a:solidFill>
              </a:rPr>
              <a:t>IDOT Disaster Recovery</a:t>
            </a: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Steve 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Jackson (IDOT Communication System Manager)</a:t>
            </a:r>
            <a:endParaRPr lang="en-US" dirty="0" smtClean="0">
              <a:solidFill>
                <a:schemeClr val="accent1">
                  <a:lumMod val="75000"/>
                </a:schemeClr>
              </a:solidFill>
            </a:endParaRPr>
          </a:p>
          <a:p>
            <a:pPr>
              <a:spcBef>
                <a:spcPts val="0"/>
              </a:spcBef>
            </a:pP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Motorola </a:t>
            </a: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APX Subscribers</a:t>
            </a: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Sean </a:t>
            </a:r>
            <a:r>
              <a:rPr lang="en-US" dirty="0" err="1" smtClean="0">
                <a:solidFill>
                  <a:schemeClr val="accent1">
                    <a:lumMod val="75000"/>
                  </a:schemeClr>
                </a:solidFill>
              </a:rPr>
              <a:t>Eriksen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 Motorola Solutions)</a:t>
            </a:r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3" cstate="print">
            <a:lum bright="20000" contrast="29000"/>
          </a:blip>
          <a:srcRect/>
          <a:stretch>
            <a:fillRect/>
          </a:stretch>
        </p:blipFill>
        <p:spPr bwMode="auto">
          <a:xfrm>
            <a:off x="5301343" y="642257"/>
            <a:ext cx="3263932" cy="56360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xmlns="" val="332956665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8227016" cy="982133"/>
          </a:xfrm>
        </p:spPr>
        <p:txBody>
          <a:bodyPr anchor="ctr"/>
          <a:lstStyle/>
          <a:p>
            <a:r>
              <a:rPr lang="en-US" sz="3200" dirty="0" smtClean="0"/>
              <a:t>Starcom21 - </a:t>
            </a:r>
            <a:r>
              <a:rPr lang="en-US" sz="3200" dirty="0" smtClean="0"/>
              <a:t>Agenda</a:t>
            </a:r>
            <a:endParaRPr lang="en-US" sz="3200" dirty="0"/>
          </a:p>
        </p:txBody>
      </p:sp>
      <p:sp>
        <p:nvSpPr>
          <p:cNvPr id="6" name="Text Placeholder 1"/>
          <p:cNvSpPr>
            <a:spLocks noGrp="1"/>
          </p:cNvSpPr>
          <p:nvPr>
            <p:ph type="body" idx="4294967295"/>
          </p:nvPr>
        </p:nvSpPr>
        <p:spPr>
          <a:xfrm>
            <a:off x="42850" y="971549"/>
            <a:ext cx="5258493" cy="546190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Welcome and Intro </a:t>
            </a: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Steve Pyle (Motorola Solutions)</a:t>
            </a:r>
          </a:p>
          <a:p>
            <a:pPr>
              <a:spcBef>
                <a:spcPts val="0"/>
              </a:spcBef>
            </a:pP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What’s </a:t>
            </a: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new at Motorola?</a:t>
            </a: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Pat Hughes 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(Motorola Solutions)</a:t>
            </a:r>
          </a:p>
          <a:p>
            <a:pPr>
              <a:spcBef>
                <a:spcPts val="0"/>
              </a:spcBef>
            </a:pP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STARCOM21 </a:t>
            </a: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– </a:t>
            </a:r>
            <a:r>
              <a:rPr lang="en-US" sz="2000" b="0" dirty="0" smtClean="0">
                <a:solidFill>
                  <a:schemeClr val="accent1">
                    <a:lumMod val="75000"/>
                  </a:schemeClr>
                </a:solidFill>
              </a:rPr>
              <a:t>State of the Network</a:t>
            </a:r>
            <a:endParaRPr lang="en-US" sz="2400" b="0" dirty="0" smtClean="0">
              <a:solidFill>
                <a:schemeClr val="accent1">
                  <a:lumMod val="75000"/>
                </a:schemeClr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Steve Pyle (Motorola Solutions)</a:t>
            </a:r>
          </a:p>
          <a:p>
            <a:pPr>
              <a:spcBef>
                <a:spcPts val="0"/>
              </a:spcBef>
            </a:pPr>
            <a:r>
              <a:rPr lang="en-US" sz="2400" b="0" dirty="0" err="1" smtClean="0">
                <a:solidFill>
                  <a:schemeClr val="accent1">
                    <a:lumMod val="75000"/>
                  </a:schemeClr>
                </a:solidFill>
              </a:rPr>
              <a:t>FirstNet</a:t>
            </a:r>
            <a:endParaRPr lang="en-US" sz="2400" b="0" dirty="0" smtClean="0">
              <a:solidFill>
                <a:schemeClr val="accent1">
                  <a:lumMod val="75000"/>
                </a:schemeClr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Joe Galvin (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Statewide Interoperability Coordinator (SWIC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)</a:t>
            </a:r>
          </a:p>
          <a:p>
            <a:pPr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hlinkClick r:id="rId2" action="ppaction://hlinkpres?slideindex=1&amp;slidetitle="/>
              </a:rPr>
              <a:t>IDOT Disaster Recovery</a:t>
            </a:r>
            <a:endParaRPr lang="en-US" dirty="0" smtClean="0">
              <a:solidFill>
                <a:schemeClr val="accent1">
                  <a:lumMod val="75000"/>
                </a:schemeClr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Steve 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Jackson (IDOT Communication System Manager)</a:t>
            </a:r>
            <a:endParaRPr lang="en-US" dirty="0" smtClean="0">
              <a:solidFill>
                <a:schemeClr val="accent1">
                  <a:lumMod val="75000"/>
                </a:schemeClr>
              </a:solidFill>
            </a:endParaRPr>
          </a:p>
          <a:p>
            <a:pPr>
              <a:spcBef>
                <a:spcPts val="0"/>
              </a:spcBef>
            </a:pP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Motorola </a:t>
            </a: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APX Subscribers</a:t>
            </a: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Sean </a:t>
            </a:r>
            <a:r>
              <a:rPr lang="en-US" dirty="0" err="1" smtClean="0">
                <a:solidFill>
                  <a:schemeClr val="accent1">
                    <a:lumMod val="75000"/>
                  </a:schemeClr>
                </a:solidFill>
              </a:rPr>
              <a:t>Eriksen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 Motorola Solutions)</a:t>
            </a:r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3" cstate="print">
            <a:lum bright="20000" contrast="29000"/>
          </a:blip>
          <a:srcRect/>
          <a:stretch>
            <a:fillRect/>
          </a:stretch>
        </p:blipFill>
        <p:spPr bwMode="auto">
          <a:xfrm>
            <a:off x="5301343" y="642257"/>
            <a:ext cx="3263932" cy="56360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xmlns="" val="332956665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8227016" cy="982133"/>
          </a:xfrm>
        </p:spPr>
        <p:txBody>
          <a:bodyPr anchor="ctr"/>
          <a:lstStyle/>
          <a:p>
            <a:r>
              <a:rPr lang="en-US" sz="3200" dirty="0" smtClean="0"/>
              <a:t>Starcom21 - </a:t>
            </a:r>
            <a:r>
              <a:rPr lang="en-US" sz="3200" dirty="0" smtClean="0"/>
              <a:t>Agenda</a:t>
            </a:r>
            <a:endParaRPr lang="en-US" sz="3200" dirty="0"/>
          </a:p>
        </p:txBody>
      </p:sp>
      <p:sp>
        <p:nvSpPr>
          <p:cNvPr id="6" name="Text Placeholder 1"/>
          <p:cNvSpPr>
            <a:spLocks noGrp="1"/>
          </p:cNvSpPr>
          <p:nvPr>
            <p:ph type="body" idx="4294967295"/>
          </p:nvPr>
        </p:nvSpPr>
        <p:spPr>
          <a:xfrm>
            <a:off x="42850" y="971549"/>
            <a:ext cx="5258493" cy="546190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Welcome and Intro </a:t>
            </a: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Steve Pyle (Motorola Solutions)</a:t>
            </a:r>
          </a:p>
          <a:p>
            <a:pPr>
              <a:spcBef>
                <a:spcPts val="0"/>
              </a:spcBef>
            </a:pP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What’s </a:t>
            </a: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new at Motorola?</a:t>
            </a: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Pat Hughes 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(Motorola Solutions)</a:t>
            </a:r>
          </a:p>
          <a:p>
            <a:pPr>
              <a:spcBef>
                <a:spcPts val="0"/>
              </a:spcBef>
            </a:pP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STARCOM21 </a:t>
            </a:r>
            <a:r>
              <a:rPr lang="en-US" sz="2400" b="0" dirty="0" smtClean="0">
                <a:solidFill>
                  <a:schemeClr val="accent1">
                    <a:lumMod val="75000"/>
                  </a:schemeClr>
                </a:solidFill>
              </a:rPr>
              <a:t>– </a:t>
            </a:r>
            <a:r>
              <a:rPr lang="en-US" sz="2000" b="0" dirty="0" smtClean="0">
                <a:solidFill>
                  <a:schemeClr val="accent1">
                    <a:lumMod val="75000"/>
                  </a:schemeClr>
                </a:solidFill>
              </a:rPr>
              <a:t>State of the Network</a:t>
            </a:r>
            <a:endParaRPr lang="en-US" sz="2400" b="0" dirty="0" smtClean="0">
              <a:solidFill>
                <a:schemeClr val="accent1">
                  <a:lumMod val="75000"/>
                </a:schemeClr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Steve Pyle (Motorola Solutions)</a:t>
            </a:r>
          </a:p>
          <a:p>
            <a:pPr>
              <a:spcBef>
                <a:spcPts val="0"/>
              </a:spcBef>
            </a:pPr>
            <a:r>
              <a:rPr lang="en-US" sz="2400" b="0" dirty="0" err="1" smtClean="0">
                <a:solidFill>
                  <a:schemeClr val="accent1">
                    <a:lumMod val="75000"/>
                  </a:schemeClr>
                </a:solidFill>
              </a:rPr>
              <a:t>FirstNet</a:t>
            </a:r>
            <a:endParaRPr lang="en-US" sz="2400" b="0" dirty="0" smtClean="0">
              <a:solidFill>
                <a:schemeClr val="accent1">
                  <a:lumMod val="75000"/>
                </a:schemeClr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Joe Galvin (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Statewide Interoperability Coordinator (SWIC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)</a:t>
            </a:r>
          </a:p>
          <a:p>
            <a:pPr>
              <a:spcBef>
                <a:spcPts val="0"/>
              </a:spcBef>
            </a:pPr>
            <a:r>
              <a:rPr lang="en-US" b="0" dirty="0" smtClean="0">
                <a:solidFill>
                  <a:schemeClr val="accent1">
                    <a:lumMod val="75000"/>
                  </a:schemeClr>
                </a:solidFill>
              </a:rPr>
              <a:t>IDOT Disaster Recovery</a:t>
            </a: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Steve 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Jackson 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(IDOT Communications System Manager)</a:t>
            </a:r>
            <a:endParaRPr lang="en-US" dirty="0" smtClean="0">
              <a:solidFill>
                <a:schemeClr val="accent1">
                  <a:lumMod val="75000"/>
                </a:schemeClr>
              </a:solidFill>
            </a:endParaRPr>
          </a:p>
          <a:p>
            <a:pPr>
              <a:spcBef>
                <a:spcPts val="0"/>
              </a:spcBef>
            </a:pPr>
            <a:r>
              <a:rPr lang="en-US" sz="2400" dirty="0" smtClean="0">
                <a:solidFill>
                  <a:schemeClr val="accent1">
                    <a:lumMod val="75000"/>
                  </a:schemeClr>
                </a:solidFill>
                <a:hlinkClick r:id="rId2" action="ppaction://hlinkpres?slideindex=1&amp;slidetitle="/>
              </a:rPr>
              <a:t>Motorola </a:t>
            </a:r>
            <a:r>
              <a:rPr lang="en-US" sz="2400" dirty="0" smtClean="0">
                <a:solidFill>
                  <a:schemeClr val="accent1">
                    <a:lumMod val="75000"/>
                  </a:schemeClr>
                </a:solidFill>
                <a:hlinkClick r:id="rId2" action="ppaction://hlinkpres?slideindex=1&amp;slidetitle="/>
              </a:rPr>
              <a:t>APX Subscribers</a:t>
            </a:r>
            <a:endParaRPr lang="en-US" sz="2400" dirty="0" smtClean="0">
              <a:solidFill>
                <a:schemeClr val="accent1">
                  <a:lumMod val="75000"/>
                </a:schemeClr>
              </a:solidFill>
            </a:endParaRPr>
          </a:p>
          <a:p>
            <a:pPr lvl="1">
              <a:spcBef>
                <a:spcPts val="0"/>
              </a:spcBef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Sean </a:t>
            </a:r>
            <a:r>
              <a:rPr lang="en-US" dirty="0" err="1" smtClean="0">
                <a:solidFill>
                  <a:schemeClr val="accent1">
                    <a:lumMod val="75000"/>
                  </a:schemeClr>
                </a:solidFill>
              </a:rPr>
              <a:t>Eriksen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 Motorola Solutions)</a:t>
            </a:r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3" cstate="print">
            <a:lum bright="20000" contrast="29000"/>
          </a:blip>
          <a:srcRect/>
          <a:stretch>
            <a:fillRect/>
          </a:stretch>
        </p:blipFill>
        <p:spPr bwMode="auto">
          <a:xfrm>
            <a:off x="5301343" y="642257"/>
            <a:ext cx="3263932" cy="56360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xmlns="" val="332956665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" name="Shape 969"/>
          <p:cNvSpPr txBox="1">
            <a:spLocks noGrp="1"/>
          </p:cNvSpPr>
          <p:nvPr>
            <p:ph type="body" idx="4294967295"/>
          </p:nvPr>
        </p:nvSpPr>
        <p:spPr>
          <a:xfrm>
            <a:off x="186946" y="84487"/>
            <a:ext cx="766497" cy="9404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" name="Shape 970"/>
          <p:cNvSpPr txBox="1">
            <a:spLocks noGrp="1"/>
          </p:cNvSpPr>
          <p:nvPr>
            <p:ph type="body" idx="4294967295"/>
          </p:nvPr>
        </p:nvSpPr>
        <p:spPr>
          <a:xfrm>
            <a:off x="1325612" y="15268"/>
            <a:ext cx="6751499" cy="1009197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71" name="Shape 971"/>
          <p:cNvPicPr preferRelativeResize="0"/>
          <p:nvPr/>
        </p:nvPicPr>
        <p:blipFill rotWithShape="1">
          <a:blip r:embed="rId3" cstate="print">
            <a:alphaModFix/>
          </a:blip>
          <a:srcRect l="1101" t="13409" r="1809" b="1287"/>
          <a:stretch/>
        </p:blipFill>
        <p:spPr>
          <a:xfrm>
            <a:off x="0" y="0"/>
            <a:ext cx="9144000" cy="686409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" name="Shape 972"/>
          <p:cNvGrpSpPr/>
          <p:nvPr/>
        </p:nvGrpSpPr>
        <p:grpSpPr>
          <a:xfrm>
            <a:off x="3295875" y="2819400"/>
            <a:ext cx="2460899" cy="2974483"/>
            <a:chOff x="3295860" y="1504949"/>
            <a:chExt cx="2460899" cy="2230862"/>
          </a:xfrm>
        </p:grpSpPr>
        <p:pic>
          <p:nvPicPr>
            <p:cNvPr id="973" name="Shape 973"/>
            <p:cNvPicPr preferRelativeResize="0"/>
            <p:nvPr/>
          </p:nvPicPr>
          <p:blipFill rotWithShape="1">
            <a:blip r:embed="rId4" cstate="print">
              <a:alphaModFix/>
            </a:blip>
            <a:srcRect/>
            <a:stretch/>
          </p:blipFill>
          <p:spPr>
            <a:xfrm>
              <a:off x="3295860" y="1622312"/>
              <a:ext cx="2460899" cy="211350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" name="Shape 974"/>
            <p:cNvGrpSpPr/>
            <p:nvPr/>
          </p:nvGrpSpPr>
          <p:grpSpPr>
            <a:xfrm>
              <a:off x="3843399" y="1504949"/>
              <a:ext cx="1365760" cy="1351412"/>
              <a:chOff x="347237" y="5841360"/>
              <a:chExt cx="729300" cy="721500"/>
            </a:xfrm>
          </p:grpSpPr>
          <p:sp>
            <p:nvSpPr>
              <p:cNvPr id="975" name="Shape 975"/>
              <p:cNvSpPr/>
              <p:nvPr/>
            </p:nvSpPr>
            <p:spPr>
              <a:xfrm>
                <a:off x="392717" y="5868642"/>
                <a:ext cx="638399" cy="6351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lIns="91425" tIns="45700" rIns="91425" bIns="45700" anchor="ctr" anchorCtr="0">
                <a:noAutofit/>
              </a:bodyPr>
              <a:lstStyle/>
              <a:p>
                <a:pPr algn="ctr"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FFFFFF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6" name="Shape 976"/>
              <p:cNvSpPr/>
              <p:nvPr/>
            </p:nvSpPr>
            <p:spPr>
              <a:xfrm>
                <a:off x="347237" y="5841360"/>
                <a:ext cx="729300" cy="721500"/>
              </a:xfrm>
              <a:custGeom>
                <a:avLst/>
                <a:gdLst/>
                <a:ahLst/>
                <a:cxnLst/>
                <a:rect l="0" t="0" r="0" b="0"/>
                <a:pathLst>
                  <a:path w="120000" h="120000" extrusionOk="0">
                    <a:moveTo>
                      <a:pt x="60000" y="0"/>
                    </a:moveTo>
                    <a:cubicBezTo>
                      <a:pt x="26800" y="0"/>
                      <a:pt x="0" y="26829"/>
                      <a:pt x="0" y="59933"/>
                    </a:cubicBezTo>
                    <a:cubicBezTo>
                      <a:pt x="0" y="93170"/>
                      <a:pt x="26800" y="120000"/>
                      <a:pt x="60000" y="120000"/>
                    </a:cubicBezTo>
                    <a:cubicBezTo>
                      <a:pt x="93066" y="120000"/>
                      <a:pt x="120000" y="93170"/>
                      <a:pt x="120000" y="59933"/>
                    </a:cubicBezTo>
                    <a:cubicBezTo>
                      <a:pt x="120000" y="26963"/>
                      <a:pt x="93600" y="0"/>
                      <a:pt x="60000" y="0"/>
                    </a:cubicBezTo>
                    <a:close/>
                    <a:moveTo>
                      <a:pt x="94533" y="88231"/>
                    </a:moveTo>
                    <a:cubicBezTo>
                      <a:pt x="94533" y="88231"/>
                      <a:pt x="91733" y="75817"/>
                      <a:pt x="87333" y="68342"/>
                    </a:cubicBezTo>
                    <a:cubicBezTo>
                      <a:pt x="84933" y="64338"/>
                      <a:pt x="81200" y="61134"/>
                      <a:pt x="76133" y="61134"/>
                    </a:cubicBezTo>
                    <a:cubicBezTo>
                      <a:pt x="72666" y="61268"/>
                      <a:pt x="69600" y="63136"/>
                      <a:pt x="65733" y="68476"/>
                    </a:cubicBezTo>
                    <a:cubicBezTo>
                      <a:pt x="63466" y="71679"/>
                      <a:pt x="60000" y="79822"/>
                      <a:pt x="60000" y="79822"/>
                    </a:cubicBezTo>
                    <a:cubicBezTo>
                      <a:pt x="60000" y="79822"/>
                      <a:pt x="56400" y="71679"/>
                      <a:pt x="54133" y="68476"/>
                    </a:cubicBezTo>
                    <a:cubicBezTo>
                      <a:pt x="50400" y="63136"/>
                      <a:pt x="47333" y="61268"/>
                      <a:pt x="43733" y="61134"/>
                    </a:cubicBezTo>
                    <a:cubicBezTo>
                      <a:pt x="38800" y="61134"/>
                      <a:pt x="35066" y="64338"/>
                      <a:pt x="32533" y="68342"/>
                    </a:cubicBezTo>
                    <a:cubicBezTo>
                      <a:pt x="28133" y="75817"/>
                      <a:pt x="25333" y="88231"/>
                      <a:pt x="25333" y="88231"/>
                    </a:cubicBezTo>
                    <a:cubicBezTo>
                      <a:pt x="21333" y="88231"/>
                      <a:pt x="21333" y="88231"/>
                      <a:pt x="21333" y="88231"/>
                    </a:cubicBezTo>
                    <a:cubicBezTo>
                      <a:pt x="43066" y="16818"/>
                      <a:pt x="43066" y="16818"/>
                      <a:pt x="43066" y="16818"/>
                    </a:cubicBezTo>
                    <a:cubicBezTo>
                      <a:pt x="59866" y="72614"/>
                      <a:pt x="59866" y="72614"/>
                      <a:pt x="59866" y="72614"/>
                    </a:cubicBezTo>
                    <a:cubicBezTo>
                      <a:pt x="60000" y="72747"/>
                      <a:pt x="60000" y="72747"/>
                      <a:pt x="60000" y="72747"/>
                    </a:cubicBezTo>
                    <a:cubicBezTo>
                      <a:pt x="60133" y="72614"/>
                      <a:pt x="60133" y="72614"/>
                      <a:pt x="60133" y="72614"/>
                    </a:cubicBezTo>
                    <a:cubicBezTo>
                      <a:pt x="76800" y="16818"/>
                      <a:pt x="76800" y="16818"/>
                      <a:pt x="76800" y="16818"/>
                    </a:cubicBezTo>
                    <a:cubicBezTo>
                      <a:pt x="98666" y="88231"/>
                      <a:pt x="98666" y="88231"/>
                      <a:pt x="98666" y="88231"/>
                    </a:cubicBezTo>
                    <a:lnTo>
                      <a:pt x="94533" y="88231"/>
                    </a:lnTo>
                    <a:close/>
                  </a:path>
                </a:pathLst>
              </a:custGeom>
              <a:solidFill>
                <a:srgbClr val="0063BE"/>
              </a:solidFill>
              <a:ln>
                <a:noFill/>
              </a:ln>
            </p:spPr>
            <p:txBody>
              <a:bodyPr lIns="91425" tIns="45700" rIns="91425" bIns="45700" anchor="t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8227016" cy="982133"/>
          </a:xfrm>
        </p:spPr>
        <p:txBody>
          <a:bodyPr anchor="ctr"/>
          <a:lstStyle/>
          <a:p>
            <a:r>
              <a:rPr lang="en-US" sz="3200" dirty="0" smtClean="0"/>
              <a:t>Starcom21 - Overview</a:t>
            </a:r>
            <a:endParaRPr lang="en-US" sz="3200" dirty="0"/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348343" y="938474"/>
            <a:ext cx="4666590" cy="5658879"/>
          </a:xfrm>
          <a:prstGeom prst="rect">
            <a:avLst/>
          </a:prstGeom>
          <a:noFill/>
          <a:ln w="9525">
            <a:solidFill>
              <a:srgbClr val="0070C0"/>
            </a:solidFill>
            <a:miter lim="800000"/>
            <a:headEnd/>
            <a:tailEnd/>
          </a:ln>
        </p:spPr>
        <p:txBody>
          <a:bodyPr wrap="square" anchor="ctr">
            <a:noAutofit/>
          </a:bodyPr>
          <a:lstStyle/>
          <a:p>
            <a:pPr marL="236538" indent="-225425" eaLnBrk="0" hangingPunct="0">
              <a:buClr>
                <a:srgbClr val="0070C0"/>
              </a:buClr>
              <a:buFont typeface="Arial" pitchFamily="34" charset="0"/>
              <a:buChar char="•"/>
            </a:pPr>
            <a:r>
              <a:rPr lang="en-US" sz="1600" b="1" dirty="0" smtClean="0">
                <a:solidFill>
                  <a:srgbClr val="0070C0"/>
                </a:solidFill>
                <a:latin typeface="+mj-lt"/>
                <a:ea typeface="Calibri" pitchFamily="34" charset="0"/>
                <a:cs typeface="Times New Roman" pitchFamily="18" charset="0"/>
              </a:rPr>
              <a:t>System Configuration</a:t>
            </a:r>
          </a:p>
          <a:p>
            <a:pPr marL="693738" lvl="2" indent="-225425" eaLnBrk="0" hangingPunct="0">
              <a:buClr>
                <a:srgbClr val="0070C0"/>
              </a:buClr>
              <a:buFont typeface="Arial" pitchFamily="34" charset="0"/>
              <a:buChar char="•"/>
            </a:pPr>
            <a:r>
              <a:rPr lang="en-US" sz="1600" b="1" dirty="0" smtClean="0">
                <a:ea typeface="Calibri" pitchFamily="34" charset="0"/>
                <a:cs typeface="Times New Roman" pitchFamily="18" charset="0"/>
              </a:rPr>
              <a:t>Over 55,500 Provisioned Users</a:t>
            </a:r>
          </a:p>
          <a:p>
            <a:pPr marL="693738" lvl="2" indent="-225425" eaLnBrk="0" hangingPunct="0">
              <a:buClr>
                <a:srgbClr val="0070C0"/>
              </a:buClr>
              <a:buFont typeface="Arial" pitchFamily="34" charset="0"/>
              <a:buChar char="•"/>
            </a:pPr>
            <a:r>
              <a:rPr lang="en-US" sz="1600" b="1" dirty="0" smtClean="0">
                <a:ea typeface="Calibri" pitchFamily="34" charset="0"/>
                <a:cs typeface="Times New Roman" pitchFamily="18" charset="0"/>
              </a:rPr>
              <a:t>4 – Zones</a:t>
            </a:r>
          </a:p>
          <a:p>
            <a:pPr marL="693738" lvl="3" indent="-225425" eaLnBrk="0" hangingPunct="0">
              <a:buClr>
                <a:srgbClr val="0070C0"/>
              </a:buClr>
              <a:buFont typeface="Arial" pitchFamily="34" charset="0"/>
              <a:buChar char="•"/>
            </a:pPr>
            <a:r>
              <a:rPr lang="en-US" sz="1600" b="1" dirty="0" smtClean="0">
                <a:ea typeface="Calibri" pitchFamily="34" charset="0"/>
                <a:cs typeface="Times New Roman" pitchFamily="18" charset="0"/>
              </a:rPr>
              <a:t>301 RF Sites </a:t>
            </a:r>
          </a:p>
          <a:p>
            <a:pPr marL="693738" lvl="3" indent="-225425" eaLnBrk="0" hangingPunct="0">
              <a:buClr>
                <a:srgbClr val="0070C0"/>
              </a:buClr>
              <a:buFont typeface="Arial" pitchFamily="34" charset="0"/>
              <a:buChar char="•"/>
            </a:pPr>
            <a:r>
              <a:rPr lang="en-US" sz="1600" b="1" dirty="0" smtClean="0">
                <a:ea typeface="Calibri" pitchFamily="34" charset="0"/>
                <a:cs typeface="Times New Roman" pitchFamily="18" charset="0"/>
              </a:rPr>
              <a:t>2443 RF Channels</a:t>
            </a:r>
          </a:p>
          <a:p>
            <a:pPr marL="693738" lvl="3" indent="-225425" eaLnBrk="0" hangingPunct="0">
              <a:buClr>
                <a:srgbClr val="0070C0"/>
              </a:buClr>
              <a:buFont typeface="Arial" pitchFamily="34" charset="0"/>
              <a:buChar char="•"/>
            </a:pPr>
            <a:r>
              <a:rPr lang="en-US" sz="1600" b="1" dirty="0" smtClean="0">
                <a:ea typeface="Calibri" pitchFamily="34" charset="0"/>
                <a:cs typeface="Times New Roman" pitchFamily="18" charset="0"/>
              </a:rPr>
              <a:t>103 Dispatch Sites</a:t>
            </a:r>
          </a:p>
          <a:p>
            <a:pPr marL="693738" lvl="3" indent="-225425" eaLnBrk="0" hangingPunct="0">
              <a:buClr>
                <a:srgbClr val="0070C0"/>
              </a:buClr>
              <a:buFont typeface="Arial" pitchFamily="34" charset="0"/>
              <a:buChar char="•"/>
            </a:pPr>
            <a:r>
              <a:rPr lang="en-US" sz="1600" b="1" dirty="0" smtClean="0">
                <a:ea typeface="Calibri" pitchFamily="34" charset="0"/>
                <a:cs typeface="Times New Roman" pitchFamily="18" charset="0"/>
              </a:rPr>
              <a:t>576 Dispatch Operator Positions</a:t>
            </a:r>
          </a:p>
          <a:p>
            <a:pPr marL="693738" lvl="2" indent="-225425" eaLnBrk="0" hangingPunct="0">
              <a:buClr>
                <a:srgbClr val="0070C0"/>
              </a:buClr>
              <a:buFont typeface="Arial" pitchFamily="34" charset="0"/>
              <a:buChar char="•"/>
            </a:pPr>
            <a:r>
              <a:rPr lang="en-US" sz="1600" b="1" dirty="0" smtClean="0">
                <a:ea typeface="Calibri" pitchFamily="34" charset="0"/>
                <a:cs typeface="Times New Roman" pitchFamily="18" charset="0"/>
              </a:rPr>
              <a:t>123 Third Party Leases </a:t>
            </a:r>
          </a:p>
          <a:p>
            <a:pPr marL="693738" lvl="2" indent="-225425" eaLnBrk="0" hangingPunct="0">
              <a:buClr>
                <a:srgbClr val="0070C0"/>
              </a:buClr>
              <a:buFont typeface="Arial" pitchFamily="34" charset="0"/>
              <a:buChar char="•"/>
            </a:pPr>
            <a:r>
              <a:rPr lang="en-US" sz="1600" b="1" dirty="0" smtClean="0">
                <a:solidFill>
                  <a:prstClr val="black"/>
                </a:solidFill>
                <a:latin typeface="+mj-lt"/>
                <a:ea typeface="Calibri" pitchFamily="34" charset="0"/>
                <a:cs typeface="Times New Roman" pitchFamily="18" charset="0"/>
              </a:rPr>
              <a:t>399 T1 Circuits</a:t>
            </a:r>
          </a:p>
          <a:p>
            <a:pPr marL="693738" lvl="2" indent="-225425" eaLnBrk="0" hangingPunct="0">
              <a:buClr>
                <a:srgbClr val="0070C0"/>
              </a:buClr>
              <a:buFont typeface="Arial" pitchFamily="34" charset="0"/>
              <a:buChar char="•"/>
            </a:pPr>
            <a:r>
              <a:rPr lang="en-US" sz="1600" b="1" dirty="0" smtClean="0">
                <a:solidFill>
                  <a:prstClr val="black"/>
                </a:solidFill>
                <a:latin typeface="+mj-lt"/>
                <a:ea typeface="Calibri" pitchFamily="34" charset="0"/>
                <a:cs typeface="Times New Roman" pitchFamily="18" charset="0"/>
              </a:rPr>
              <a:t>28 DS3 Circuits</a:t>
            </a:r>
          </a:p>
          <a:p>
            <a:pPr marL="236538" indent="-225425" eaLnBrk="0" hangingPunct="0">
              <a:spcBef>
                <a:spcPct val="20000"/>
              </a:spcBef>
              <a:buClr>
                <a:srgbClr val="0070C0"/>
              </a:buClr>
              <a:buFont typeface="Arial" pitchFamily="34" charset="0"/>
              <a:buChar char="•"/>
              <a:defRPr/>
            </a:pPr>
            <a:r>
              <a:rPr lang="en-US" sz="1600" b="1" dirty="0" smtClean="0">
                <a:solidFill>
                  <a:srgbClr val="0070C0"/>
                </a:solidFill>
              </a:rPr>
              <a:t>Traffic</a:t>
            </a:r>
          </a:p>
          <a:p>
            <a:pPr marL="693738" lvl="1" indent="-225425" eaLnBrk="0" hangingPunct="0">
              <a:spcBef>
                <a:spcPct val="20000"/>
              </a:spcBef>
              <a:buClr>
                <a:srgbClr val="0070C0"/>
              </a:buClr>
              <a:buFont typeface="Arial" pitchFamily="34" charset="0"/>
              <a:buChar char="•"/>
              <a:defRPr/>
            </a:pPr>
            <a:r>
              <a:rPr lang="en-US" sz="1600" b="1" dirty="0" smtClean="0">
                <a:solidFill>
                  <a:srgbClr val="0070C0"/>
                </a:solidFill>
              </a:rPr>
              <a:t>2018 YTD PTTs – 156,269,709 </a:t>
            </a:r>
            <a:br>
              <a:rPr lang="en-US" sz="1600" b="1" dirty="0" smtClean="0">
                <a:solidFill>
                  <a:srgbClr val="0070C0"/>
                </a:solidFill>
              </a:rPr>
            </a:br>
            <a:r>
              <a:rPr lang="en-US" sz="1600" b="1" dirty="0" smtClean="0">
                <a:solidFill>
                  <a:srgbClr val="0070C0"/>
                </a:solidFill>
              </a:rPr>
              <a:t>(</a:t>
            </a:r>
            <a:r>
              <a:rPr lang="en-US" sz="1600" b="1" dirty="0" smtClean="0">
                <a:solidFill>
                  <a:srgbClr val="00B050"/>
                </a:solidFill>
              </a:rPr>
              <a:t>1,024,719 PTTs/day</a:t>
            </a:r>
            <a:r>
              <a:rPr lang="en-US" sz="1600" b="1" dirty="0" smtClean="0">
                <a:solidFill>
                  <a:srgbClr val="0070C0"/>
                </a:solidFill>
              </a:rPr>
              <a:t>)</a:t>
            </a:r>
          </a:p>
          <a:p>
            <a:pPr marL="693738" lvl="1" indent="-225425" eaLnBrk="0" hangingPunct="0">
              <a:spcBef>
                <a:spcPct val="20000"/>
              </a:spcBef>
              <a:buClr>
                <a:srgbClr val="0070C0"/>
              </a:buClr>
              <a:buFont typeface="Arial" pitchFamily="34" charset="0"/>
              <a:buChar char="•"/>
              <a:defRPr/>
            </a:pPr>
            <a:r>
              <a:rPr lang="en-US" sz="1600" b="1" dirty="0" smtClean="0">
                <a:solidFill>
                  <a:srgbClr val="0070C0"/>
                </a:solidFill>
              </a:rPr>
              <a:t>2018 YTD Total Talk Time 204,019 hrs </a:t>
            </a:r>
          </a:p>
          <a:p>
            <a:pPr marL="693738" lvl="1" indent="-225425" eaLnBrk="0" hangingPunct="0">
              <a:spcBef>
                <a:spcPct val="20000"/>
              </a:spcBef>
              <a:buClr>
                <a:srgbClr val="0070C0"/>
              </a:buClr>
              <a:defRPr/>
            </a:pPr>
            <a:r>
              <a:rPr lang="en-US" sz="1600" b="1" dirty="0" smtClean="0">
                <a:solidFill>
                  <a:srgbClr val="0070C0"/>
                </a:solidFill>
              </a:rPr>
              <a:t>     (</a:t>
            </a:r>
            <a:r>
              <a:rPr lang="en-US" sz="1600" b="1" dirty="0" smtClean="0">
                <a:solidFill>
                  <a:srgbClr val="00B050"/>
                </a:solidFill>
              </a:rPr>
              <a:t>1,344 hrs/day</a:t>
            </a:r>
            <a:r>
              <a:rPr lang="en-US" sz="1600" b="1" dirty="0" smtClean="0">
                <a:solidFill>
                  <a:srgbClr val="0070C0"/>
                </a:solidFill>
              </a:rPr>
              <a:t>)</a:t>
            </a:r>
          </a:p>
          <a:p>
            <a:pPr marL="693738" lvl="2" indent="-225425">
              <a:buClr>
                <a:srgbClr val="0070C0"/>
              </a:buClr>
              <a:buFont typeface="Arial" pitchFamily="34" charset="0"/>
              <a:buChar char="•"/>
            </a:pPr>
            <a:r>
              <a:rPr lang="en-US" sz="1600" b="1" dirty="0" smtClean="0">
                <a:solidFill>
                  <a:srgbClr val="0070C0"/>
                </a:solidFill>
              </a:rPr>
              <a:t>Total 2017 PTTs – 402,447,677</a:t>
            </a:r>
            <a:br>
              <a:rPr lang="en-US" sz="1600" b="1" dirty="0" smtClean="0">
                <a:solidFill>
                  <a:srgbClr val="0070C0"/>
                </a:solidFill>
              </a:rPr>
            </a:br>
            <a:r>
              <a:rPr lang="en-US" sz="1600" b="1" dirty="0" smtClean="0">
                <a:solidFill>
                  <a:srgbClr val="0070C0"/>
                </a:solidFill>
              </a:rPr>
              <a:t>(</a:t>
            </a:r>
            <a:r>
              <a:rPr lang="en-US" sz="1600" b="1" dirty="0" smtClean="0">
                <a:solidFill>
                  <a:srgbClr val="00B050"/>
                </a:solidFill>
              </a:rPr>
              <a:t>1,102,596 PTTs/day</a:t>
            </a:r>
            <a:r>
              <a:rPr lang="en-US" sz="1600" b="1" dirty="0" smtClean="0">
                <a:solidFill>
                  <a:srgbClr val="0070C0"/>
                </a:solidFill>
              </a:rPr>
              <a:t>)</a:t>
            </a:r>
            <a:endParaRPr lang="en-US" sz="1600" b="1" dirty="0" smtClean="0">
              <a:solidFill>
                <a:srgbClr val="FF0000"/>
              </a:solidFill>
            </a:endParaRPr>
          </a:p>
          <a:p>
            <a:pPr marL="693738" lvl="2" indent="-225425">
              <a:buClr>
                <a:srgbClr val="0070C0"/>
              </a:buClr>
              <a:buFont typeface="Arial" pitchFamily="34" charset="0"/>
              <a:buChar char="•"/>
            </a:pPr>
            <a:r>
              <a:rPr lang="en-US" sz="1600" b="1" dirty="0" smtClean="0">
                <a:solidFill>
                  <a:srgbClr val="0070C0"/>
                </a:solidFill>
              </a:rPr>
              <a:t>Total 2017 Total Talk Time) – 525,417  hrs</a:t>
            </a:r>
            <a:br>
              <a:rPr lang="en-US" sz="1600" b="1" dirty="0" smtClean="0">
                <a:solidFill>
                  <a:srgbClr val="0070C0"/>
                </a:solidFill>
              </a:rPr>
            </a:br>
            <a:r>
              <a:rPr lang="en-US" sz="1600" b="1" dirty="0" smtClean="0">
                <a:solidFill>
                  <a:srgbClr val="0070C0"/>
                </a:solidFill>
              </a:rPr>
              <a:t>(</a:t>
            </a:r>
            <a:r>
              <a:rPr lang="en-US" sz="1600" b="1" dirty="0" smtClean="0">
                <a:solidFill>
                  <a:srgbClr val="00B050"/>
                </a:solidFill>
              </a:rPr>
              <a:t>1,440 hrs/day</a:t>
            </a:r>
            <a:r>
              <a:rPr lang="en-US" sz="1600" b="1" dirty="0" smtClean="0">
                <a:solidFill>
                  <a:srgbClr val="0070C0"/>
                </a:solidFill>
              </a:rPr>
              <a:t>)</a:t>
            </a:r>
          </a:p>
          <a:p>
            <a:pPr marL="236538" indent="-225425" eaLnBrk="0" hangingPunct="0">
              <a:buClr>
                <a:srgbClr val="0070C0"/>
              </a:buClr>
            </a:pPr>
            <a:endParaRPr lang="en-US" sz="1300" b="1" u="sng" dirty="0" smtClean="0">
              <a:solidFill>
                <a:prstClr val="black"/>
              </a:solidFill>
              <a:cs typeface="Arial" charset="0"/>
            </a:endParaRPr>
          </a:p>
          <a:p>
            <a:pPr marL="236538" lvl="1" indent="-225425" eaLnBrk="0" hangingPunct="0">
              <a:buClr>
                <a:srgbClr val="0070C0"/>
              </a:buClr>
              <a:buFont typeface="Arial" pitchFamily="34" charset="0"/>
              <a:buChar char="•"/>
            </a:pPr>
            <a:endParaRPr lang="en-US" sz="1300" dirty="0" smtClean="0">
              <a:solidFill>
                <a:prstClr val="black"/>
              </a:solidFill>
              <a:latin typeface="+mj-lt"/>
              <a:ea typeface="+mn-ea"/>
              <a:cs typeface="Arial" charset="0"/>
            </a:endParaRP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2" cstate="print">
            <a:lum bright="20000" contrast="29000"/>
          </a:blip>
          <a:srcRect/>
          <a:stretch>
            <a:fillRect/>
          </a:stretch>
        </p:blipFill>
        <p:spPr bwMode="auto">
          <a:xfrm>
            <a:off x="5301343" y="938474"/>
            <a:ext cx="3263932" cy="56360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xmlns="" val="332956665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 txBox="1">
            <a:spLocks/>
          </p:cNvSpPr>
          <p:nvPr/>
        </p:nvSpPr>
        <p:spPr bwMode="auto">
          <a:xfrm>
            <a:off x="228601" y="122237"/>
            <a:ext cx="8915401" cy="792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STARCOM21 Support Team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22541" y="1433513"/>
            <a:ext cx="8181269" cy="45645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2"/>
            <a:ext cx="7772400" cy="838199"/>
          </a:xfrm>
        </p:spPr>
        <p:txBody>
          <a:bodyPr anchor="ctr"/>
          <a:lstStyle/>
          <a:p>
            <a:pPr algn="l"/>
            <a:r>
              <a:rPr lang="en-US" dirty="0" smtClean="0"/>
              <a:t>Recent User Approvals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1066800"/>
            <a:ext cx="6400800" cy="4572000"/>
          </a:xfrm>
        </p:spPr>
        <p:txBody>
          <a:bodyPr/>
          <a:lstStyle/>
          <a:p>
            <a:endParaRPr lang="en-US" dirty="0"/>
          </a:p>
        </p:txBody>
      </p:sp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85800" y="776288"/>
            <a:ext cx="7581899" cy="5305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itle 1"/>
          <p:cNvSpPr>
            <a:spLocks noGrp="1"/>
          </p:cNvSpPr>
          <p:nvPr>
            <p:ph type="title"/>
          </p:nvPr>
        </p:nvSpPr>
        <p:spPr>
          <a:xfrm>
            <a:off x="2" y="1"/>
            <a:ext cx="8207375" cy="987425"/>
          </a:xfrm>
        </p:spPr>
        <p:txBody>
          <a:bodyPr anchor="ctr"/>
          <a:lstStyle/>
          <a:p>
            <a:pPr eaLnBrk="1" hangingPunct="1"/>
            <a:r>
              <a:rPr lang="en-US" sz="3200" b="1" dirty="0" smtClean="0">
                <a:solidFill>
                  <a:schemeClr val="accent1"/>
                </a:solidFill>
              </a:rPr>
              <a:t>Current User Count – 55,895</a:t>
            </a:r>
          </a:p>
        </p:txBody>
      </p:sp>
      <p:pic>
        <p:nvPicPr>
          <p:cNvPr id="6" name="Picture 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13360" y="3522301"/>
            <a:ext cx="4617720" cy="3147060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03201" y="858845"/>
            <a:ext cx="4673599" cy="26082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0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926013" y="3810000"/>
            <a:ext cx="3976687" cy="281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Rectangle 7"/>
          <p:cNvSpPr/>
          <p:nvPr/>
        </p:nvSpPr>
        <p:spPr>
          <a:xfrm>
            <a:off x="2750400" y="4269600"/>
            <a:ext cx="655200" cy="172800"/>
          </a:xfrm>
          <a:prstGeom prst="rect">
            <a:avLst/>
          </a:pr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213360" y="4269600"/>
            <a:ext cx="895440" cy="172800"/>
          </a:xfrm>
          <a:prstGeom prst="rect">
            <a:avLst/>
          </a:pr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203201" y="4737600"/>
            <a:ext cx="895440" cy="172800"/>
          </a:xfrm>
          <a:prstGeom prst="rect">
            <a:avLst/>
          </a:pr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203201" y="5169600"/>
            <a:ext cx="895440" cy="172800"/>
          </a:xfrm>
          <a:prstGeom prst="rect">
            <a:avLst/>
          </a:pr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213360" y="5659200"/>
            <a:ext cx="895440" cy="172800"/>
          </a:xfrm>
          <a:prstGeom prst="rect">
            <a:avLst/>
          </a:pr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213360" y="6148800"/>
            <a:ext cx="895440" cy="172800"/>
          </a:xfrm>
          <a:prstGeom prst="rect">
            <a:avLst/>
          </a:pr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2750400" y="4910400"/>
            <a:ext cx="655200" cy="216000"/>
          </a:xfrm>
          <a:prstGeom prst="rect">
            <a:avLst/>
          </a:pr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2750400" y="5407200"/>
            <a:ext cx="655200" cy="216000"/>
          </a:xfrm>
          <a:prstGeom prst="rect">
            <a:avLst/>
          </a:pr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2750400" y="5918400"/>
            <a:ext cx="655200" cy="216000"/>
          </a:xfrm>
          <a:prstGeom prst="rect">
            <a:avLst/>
          </a:pr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2750400" y="6386400"/>
            <a:ext cx="655200" cy="216000"/>
          </a:xfrm>
          <a:prstGeom prst="rect">
            <a:avLst/>
          </a:pr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2" name="Picture 21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926013" y="858845"/>
            <a:ext cx="3976687" cy="2762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 animBg="1"/>
      <p:bldP spid="13" grpId="0" animBg="1"/>
      <p:bldP spid="14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itle 1"/>
          <p:cNvSpPr>
            <a:spLocks noGrp="1"/>
          </p:cNvSpPr>
          <p:nvPr>
            <p:ph type="title"/>
          </p:nvPr>
        </p:nvSpPr>
        <p:spPr>
          <a:xfrm>
            <a:off x="2" y="0"/>
            <a:ext cx="8207375" cy="908720"/>
          </a:xfrm>
        </p:spPr>
        <p:txBody>
          <a:bodyPr anchor="ctr"/>
          <a:lstStyle/>
          <a:p>
            <a:pPr eaLnBrk="1" hangingPunct="1"/>
            <a:r>
              <a:rPr lang="en-US" sz="3200" b="1" dirty="0" smtClean="0">
                <a:solidFill>
                  <a:schemeClr val="accent1"/>
                </a:solidFill>
              </a:rPr>
              <a:t>Current User Count – 55,895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58750" y="908720"/>
            <a:ext cx="4438650" cy="2913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762500" y="811882"/>
            <a:ext cx="3810000" cy="54222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58750" y="3821782"/>
            <a:ext cx="4438650" cy="290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7239000" cy="1143000"/>
          </a:xfrm>
        </p:spPr>
        <p:txBody>
          <a:bodyPr anchor="ctr">
            <a:normAutofit/>
          </a:bodyPr>
          <a:lstStyle/>
          <a:p>
            <a:r>
              <a:rPr lang="en-US" sz="3200" b="1" dirty="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Starcom21 - Growth</a:t>
            </a:r>
            <a:endParaRPr lang="en-US" sz="3200" b="1" dirty="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Group 42"/>
          <p:cNvGrpSpPr/>
          <p:nvPr/>
        </p:nvGrpSpPr>
        <p:grpSpPr>
          <a:xfrm>
            <a:off x="251520" y="1124745"/>
            <a:ext cx="8712968" cy="5184576"/>
            <a:chOff x="251520" y="1124745"/>
            <a:chExt cx="8712968" cy="5184576"/>
          </a:xfrm>
        </p:grpSpPr>
        <p:grpSp>
          <p:nvGrpSpPr>
            <p:cNvPr id="3" name="Group 10"/>
            <p:cNvGrpSpPr/>
            <p:nvPr/>
          </p:nvGrpSpPr>
          <p:grpSpPr>
            <a:xfrm>
              <a:off x="4716016" y="3356993"/>
              <a:ext cx="4248472" cy="2952328"/>
              <a:chOff x="4716016" y="3356992"/>
              <a:chExt cx="4248472" cy="2952328"/>
            </a:xfrm>
          </p:grpSpPr>
          <p:sp>
            <p:nvSpPr>
              <p:cNvPr id="79" name="Rectangle 78"/>
              <p:cNvSpPr/>
              <p:nvPr/>
            </p:nvSpPr>
            <p:spPr>
              <a:xfrm>
                <a:off x="4716016" y="3356992"/>
                <a:ext cx="4248472" cy="2952328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Rectangle 16"/>
              <p:cNvSpPr>
                <a:spLocks noChangeArrowheads="1"/>
              </p:cNvSpPr>
              <p:nvPr/>
            </p:nvSpPr>
            <p:spPr bwMode="auto">
              <a:xfrm>
                <a:off x="4896568" y="3717032"/>
                <a:ext cx="3790232" cy="236988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</a:pPr>
                <a:r>
                  <a:rPr kumimoji="0" lang="en-US" sz="1100" b="1" i="0" u="none" strike="noStrike" cap="none" normalizeH="0" baseline="0" dirty="0" err="1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itchFamily="34" charset="0"/>
                    <a:cs typeface="Arial" pitchFamily="34" charset="0"/>
                  </a:rPr>
                  <a:t>DuPage</a:t>
                </a:r>
                <a:r>
                  <a:rPr kumimoji="0" lang="en-US" sz="1100" b="1" i="0" u="none" strike="noStrike" cap="none" normalizeH="0" baseline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itchFamily="34" charset="0"/>
                    <a:cs typeface="Arial" pitchFamily="34" charset="0"/>
                  </a:rPr>
                  <a:t> County (12 Sites)</a:t>
                </a:r>
                <a:endParaRPr lang="en-US" dirty="0" smtClean="0">
                  <a:latin typeface="Arial" pitchFamily="34" charset="0"/>
                  <a:cs typeface="Arial" pitchFamily="34" charset="0"/>
                </a:endParaRPr>
              </a:p>
              <a:p>
                <a:pPr lvl="0" fontAlgn="base">
                  <a:spcBef>
                    <a:spcPct val="0"/>
                  </a:spcBef>
                  <a:spcAft>
                    <a:spcPct val="0"/>
                  </a:spcAft>
                  <a:buFontTx/>
                  <a:buChar char="-"/>
                </a:pPr>
                <a:r>
                  <a:rPr lang="en-US" sz="11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Will County (19 Sites) 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</a:pPr>
                <a:r>
                  <a:rPr lang="en-US" sz="11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Lake County (12 Sites)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</a:pPr>
                <a:r>
                  <a:rPr lang="en-US" sz="11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Kane County (8 Sites)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</a:pPr>
                <a:r>
                  <a:rPr lang="en-US" sz="11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Boone County (2 Sites)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</a:pPr>
                <a:r>
                  <a:rPr lang="en-US" sz="11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Winnebago County (3 Sites)</a:t>
                </a:r>
              </a:p>
              <a:p>
                <a:pPr lvl="0" fontAlgn="base">
                  <a:spcBef>
                    <a:spcPct val="0"/>
                  </a:spcBef>
                  <a:spcAft>
                    <a:spcPct val="0"/>
                  </a:spcAft>
                  <a:buFontTx/>
                  <a:buChar char="-"/>
                </a:pPr>
                <a:r>
                  <a:rPr lang="en-US" sz="11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Schaumburg Network (17 Sites)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</a:pPr>
                <a:r>
                  <a:rPr lang="en-US" sz="11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Cook County N (10 Sites)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</a:pPr>
                <a:r>
                  <a:rPr lang="en-US" sz="11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Cook County S (10 Sites)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</a:pPr>
                <a:r>
                  <a:rPr lang="en-US" sz="11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South Cook (10 Sites)</a:t>
                </a:r>
              </a:p>
              <a:p>
                <a:pPr lvl="0" fontAlgn="base">
                  <a:spcBef>
                    <a:spcPct val="0"/>
                  </a:spcBef>
                  <a:spcAft>
                    <a:spcPct val="0"/>
                  </a:spcAft>
                  <a:buFontTx/>
                  <a:buChar char="-"/>
                </a:pPr>
                <a:r>
                  <a:rPr lang="en-US" sz="11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McHenry County (7 Sites) </a:t>
                </a:r>
              </a:p>
              <a:p>
                <a:pPr lvl="0" fontAlgn="base">
                  <a:spcBef>
                    <a:spcPct val="0"/>
                  </a:spcBef>
                  <a:spcAft>
                    <a:spcPct val="0"/>
                  </a:spcAft>
                  <a:buFontTx/>
                  <a:buChar char="-"/>
                </a:pPr>
                <a:r>
                  <a:rPr lang="en-US" sz="11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Madison County (5 Sites)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</a:pPr>
                <a:r>
                  <a:rPr lang="en-US" sz="11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St. Clair County (10 Sites)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</a:pPr>
                <a:r>
                  <a:rPr lang="en-US" sz="11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Peoria (11Sites)</a:t>
                </a:r>
              </a:p>
            </p:txBody>
          </p:sp>
          <p:sp>
            <p:nvSpPr>
              <p:cNvPr id="81" name="Rectangle 13"/>
              <p:cNvSpPr>
                <a:spLocks noChangeArrowheads="1"/>
              </p:cNvSpPr>
              <p:nvPr/>
            </p:nvSpPr>
            <p:spPr bwMode="auto">
              <a:xfrm>
                <a:off x="4788024" y="3429000"/>
                <a:ext cx="3484928" cy="2308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1" i="0" u="none" strike="noStrike" cap="none" normalizeH="0" baseline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itchFamily="34" charset="0"/>
                    <a:cs typeface="Arial" pitchFamily="34" charset="0"/>
                  </a:rPr>
                  <a:t>2017</a:t>
                </a:r>
                <a:r>
                  <a:rPr kumimoji="0" lang="en-US" sz="1500" b="1" i="0" u="none" strike="noStrike" cap="none" normalizeH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itchFamily="34" charset="0"/>
                    <a:cs typeface="Arial" pitchFamily="34" charset="0"/>
                  </a:rPr>
                  <a:t> </a:t>
                </a:r>
                <a:r>
                  <a:rPr lang="en-US" sz="15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--</a:t>
                </a:r>
                <a:r>
                  <a:rPr kumimoji="0" lang="en-US" sz="1500" b="1" i="0" u="none" strike="noStrike" cap="none" normalizeH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itchFamily="34" charset="0"/>
                    <a:cs typeface="Arial" pitchFamily="34" charset="0"/>
                  </a:rPr>
                  <a:t> 301 Sites, 14 SC Cells, 4 Zones</a:t>
                </a:r>
                <a:endParaRPr kumimoji="0" 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" name="Group 8"/>
            <p:cNvGrpSpPr/>
            <p:nvPr/>
          </p:nvGrpSpPr>
          <p:grpSpPr>
            <a:xfrm>
              <a:off x="251520" y="3356992"/>
              <a:ext cx="4248472" cy="2952328"/>
              <a:chOff x="251520" y="3356992"/>
              <a:chExt cx="4248472" cy="2952328"/>
            </a:xfrm>
          </p:grpSpPr>
          <p:sp>
            <p:nvSpPr>
              <p:cNvPr id="76" name="Rectangle 75"/>
              <p:cNvSpPr/>
              <p:nvPr/>
            </p:nvSpPr>
            <p:spPr>
              <a:xfrm>
                <a:off x="251520" y="3356992"/>
                <a:ext cx="4248472" cy="2952328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ectangle 13"/>
              <p:cNvSpPr>
                <a:spLocks noChangeArrowheads="1"/>
              </p:cNvSpPr>
              <p:nvPr/>
            </p:nvSpPr>
            <p:spPr bwMode="auto">
              <a:xfrm>
                <a:off x="323528" y="3429000"/>
                <a:ext cx="3484928" cy="2308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1" i="0" u="none" strike="noStrike" cap="none" normalizeH="0" baseline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itchFamily="34" charset="0"/>
                    <a:cs typeface="Arial" pitchFamily="34" charset="0"/>
                  </a:rPr>
                  <a:t>2008 -- 187 Sites, 10 SC</a:t>
                </a:r>
                <a:r>
                  <a:rPr lang="en-US" sz="15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 Cells, 3 Zones</a:t>
                </a:r>
                <a:endParaRPr kumimoji="0" 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" name="Rectangle 16"/>
              <p:cNvSpPr>
                <a:spLocks noChangeArrowheads="1"/>
              </p:cNvSpPr>
              <p:nvPr/>
            </p:nvSpPr>
            <p:spPr bwMode="auto">
              <a:xfrm>
                <a:off x="395536" y="3789040"/>
                <a:ext cx="2808288" cy="169277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</a:pPr>
                <a:r>
                  <a:rPr kumimoji="0" lang="en-US" sz="1100" b="1" i="0" u="none" strike="noStrike" cap="none" normalizeH="0" baseline="0" dirty="0" err="1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itchFamily="34" charset="0"/>
                    <a:cs typeface="Arial" pitchFamily="34" charset="0"/>
                  </a:rPr>
                  <a:t>DuPage</a:t>
                </a:r>
                <a:r>
                  <a:rPr kumimoji="0" lang="en-US" sz="1100" b="1" i="0" u="none" strike="noStrike" cap="none" normalizeH="0" baseline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latin typeface="Arial" pitchFamily="34" charset="0"/>
                    <a:cs typeface="Arial" pitchFamily="34" charset="0"/>
                  </a:rPr>
                  <a:t> County (4 Sites)</a:t>
                </a:r>
                <a:endParaRPr lang="en-US" dirty="0" smtClean="0">
                  <a:latin typeface="Arial" pitchFamily="34" charset="0"/>
                  <a:cs typeface="Arial" pitchFamily="34" charset="0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</a:pPr>
                <a:r>
                  <a:rPr lang="en-US" sz="11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Will County (7 Sites)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</a:pPr>
                <a:r>
                  <a:rPr lang="en-US" sz="11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Lake County (7 Sites)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</a:pPr>
                <a:r>
                  <a:rPr lang="en-US" sz="11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Kane County (4 Sites)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</a:pPr>
                <a:r>
                  <a:rPr lang="en-US" sz="11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Winnebago County (3 Sites)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</a:pPr>
                <a:r>
                  <a:rPr lang="en-US" sz="11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North Cook (10 Sites)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</a:pPr>
                <a:r>
                  <a:rPr lang="en-US" sz="11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South Cook (10 Sites)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</a:pPr>
                <a:r>
                  <a:rPr lang="en-US" sz="11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McHenry County (5 Sites)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</a:pPr>
                <a:r>
                  <a:rPr lang="en-US" sz="1100" b="1" dirty="0" smtClean="0">
                    <a:solidFill>
                      <a:srgbClr val="FFFFFF"/>
                    </a:solidFill>
                    <a:latin typeface="Arial" pitchFamily="34" charset="0"/>
                    <a:cs typeface="Arial" pitchFamily="34" charset="0"/>
                  </a:rPr>
                  <a:t>Peoria County (6 Sites)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-"/>
                  <a:tabLst/>
                </a:pPr>
                <a:r>
                  <a:rPr lang="en-US" sz="1100" b="1" dirty="0" smtClean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St. Clair County (10 Sites)</a:t>
                </a:r>
              </a:p>
            </p:txBody>
          </p:sp>
        </p:grpSp>
        <p:grpSp>
          <p:nvGrpSpPr>
            <p:cNvPr id="5" name="Group 11"/>
            <p:cNvGrpSpPr/>
            <p:nvPr/>
          </p:nvGrpSpPr>
          <p:grpSpPr>
            <a:xfrm>
              <a:off x="755576" y="1124745"/>
              <a:ext cx="3240360" cy="2135075"/>
              <a:chOff x="514351" y="1272747"/>
              <a:chExt cx="1982787" cy="2087604"/>
            </a:xfrm>
          </p:grpSpPr>
          <p:sp>
            <p:nvSpPr>
              <p:cNvPr id="63" name="Rectangle 90"/>
              <p:cNvSpPr>
                <a:spLocks noChangeArrowheads="1"/>
              </p:cNvSpPr>
              <p:nvPr/>
            </p:nvSpPr>
            <p:spPr bwMode="auto">
              <a:xfrm>
                <a:off x="1389085" y="3134651"/>
                <a:ext cx="236393" cy="2257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n-US" sz="1500" b="1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61</a:t>
                </a:r>
                <a:r>
                  <a:rPr kumimoji="0" lang="en-US" sz="15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%</a:t>
                </a:r>
                <a:endParaRPr kumimoji="0" 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" name="Freeform 93"/>
              <p:cNvSpPr>
                <a:spLocks noEditPoints="1"/>
              </p:cNvSpPr>
              <p:nvPr/>
            </p:nvSpPr>
            <p:spPr bwMode="auto">
              <a:xfrm>
                <a:off x="830263" y="1712913"/>
                <a:ext cx="1666875" cy="1341437"/>
              </a:xfrm>
              <a:custGeom>
                <a:avLst/>
                <a:gdLst/>
                <a:ahLst/>
                <a:cxnLst>
                  <a:cxn ang="0">
                    <a:pos x="0" y="839"/>
                  </a:cxn>
                  <a:cxn ang="0">
                    <a:pos x="1050" y="839"/>
                  </a:cxn>
                  <a:cxn ang="0">
                    <a:pos x="1050" y="845"/>
                  </a:cxn>
                  <a:cxn ang="0">
                    <a:pos x="0" y="845"/>
                  </a:cxn>
                  <a:cxn ang="0">
                    <a:pos x="0" y="839"/>
                  </a:cxn>
                  <a:cxn ang="0">
                    <a:pos x="0" y="719"/>
                  </a:cxn>
                  <a:cxn ang="0">
                    <a:pos x="1050" y="719"/>
                  </a:cxn>
                  <a:cxn ang="0">
                    <a:pos x="1050" y="725"/>
                  </a:cxn>
                  <a:cxn ang="0">
                    <a:pos x="0" y="725"/>
                  </a:cxn>
                  <a:cxn ang="0">
                    <a:pos x="0" y="719"/>
                  </a:cxn>
                  <a:cxn ang="0">
                    <a:pos x="0" y="599"/>
                  </a:cxn>
                  <a:cxn ang="0">
                    <a:pos x="1050" y="599"/>
                  </a:cxn>
                  <a:cxn ang="0">
                    <a:pos x="1050" y="605"/>
                  </a:cxn>
                  <a:cxn ang="0">
                    <a:pos x="0" y="605"/>
                  </a:cxn>
                  <a:cxn ang="0">
                    <a:pos x="0" y="599"/>
                  </a:cxn>
                  <a:cxn ang="0">
                    <a:pos x="0" y="479"/>
                  </a:cxn>
                  <a:cxn ang="0">
                    <a:pos x="1050" y="479"/>
                  </a:cxn>
                  <a:cxn ang="0">
                    <a:pos x="1050" y="485"/>
                  </a:cxn>
                  <a:cxn ang="0">
                    <a:pos x="0" y="485"/>
                  </a:cxn>
                  <a:cxn ang="0">
                    <a:pos x="0" y="479"/>
                  </a:cxn>
                  <a:cxn ang="0">
                    <a:pos x="0" y="359"/>
                  </a:cxn>
                  <a:cxn ang="0">
                    <a:pos x="1050" y="359"/>
                  </a:cxn>
                  <a:cxn ang="0">
                    <a:pos x="1050" y="365"/>
                  </a:cxn>
                  <a:cxn ang="0">
                    <a:pos x="0" y="365"/>
                  </a:cxn>
                  <a:cxn ang="0">
                    <a:pos x="0" y="359"/>
                  </a:cxn>
                  <a:cxn ang="0">
                    <a:pos x="0" y="240"/>
                  </a:cxn>
                  <a:cxn ang="0">
                    <a:pos x="1050" y="240"/>
                  </a:cxn>
                  <a:cxn ang="0">
                    <a:pos x="1050" y="245"/>
                  </a:cxn>
                  <a:cxn ang="0">
                    <a:pos x="0" y="245"/>
                  </a:cxn>
                  <a:cxn ang="0">
                    <a:pos x="0" y="240"/>
                  </a:cxn>
                  <a:cxn ang="0">
                    <a:pos x="0" y="120"/>
                  </a:cxn>
                  <a:cxn ang="0">
                    <a:pos x="1050" y="120"/>
                  </a:cxn>
                  <a:cxn ang="0">
                    <a:pos x="1050" y="125"/>
                  </a:cxn>
                  <a:cxn ang="0">
                    <a:pos x="0" y="125"/>
                  </a:cxn>
                  <a:cxn ang="0">
                    <a:pos x="0" y="120"/>
                  </a:cxn>
                  <a:cxn ang="0">
                    <a:pos x="0" y="0"/>
                  </a:cxn>
                  <a:cxn ang="0">
                    <a:pos x="1050" y="0"/>
                  </a:cxn>
                  <a:cxn ang="0">
                    <a:pos x="1050" y="6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w="1050" h="845">
                    <a:moveTo>
                      <a:pt x="0" y="839"/>
                    </a:moveTo>
                    <a:lnTo>
                      <a:pt x="1050" y="839"/>
                    </a:lnTo>
                    <a:lnTo>
                      <a:pt x="1050" y="845"/>
                    </a:lnTo>
                    <a:lnTo>
                      <a:pt x="0" y="845"/>
                    </a:lnTo>
                    <a:lnTo>
                      <a:pt x="0" y="839"/>
                    </a:lnTo>
                    <a:close/>
                    <a:moveTo>
                      <a:pt x="0" y="719"/>
                    </a:moveTo>
                    <a:lnTo>
                      <a:pt x="1050" y="719"/>
                    </a:lnTo>
                    <a:lnTo>
                      <a:pt x="1050" y="725"/>
                    </a:lnTo>
                    <a:lnTo>
                      <a:pt x="0" y="725"/>
                    </a:lnTo>
                    <a:lnTo>
                      <a:pt x="0" y="719"/>
                    </a:lnTo>
                    <a:close/>
                    <a:moveTo>
                      <a:pt x="0" y="599"/>
                    </a:moveTo>
                    <a:lnTo>
                      <a:pt x="1050" y="599"/>
                    </a:lnTo>
                    <a:lnTo>
                      <a:pt x="1050" y="605"/>
                    </a:lnTo>
                    <a:lnTo>
                      <a:pt x="0" y="605"/>
                    </a:lnTo>
                    <a:lnTo>
                      <a:pt x="0" y="599"/>
                    </a:lnTo>
                    <a:close/>
                    <a:moveTo>
                      <a:pt x="0" y="479"/>
                    </a:moveTo>
                    <a:lnTo>
                      <a:pt x="1050" y="479"/>
                    </a:lnTo>
                    <a:lnTo>
                      <a:pt x="1050" y="485"/>
                    </a:lnTo>
                    <a:lnTo>
                      <a:pt x="0" y="485"/>
                    </a:lnTo>
                    <a:lnTo>
                      <a:pt x="0" y="479"/>
                    </a:lnTo>
                    <a:close/>
                    <a:moveTo>
                      <a:pt x="0" y="359"/>
                    </a:moveTo>
                    <a:lnTo>
                      <a:pt x="1050" y="359"/>
                    </a:lnTo>
                    <a:lnTo>
                      <a:pt x="1050" y="365"/>
                    </a:lnTo>
                    <a:lnTo>
                      <a:pt x="0" y="365"/>
                    </a:lnTo>
                    <a:lnTo>
                      <a:pt x="0" y="359"/>
                    </a:lnTo>
                    <a:close/>
                    <a:moveTo>
                      <a:pt x="0" y="240"/>
                    </a:moveTo>
                    <a:lnTo>
                      <a:pt x="1050" y="240"/>
                    </a:lnTo>
                    <a:lnTo>
                      <a:pt x="1050" y="245"/>
                    </a:lnTo>
                    <a:lnTo>
                      <a:pt x="0" y="245"/>
                    </a:lnTo>
                    <a:lnTo>
                      <a:pt x="0" y="240"/>
                    </a:lnTo>
                    <a:close/>
                    <a:moveTo>
                      <a:pt x="0" y="120"/>
                    </a:moveTo>
                    <a:lnTo>
                      <a:pt x="1050" y="120"/>
                    </a:lnTo>
                    <a:lnTo>
                      <a:pt x="1050" y="125"/>
                    </a:lnTo>
                    <a:lnTo>
                      <a:pt x="0" y="125"/>
                    </a:lnTo>
                    <a:lnTo>
                      <a:pt x="0" y="120"/>
                    </a:lnTo>
                    <a:close/>
                    <a:moveTo>
                      <a:pt x="0" y="0"/>
                    </a:moveTo>
                    <a:lnTo>
                      <a:pt x="1050" y="0"/>
                    </a:lnTo>
                    <a:lnTo>
                      <a:pt x="1050" y="6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68686"/>
              </a:solidFill>
              <a:ln w="9525" cap="flat">
                <a:noFill/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Rectangle 94"/>
              <p:cNvSpPr>
                <a:spLocks noChangeArrowheads="1"/>
              </p:cNvSpPr>
              <p:nvPr/>
            </p:nvSpPr>
            <p:spPr bwMode="auto">
              <a:xfrm>
                <a:off x="1035051" y="2338388"/>
                <a:ext cx="561975" cy="706437"/>
              </a:xfrm>
              <a:prstGeom prst="rect">
                <a:avLst/>
              </a:prstGeom>
              <a:solidFill>
                <a:srgbClr val="6C98C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Rectangle 95"/>
              <p:cNvSpPr>
                <a:spLocks noChangeArrowheads="1"/>
              </p:cNvSpPr>
              <p:nvPr/>
            </p:nvSpPr>
            <p:spPr bwMode="auto">
              <a:xfrm>
                <a:off x="1730376" y="1976817"/>
                <a:ext cx="552450" cy="1068009"/>
              </a:xfrm>
              <a:prstGeom prst="rect">
                <a:avLst/>
              </a:prstGeom>
              <a:solidFill>
                <a:srgbClr val="A6C3E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Rectangle 96"/>
              <p:cNvSpPr>
                <a:spLocks noChangeArrowheads="1"/>
              </p:cNvSpPr>
              <p:nvPr/>
            </p:nvSpPr>
            <p:spPr bwMode="auto">
              <a:xfrm>
                <a:off x="650876" y="2989262"/>
                <a:ext cx="39235" cy="1354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8" name="Rectangle 97"/>
              <p:cNvSpPr>
                <a:spLocks noChangeArrowheads="1"/>
              </p:cNvSpPr>
              <p:nvPr/>
            </p:nvSpPr>
            <p:spPr bwMode="auto">
              <a:xfrm>
                <a:off x="587376" y="2797174"/>
                <a:ext cx="78470" cy="1354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" name="Rectangle 98"/>
              <p:cNvSpPr>
                <a:spLocks noChangeArrowheads="1"/>
              </p:cNvSpPr>
              <p:nvPr/>
            </p:nvSpPr>
            <p:spPr bwMode="auto">
              <a:xfrm>
                <a:off x="514351" y="2609850"/>
                <a:ext cx="117706" cy="1354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" name="Rectangle 99"/>
              <p:cNvSpPr>
                <a:spLocks noChangeArrowheads="1"/>
              </p:cNvSpPr>
              <p:nvPr/>
            </p:nvSpPr>
            <p:spPr bwMode="auto">
              <a:xfrm>
                <a:off x="514351" y="2419350"/>
                <a:ext cx="117706" cy="1354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150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" name="Rectangle 100"/>
              <p:cNvSpPr>
                <a:spLocks noChangeArrowheads="1"/>
              </p:cNvSpPr>
              <p:nvPr/>
            </p:nvSpPr>
            <p:spPr bwMode="auto">
              <a:xfrm>
                <a:off x="514351" y="2228850"/>
                <a:ext cx="117706" cy="1354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200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" name="Rectangle 101"/>
              <p:cNvSpPr>
                <a:spLocks noChangeArrowheads="1"/>
              </p:cNvSpPr>
              <p:nvPr/>
            </p:nvSpPr>
            <p:spPr bwMode="auto">
              <a:xfrm>
                <a:off x="514351" y="2039938"/>
                <a:ext cx="117706" cy="1354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250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" name="Rectangle 102"/>
              <p:cNvSpPr>
                <a:spLocks noChangeArrowheads="1"/>
              </p:cNvSpPr>
              <p:nvPr/>
            </p:nvSpPr>
            <p:spPr bwMode="auto">
              <a:xfrm>
                <a:off x="514351" y="1847850"/>
                <a:ext cx="117706" cy="1354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300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" name="Rectangle 103"/>
              <p:cNvSpPr>
                <a:spLocks noChangeArrowheads="1"/>
              </p:cNvSpPr>
              <p:nvPr/>
            </p:nvSpPr>
            <p:spPr bwMode="auto">
              <a:xfrm>
                <a:off x="514351" y="1660525"/>
                <a:ext cx="117706" cy="1354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350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" name="Rectangle 104"/>
              <p:cNvSpPr>
                <a:spLocks noChangeArrowheads="1"/>
              </p:cNvSpPr>
              <p:nvPr/>
            </p:nvSpPr>
            <p:spPr bwMode="auto">
              <a:xfrm>
                <a:off x="1259632" y="1272747"/>
                <a:ext cx="547216" cy="2557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7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Sites</a:t>
                </a:r>
                <a:endParaRPr kumimoji="0" 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6" name="Group 25"/>
            <p:cNvGrpSpPr/>
            <p:nvPr/>
          </p:nvGrpSpPr>
          <p:grpSpPr>
            <a:xfrm>
              <a:off x="5292080" y="1124745"/>
              <a:ext cx="3152700" cy="2144188"/>
              <a:chOff x="6232526" y="1214438"/>
              <a:chExt cx="2360612" cy="2205984"/>
            </a:xfrm>
          </p:grpSpPr>
          <p:sp>
            <p:nvSpPr>
              <p:cNvPr id="52" name="Rectangle 92"/>
              <p:cNvSpPr>
                <a:spLocks noChangeArrowheads="1"/>
              </p:cNvSpPr>
              <p:nvPr/>
            </p:nvSpPr>
            <p:spPr bwMode="auto">
              <a:xfrm>
                <a:off x="7361348" y="3182937"/>
                <a:ext cx="369681" cy="23748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284%</a:t>
                </a:r>
                <a:endParaRPr kumimoji="0" 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" name="Freeform 115"/>
              <p:cNvSpPr>
                <a:spLocks noEditPoints="1"/>
              </p:cNvSpPr>
              <p:nvPr/>
            </p:nvSpPr>
            <p:spPr bwMode="auto">
              <a:xfrm>
                <a:off x="6688138" y="1712913"/>
                <a:ext cx="1905000" cy="1341437"/>
              </a:xfrm>
              <a:custGeom>
                <a:avLst/>
                <a:gdLst/>
                <a:ahLst/>
                <a:cxnLst>
                  <a:cxn ang="0">
                    <a:pos x="0" y="839"/>
                  </a:cxn>
                  <a:cxn ang="0">
                    <a:pos x="1200" y="839"/>
                  </a:cxn>
                  <a:cxn ang="0">
                    <a:pos x="1200" y="845"/>
                  </a:cxn>
                  <a:cxn ang="0">
                    <a:pos x="0" y="845"/>
                  </a:cxn>
                  <a:cxn ang="0">
                    <a:pos x="0" y="839"/>
                  </a:cxn>
                  <a:cxn ang="0">
                    <a:pos x="0" y="668"/>
                  </a:cxn>
                  <a:cxn ang="0">
                    <a:pos x="1200" y="668"/>
                  </a:cxn>
                  <a:cxn ang="0">
                    <a:pos x="1200" y="673"/>
                  </a:cxn>
                  <a:cxn ang="0">
                    <a:pos x="0" y="673"/>
                  </a:cxn>
                  <a:cxn ang="0">
                    <a:pos x="0" y="668"/>
                  </a:cxn>
                  <a:cxn ang="0">
                    <a:pos x="0" y="502"/>
                  </a:cxn>
                  <a:cxn ang="0">
                    <a:pos x="1200" y="502"/>
                  </a:cxn>
                  <a:cxn ang="0">
                    <a:pos x="1200" y="508"/>
                  </a:cxn>
                  <a:cxn ang="0">
                    <a:pos x="0" y="508"/>
                  </a:cxn>
                  <a:cxn ang="0">
                    <a:pos x="0" y="502"/>
                  </a:cxn>
                  <a:cxn ang="0">
                    <a:pos x="0" y="337"/>
                  </a:cxn>
                  <a:cxn ang="0">
                    <a:pos x="1200" y="337"/>
                  </a:cxn>
                  <a:cxn ang="0">
                    <a:pos x="1200" y="342"/>
                  </a:cxn>
                  <a:cxn ang="0">
                    <a:pos x="0" y="342"/>
                  </a:cxn>
                  <a:cxn ang="0">
                    <a:pos x="0" y="337"/>
                  </a:cxn>
                  <a:cxn ang="0">
                    <a:pos x="0" y="165"/>
                  </a:cxn>
                  <a:cxn ang="0">
                    <a:pos x="1200" y="165"/>
                  </a:cxn>
                  <a:cxn ang="0">
                    <a:pos x="1200" y="171"/>
                  </a:cxn>
                  <a:cxn ang="0">
                    <a:pos x="0" y="171"/>
                  </a:cxn>
                  <a:cxn ang="0">
                    <a:pos x="0" y="165"/>
                  </a:cxn>
                  <a:cxn ang="0">
                    <a:pos x="0" y="0"/>
                  </a:cxn>
                  <a:cxn ang="0">
                    <a:pos x="1200" y="0"/>
                  </a:cxn>
                  <a:cxn ang="0">
                    <a:pos x="1200" y="6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w="1200" h="845">
                    <a:moveTo>
                      <a:pt x="0" y="839"/>
                    </a:moveTo>
                    <a:lnTo>
                      <a:pt x="1200" y="839"/>
                    </a:lnTo>
                    <a:lnTo>
                      <a:pt x="1200" y="845"/>
                    </a:lnTo>
                    <a:lnTo>
                      <a:pt x="0" y="845"/>
                    </a:lnTo>
                    <a:lnTo>
                      <a:pt x="0" y="839"/>
                    </a:lnTo>
                    <a:close/>
                    <a:moveTo>
                      <a:pt x="0" y="668"/>
                    </a:moveTo>
                    <a:lnTo>
                      <a:pt x="1200" y="668"/>
                    </a:lnTo>
                    <a:lnTo>
                      <a:pt x="1200" y="673"/>
                    </a:lnTo>
                    <a:lnTo>
                      <a:pt x="0" y="673"/>
                    </a:lnTo>
                    <a:lnTo>
                      <a:pt x="0" y="668"/>
                    </a:lnTo>
                    <a:close/>
                    <a:moveTo>
                      <a:pt x="0" y="502"/>
                    </a:moveTo>
                    <a:lnTo>
                      <a:pt x="1200" y="502"/>
                    </a:lnTo>
                    <a:lnTo>
                      <a:pt x="1200" y="508"/>
                    </a:lnTo>
                    <a:lnTo>
                      <a:pt x="0" y="508"/>
                    </a:lnTo>
                    <a:lnTo>
                      <a:pt x="0" y="502"/>
                    </a:lnTo>
                    <a:close/>
                    <a:moveTo>
                      <a:pt x="0" y="337"/>
                    </a:moveTo>
                    <a:lnTo>
                      <a:pt x="1200" y="337"/>
                    </a:lnTo>
                    <a:lnTo>
                      <a:pt x="1200" y="342"/>
                    </a:lnTo>
                    <a:lnTo>
                      <a:pt x="0" y="342"/>
                    </a:lnTo>
                    <a:lnTo>
                      <a:pt x="0" y="337"/>
                    </a:lnTo>
                    <a:close/>
                    <a:moveTo>
                      <a:pt x="0" y="165"/>
                    </a:moveTo>
                    <a:lnTo>
                      <a:pt x="1200" y="165"/>
                    </a:lnTo>
                    <a:lnTo>
                      <a:pt x="1200" y="171"/>
                    </a:lnTo>
                    <a:lnTo>
                      <a:pt x="0" y="171"/>
                    </a:lnTo>
                    <a:lnTo>
                      <a:pt x="0" y="165"/>
                    </a:lnTo>
                    <a:close/>
                    <a:moveTo>
                      <a:pt x="0" y="0"/>
                    </a:moveTo>
                    <a:lnTo>
                      <a:pt x="1200" y="0"/>
                    </a:lnTo>
                    <a:lnTo>
                      <a:pt x="1200" y="6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68686"/>
              </a:solidFill>
              <a:ln w="9525" cap="flat">
                <a:solidFill>
                  <a:srgbClr val="868686"/>
                </a:solidFill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Rectangle 116"/>
              <p:cNvSpPr>
                <a:spLocks noChangeArrowheads="1"/>
              </p:cNvSpPr>
              <p:nvPr/>
            </p:nvSpPr>
            <p:spPr bwMode="auto">
              <a:xfrm>
                <a:off x="7845426" y="1658938"/>
                <a:ext cx="552450" cy="1395412"/>
              </a:xfrm>
              <a:prstGeom prst="rect">
                <a:avLst/>
              </a:prstGeom>
              <a:solidFill>
                <a:srgbClr val="ADC8E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Rectangle 117"/>
              <p:cNvSpPr>
                <a:spLocks noChangeArrowheads="1"/>
              </p:cNvSpPr>
              <p:nvPr/>
            </p:nvSpPr>
            <p:spPr bwMode="auto">
              <a:xfrm>
                <a:off x="6892926" y="2696104"/>
                <a:ext cx="542925" cy="348720"/>
              </a:xfrm>
              <a:prstGeom prst="rect">
                <a:avLst/>
              </a:prstGeom>
              <a:solidFill>
                <a:srgbClr val="7BACD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Rectangle 118"/>
              <p:cNvSpPr>
                <a:spLocks noChangeArrowheads="1"/>
              </p:cNvSpPr>
              <p:nvPr/>
            </p:nvSpPr>
            <p:spPr bwMode="auto">
              <a:xfrm>
                <a:off x="6507163" y="2989262"/>
                <a:ext cx="48010" cy="1424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" name="Rectangle 119"/>
              <p:cNvSpPr>
                <a:spLocks noChangeArrowheads="1"/>
              </p:cNvSpPr>
              <p:nvPr/>
            </p:nvSpPr>
            <p:spPr bwMode="auto">
              <a:xfrm>
                <a:off x="6232526" y="2722563"/>
                <a:ext cx="240053" cy="1424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9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10000</a:t>
                </a:r>
                <a:endParaRPr kumimoji="0" 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" name="Rectangle 120"/>
              <p:cNvSpPr>
                <a:spLocks noChangeArrowheads="1"/>
              </p:cNvSpPr>
              <p:nvPr/>
            </p:nvSpPr>
            <p:spPr bwMode="auto">
              <a:xfrm>
                <a:off x="6232526" y="2457448"/>
                <a:ext cx="240053" cy="1424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9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20000</a:t>
                </a:r>
                <a:endParaRPr kumimoji="0" 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" name="Rectangle 121"/>
              <p:cNvSpPr>
                <a:spLocks noChangeArrowheads="1"/>
              </p:cNvSpPr>
              <p:nvPr/>
            </p:nvSpPr>
            <p:spPr bwMode="auto">
              <a:xfrm>
                <a:off x="6232526" y="2190749"/>
                <a:ext cx="240053" cy="1424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30000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" name="Rectangle 122"/>
              <p:cNvSpPr>
                <a:spLocks noChangeArrowheads="1"/>
              </p:cNvSpPr>
              <p:nvPr/>
            </p:nvSpPr>
            <p:spPr bwMode="auto">
              <a:xfrm>
                <a:off x="6232526" y="1925638"/>
                <a:ext cx="240053" cy="1424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40000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" name="Rectangle 123"/>
              <p:cNvSpPr>
                <a:spLocks noChangeArrowheads="1"/>
              </p:cNvSpPr>
              <p:nvPr/>
            </p:nvSpPr>
            <p:spPr bwMode="auto">
              <a:xfrm>
                <a:off x="6232526" y="1660525"/>
                <a:ext cx="240053" cy="1424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9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50000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" name="Rectangle 124"/>
              <p:cNvSpPr>
                <a:spLocks noChangeArrowheads="1"/>
              </p:cNvSpPr>
              <p:nvPr/>
            </p:nvSpPr>
            <p:spPr bwMode="auto">
              <a:xfrm>
                <a:off x="7325876" y="1214438"/>
                <a:ext cx="454899" cy="2691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700" b="1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itchFamily="34" charset="0"/>
                    <a:cs typeface="Arial" pitchFamily="34" charset="0"/>
                  </a:rPr>
                  <a:t>Users</a:t>
                </a:r>
                <a:endParaRPr kumimoji="0" 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48" name="Rectangle 47"/>
            <p:cNvSpPr/>
            <p:nvPr/>
          </p:nvSpPr>
          <p:spPr>
            <a:xfrm>
              <a:off x="6228186" y="2636913"/>
              <a:ext cx="609335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000" b="1" dirty="0" smtClean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14570</a:t>
              </a:r>
              <a:endParaRPr lang="en-US" sz="1000" dirty="0" smtClea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7524330" y="2636913"/>
              <a:ext cx="609335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000" b="1" dirty="0" smtClean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55895</a:t>
              </a:r>
              <a:endParaRPr lang="en-US" sz="1000" dirty="0" smtClea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2915818" y="2636913"/>
              <a:ext cx="609335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000" b="1" dirty="0" smtClean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301</a:t>
              </a:r>
              <a:endParaRPr lang="en-US" sz="1000" dirty="0" smtClean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1763690" y="2636913"/>
              <a:ext cx="609335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000" b="1" dirty="0" smtClean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187</a:t>
              </a:r>
              <a:endParaRPr lang="en-US" sz="1000" dirty="0" smtClean="0">
                <a:latin typeface="Arial" pitchFamily="34" charset="0"/>
                <a:cs typeface="Arial" pitchFamily="34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Cloud 56"/>
          <p:cNvSpPr/>
          <p:nvPr/>
        </p:nvSpPr>
        <p:spPr>
          <a:xfrm>
            <a:off x="5715321" y="1650209"/>
            <a:ext cx="3071460" cy="4170801"/>
          </a:xfrm>
          <a:prstGeom prst="cloud">
            <a:avLst/>
          </a:prstGeom>
          <a:solidFill>
            <a:schemeClr val="bg1">
              <a:lumMod val="65000"/>
            </a:schemeClr>
          </a:solidFill>
          <a:ln>
            <a:solidFill>
              <a:schemeClr val="bg1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Cloud 49"/>
          <p:cNvSpPr/>
          <p:nvPr/>
        </p:nvSpPr>
        <p:spPr>
          <a:xfrm>
            <a:off x="3111990" y="1652141"/>
            <a:ext cx="3021228" cy="4168868"/>
          </a:xfrm>
          <a:prstGeom prst="cloud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Cloud 10"/>
          <p:cNvSpPr/>
          <p:nvPr/>
        </p:nvSpPr>
        <p:spPr>
          <a:xfrm>
            <a:off x="354828" y="1679705"/>
            <a:ext cx="3197193" cy="4125537"/>
          </a:xfrm>
          <a:prstGeom prst="cloud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34" name="Picture 33" descr="Utility_Worker.pn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2295816" y="1649621"/>
            <a:ext cx="666215" cy="809169"/>
          </a:xfrm>
          <a:prstGeom prst="rect">
            <a:avLst/>
          </a:prstGeom>
        </p:spPr>
      </p:pic>
      <p:pic>
        <p:nvPicPr>
          <p:cNvPr id="32" name="Picture 31" descr="Police_Officer_1.pn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904631" y="1626761"/>
            <a:ext cx="690367" cy="887960"/>
          </a:xfrm>
          <a:prstGeom prst="rect">
            <a:avLst/>
          </a:prstGeom>
        </p:spPr>
      </p:pic>
      <p:pic>
        <p:nvPicPr>
          <p:cNvPr id="29" name="Picture 28" descr="Smartphone.pn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8043190" y="1728771"/>
            <a:ext cx="365290" cy="733033"/>
          </a:xfrm>
          <a:prstGeom prst="rect">
            <a:avLst/>
          </a:prstGeom>
        </p:spPr>
      </p:pic>
      <p:sp>
        <p:nvSpPr>
          <p:cNvPr id="30" name="Text Placeholder 6"/>
          <p:cNvSpPr txBox="1">
            <a:spLocks/>
          </p:cNvSpPr>
          <p:nvPr/>
        </p:nvSpPr>
        <p:spPr>
          <a:xfrm>
            <a:off x="0" y="4408879"/>
            <a:ext cx="9144000" cy="936264"/>
          </a:xfrm>
          <a:prstGeom prst="rect">
            <a:avLst/>
          </a:prstGeom>
        </p:spPr>
        <p:txBody>
          <a:bodyPr/>
          <a:lstStyle/>
          <a:p>
            <a:pPr algn="ctr" defTabSz="914400">
              <a:lnSpc>
                <a:spcPts val="1900"/>
              </a:lnSpc>
              <a:defRPr/>
            </a:pPr>
            <a:endParaRPr lang="en-US" sz="4000" b="1" dirty="0" smtClean="0">
              <a:solidFill>
                <a:prstClr val="white"/>
              </a:solidFill>
              <a:latin typeface="Arial"/>
              <a:ea typeface="ＭＳ Ｐゴシック" pitchFamily="34" charset="-128"/>
            </a:endParaRPr>
          </a:p>
        </p:txBody>
      </p:sp>
      <p:grpSp>
        <p:nvGrpSpPr>
          <p:cNvPr id="2" name="Group 60"/>
          <p:cNvGrpSpPr/>
          <p:nvPr/>
        </p:nvGrpSpPr>
        <p:grpSpPr>
          <a:xfrm>
            <a:off x="195140" y="4500"/>
            <a:ext cx="8773015" cy="4936187"/>
            <a:chOff x="28052" y="-411117"/>
            <a:chExt cx="9326170" cy="4936187"/>
          </a:xfrm>
          <a:solidFill>
            <a:schemeClr val="tx1">
              <a:lumMod val="60000"/>
              <a:lumOff val="40000"/>
            </a:schemeClr>
          </a:solidFill>
        </p:grpSpPr>
        <p:sp>
          <p:nvSpPr>
            <p:cNvPr id="42" name="Left-Right Arrow 41"/>
            <p:cNvSpPr/>
            <p:nvPr/>
          </p:nvSpPr>
          <p:spPr>
            <a:xfrm>
              <a:off x="28052" y="3060581"/>
              <a:ext cx="9326170" cy="1464489"/>
            </a:xfrm>
            <a:prstGeom prst="leftRightArrow">
              <a:avLst/>
            </a:prstGeom>
            <a:solidFill>
              <a:srgbClr val="004A8E">
                <a:alpha val="69804"/>
              </a:srgb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 dirty="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156688" y="-411117"/>
              <a:ext cx="807061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457200" fontAlgn="base">
                <a:spcBef>
                  <a:spcPct val="0"/>
                </a:spcBef>
                <a:spcAft>
                  <a:spcPct val="0"/>
                </a:spcAft>
              </a:pPr>
              <a:endParaRPr lang="en-US" sz="3200" b="1" dirty="0">
                <a:solidFill>
                  <a:prstClr val="white"/>
                </a:solidFill>
                <a:latin typeface="Arial"/>
                <a:ea typeface="ＭＳ Ｐゴシック" pitchFamily="34" charset="-128"/>
              </a:endParaRPr>
            </a:p>
          </p:txBody>
        </p:sp>
      </p:grpSp>
      <p:pic>
        <p:nvPicPr>
          <p:cNvPr id="48" name="Picture 2" descr="C:\Users\WTR346\Desktop\PTT on LEX 700 icon.png"/>
          <p:cNvPicPr>
            <a:picLocks noChangeAspect="1" noChangeArrowheads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5015161" y="1705024"/>
            <a:ext cx="444710" cy="833027"/>
          </a:xfrm>
          <a:prstGeom prst="rect">
            <a:avLst/>
          </a:prstGeom>
          <a:noFill/>
        </p:spPr>
      </p:pic>
      <p:pic>
        <p:nvPicPr>
          <p:cNvPr id="52" name="Picture 51" descr="__mtrbo_radio_icon_black_wht.png"/>
          <p:cNvPicPr>
            <a:picLocks noChangeAspect="1"/>
          </p:cNvPicPr>
          <p:nvPr/>
        </p:nvPicPr>
        <p:blipFill>
          <a:blip r:embed="rId8" cstate="screen"/>
          <a:stretch>
            <a:fillRect/>
          </a:stretch>
        </p:blipFill>
        <p:spPr>
          <a:xfrm>
            <a:off x="1449361" y="1194273"/>
            <a:ext cx="322793" cy="1307743"/>
          </a:xfrm>
          <a:prstGeom prst="rect">
            <a:avLst/>
          </a:prstGeom>
          <a:noFill/>
        </p:spPr>
      </p:pic>
      <p:sp>
        <p:nvSpPr>
          <p:cNvPr id="53" name="TextBox 52"/>
          <p:cNvSpPr txBox="1"/>
          <p:nvPr/>
        </p:nvSpPr>
        <p:spPr>
          <a:xfrm>
            <a:off x="3377318" y="2645201"/>
            <a:ext cx="27559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600" b="1" dirty="0" smtClean="0">
                <a:solidFill>
                  <a:prstClr val="black"/>
                </a:solidFill>
                <a:latin typeface="Arial"/>
                <a:ea typeface="ＭＳ Ｐゴシック" pitchFamily="34" charset="-128"/>
              </a:rPr>
              <a:t>Specialized Smartphone</a:t>
            </a:r>
          </a:p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600" b="1" dirty="0" smtClean="0">
                <a:solidFill>
                  <a:prstClr val="black"/>
                </a:solidFill>
                <a:latin typeface="Arial"/>
                <a:ea typeface="ＭＳ Ｐゴシック" pitchFamily="34" charset="-128"/>
              </a:rPr>
              <a:t>on Optimized Broadband Network</a:t>
            </a:r>
            <a:endParaRPr lang="en-US" sz="1600" b="1" dirty="0">
              <a:solidFill>
                <a:prstClr val="black"/>
              </a:solidFill>
              <a:latin typeface="Arial"/>
              <a:ea typeface="ＭＳ Ｐゴシック" pitchFamily="34" charset="-128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877740" y="2610652"/>
            <a:ext cx="224858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600" b="1" dirty="0" smtClean="0">
                <a:solidFill>
                  <a:prstClr val="black"/>
                </a:solidFill>
                <a:latin typeface="Arial"/>
                <a:ea typeface="ＭＳ Ｐゴシック" pitchFamily="34" charset="-128"/>
              </a:rPr>
              <a:t>Purpose-built Radio on Public Safety, Gov’t, Commercial  Radio Systems</a:t>
            </a:r>
            <a:endParaRPr lang="en-US" sz="1600" b="1" dirty="0">
              <a:solidFill>
                <a:prstClr val="black"/>
              </a:solidFill>
              <a:latin typeface="Arial"/>
              <a:ea typeface="ＭＳ Ｐゴシック" pitchFamily="34" charset="-128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6277022" y="2604905"/>
            <a:ext cx="23659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600" b="1" dirty="0" smtClean="0">
                <a:solidFill>
                  <a:prstClr val="black"/>
                </a:solidFill>
                <a:latin typeface="Arial"/>
                <a:ea typeface="ＭＳ Ｐゴシック" pitchFamily="34" charset="-128"/>
              </a:rPr>
              <a:t>Consumer-grade Broadband Device on Broadband Carrier</a:t>
            </a:r>
          </a:p>
        </p:txBody>
      </p:sp>
      <p:pic>
        <p:nvPicPr>
          <p:cNvPr id="62" name="Picture 61" descr="__mtrbo_radio_icon_black_wht.png"/>
          <p:cNvPicPr>
            <a:picLocks noChangeAspect="1"/>
          </p:cNvPicPr>
          <p:nvPr/>
        </p:nvPicPr>
        <p:blipFill>
          <a:blip r:embed="rId8" cstate="screen"/>
          <a:stretch>
            <a:fillRect/>
          </a:stretch>
        </p:blipFill>
        <p:spPr>
          <a:xfrm>
            <a:off x="2084361" y="1181573"/>
            <a:ext cx="322793" cy="1307743"/>
          </a:xfrm>
          <a:prstGeom prst="rect">
            <a:avLst/>
          </a:prstGeom>
          <a:noFill/>
        </p:spPr>
      </p:pic>
      <p:pic>
        <p:nvPicPr>
          <p:cNvPr id="33" name="Picture 32" descr="Connected_Police_Officer.pn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3822703" y="1663723"/>
            <a:ext cx="838199" cy="891988"/>
          </a:xfrm>
          <a:prstGeom prst="rect">
            <a:avLst/>
          </a:prstGeom>
        </p:spPr>
      </p:pic>
      <p:grpSp>
        <p:nvGrpSpPr>
          <p:cNvPr id="3" name="Group 63"/>
          <p:cNvGrpSpPr/>
          <p:nvPr/>
        </p:nvGrpSpPr>
        <p:grpSpPr>
          <a:xfrm>
            <a:off x="4184586" y="4931129"/>
            <a:ext cx="1189560" cy="1292891"/>
            <a:chOff x="3950126" y="5391055"/>
            <a:chExt cx="1189560" cy="1292891"/>
          </a:xfrm>
        </p:grpSpPr>
        <p:pic>
          <p:nvPicPr>
            <p:cNvPr id="40" name="Picture 39" descr="Antenna.png"/>
            <p:cNvPicPr>
              <a:picLocks noChangeAspect="1"/>
            </p:cNvPicPr>
            <p:nvPr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3950126" y="5413024"/>
              <a:ext cx="709382" cy="807833"/>
            </a:xfrm>
            <a:prstGeom prst="rect">
              <a:avLst/>
            </a:prstGeom>
          </p:spPr>
        </p:pic>
        <p:pic>
          <p:nvPicPr>
            <p:cNvPr id="43" name="Picture 42" descr="Rack_3.png"/>
            <p:cNvPicPr>
              <a:picLocks noChangeAspect="1"/>
            </p:cNvPicPr>
            <p:nvPr/>
          </p:nvPicPr>
          <p:blipFill>
            <a:blip r:embed="rId11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4802871" y="5391055"/>
              <a:ext cx="336815" cy="914431"/>
            </a:xfrm>
            <a:prstGeom prst="rect">
              <a:avLst/>
            </a:prstGeom>
          </p:spPr>
        </p:pic>
        <p:pic>
          <p:nvPicPr>
            <p:cNvPr id="58" name="Picture 57" descr="Private_Network.png"/>
            <p:cNvPicPr>
              <a:picLocks noChangeAspect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4037385" y="6280933"/>
              <a:ext cx="1028969" cy="403013"/>
            </a:xfrm>
            <a:prstGeom prst="rect">
              <a:avLst/>
            </a:prstGeom>
          </p:spPr>
        </p:pic>
      </p:grpSp>
      <p:grpSp>
        <p:nvGrpSpPr>
          <p:cNvPr id="4" name="Group 49"/>
          <p:cNvGrpSpPr/>
          <p:nvPr/>
        </p:nvGrpSpPr>
        <p:grpSpPr>
          <a:xfrm>
            <a:off x="1215995" y="4927071"/>
            <a:ext cx="1125721" cy="1326775"/>
            <a:chOff x="981533" y="5344472"/>
            <a:chExt cx="1125721" cy="1326774"/>
          </a:xfrm>
        </p:grpSpPr>
        <p:pic>
          <p:nvPicPr>
            <p:cNvPr id="38" name="Picture 37" descr="Tower.png"/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981533" y="5386213"/>
              <a:ext cx="458577" cy="887568"/>
            </a:xfrm>
            <a:prstGeom prst="rect">
              <a:avLst/>
            </a:prstGeom>
          </p:spPr>
        </p:pic>
        <p:pic>
          <p:nvPicPr>
            <p:cNvPr id="39" name="Picture 38" descr="Rack_2.png"/>
            <p:cNvPicPr>
              <a:picLocks noChangeAspect="1"/>
            </p:cNvPicPr>
            <p:nvPr/>
          </p:nvPicPr>
          <p:blipFill>
            <a:blip r:embed="rId14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1767571" y="5344472"/>
              <a:ext cx="336815" cy="912907"/>
            </a:xfrm>
            <a:prstGeom prst="rect">
              <a:avLst/>
            </a:prstGeom>
          </p:spPr>
        </p:pic>
        <p:pic>
          <p:nvPicPr>
            <p:cNvPr id="59" name="Picture 58" descr="Private_Network.png"/>
            <p:cNvPicPr>
              <a:picLocks noChangeAspect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1078285" y="6268233"/>
              <a:ext cx="1028969" cy="403013"/>
            </a:xfrm>
            <a:prstGeom prst="rect">
              <a:avLst/>
            </a:prstGeom>
          </p:spPr>
        </p:pic>
      </p:grpSp>
      <p:grpSp>
        <p:nvGrpSpPr>
          <p:cNvPr id="5" name="Group 65"/>
          <p:cNvGrpSpPr/>
          <p:nvPr/>
        </p:nvGrpSpPr>
        <p:grpSpPr>
          <a:xfrm>
            <a:off x="6837779" y="4966521"/>
            <a:ext cx="1722344" cy="1244755"/>
            <a:chOff x="6613951" y="5426444"/>
            <a:chExt cx="1722344" cy="1244754"/>
          </a:xfrm>
        </p:grpSpPr>
        <p:pic>
          <p:nvPicPr>
            <p:cNvPr id="49" name="Picture 48" descr="Antenna.png"/>
            <p:cNvPicPr>
              <a:picLocks noChangeAspect="1"/>
            </p:cNvPicPr>
            <p:nvPr/>
          </p:nvPicPr>
          <p:blipFill>
            <a:blip r:embed="rId15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6617126" y="5575300"/>
              <a:ext cx="499969" cy="569357"/>
            </a:xfrm>
            <a:prstGeom prst="rect">
              <a:avLst/>
            </a:prstGeom>
          </p:spPr>
        </p:pic>
        <p:pic>
          <p:nvPicPr>
            <p:cNvPr id="55" name="Picture 54" descr="Antenna.png"/>
            <p:cNvPicPr>
              <a:picLocks noChangeAspect="1"/>
            </p:cNvPicPr>
            <p:nvPr/>
          </p:nvPicPr>
          <p:blipFill>
            <a:blip r:embed="rId15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7226726" y="5426444"/>
              <a:ext cx="499969" cy="569357"/>
            </a:xfrm>
            <a:prstGeom prst="rect">
              <a:avLst/>
            </a:prstGeom>
          </p:spPr>
        </p:pic>
        <p:pic>
          <p:nvPicPr>
            <p:cNvPr id="56" name="Picture 55" descr="Antenna.png"/>
            <p:cNvPicPr>
              <a:picLocks noChangeAspect="1"/>
            </p:cNvPicPr>
            <p:nvPr/>
          </p:nvPicPr>
          <p:blipFill>
            <a:blip r:embed="rId15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7836326" y="5588000"/>
              <a:ext cx="499969" cy="569357"/>
            </a:xfrm>
            <a:prstGeom prst="rect">
              <a:avLst/>
            </a:prstGeom>
          </p:spPr>
        </p:pic>
        <p:pic>
          <p:nvPicPr>
            <p:cNvPr id="36" name="Picture 35" descr="Public_Network.png"/>
            <p:cNvPicPr>
              <a:picLocks noChangeAspect="1"/>
            </p:cNvPicPr>
            <p:nvPr/>
          </p:nvPicPr>
          <p:blipFill>
            <a:blip r:embed="rId16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6921274" y="6244797"/>
              <a:ext cx="1088683" cy="426401"/>
            </a:xfrm>
            <a:prstGeom prst="rect">
              <a:avLst/>
            </a:prstGeom>
          </p:spPr>
        </p:pic>
        <p:pic>
          <p:nvPicPr>
            <p:cNvPr id="37" name="Picture 36" descr="Rack_3.png"/>
            <p:cNvPicPr>
              <a:picLocks noChangeAspect="1"/>
            </p:cNvPicPr>
            <p:nvPr/>
          </p:nvPicPr>
          <p:blipFill>
            <a:blip r:embed="rId17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6613951" y="5877385"/>
              <a:ext cx="158989" cy="431645"/>
            </a:xfrm>
            <a:prstGeom prst="rect">
              <a:avLst/>
            </a:prstGeom>
          </p:spPr>
        </p:pic>
        <p:pic>
          <p:nvPicPr>
            <p:cNvPr id="44" name="Picture 43" descr="Rack_3.png"/>
            <p:cNvPicPr>
              <a:picLocks noChangeAspect="1"/>
            </p:cNvPicPr>
            <p:nvPr/>
          </p:nvPicPr>
          <p:blipFill>
            <a:blip r:embed="rId17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7872137" y="5902194"/>
              <a:ext cx="158989" cy="431645"/>
            </a:xfrm>
            <a:prstGeom prst="rect">
              <a:avLst/>
            </a:prstGeom>
          </p:spPr>
        </p:pic>
        <p:pic>
          <p:nvPicPr>
            <p:cNvPr id="47" name="Picture 46" descr="Rack_3.png"/>
            <p:cNvPicPr>
              <a:picLocks noChangeAspect="1"/>
            </p:cNvPicPr>
            <p:nvPr/>
          </p:nvPicPr>
          <p:blipFill>
            <a:blip r:embed="rId17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tretch>
              <a:fillRect/>
            </a:stretch>
          </p:blipFill>
          <p:spPr>
            <a:xfrm>
              <a:off x="7255449" y="5732073"/>
              <a:ext cx="158989" cy="431645"/>
            </a:xfrm>
            <a:prstGeom prst="rect">
              <a:avLst/>
            </a:prstGeom>
          </p:spPr>
        </p:pic>
      </p:grpSp>
      <p:sp>
        <p:nvSpPr>
          <p:cNvPr id="63" name="Rectangle 62"/>
          <p:cNvSpPr/>
          <p:nvPr/>
        </p:nvSpPr>
        <p:spPr>
          <a:xfrm>
            <a:off x="823477" y="6198863"/>
            <a:ext cx="200888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600" b="1" dirty="0" smtClean="0">
                <a:solidFill>
                  <a:schemeClr val="tx1">
                    <a:lumMod val="75000"/>
                  </a:schemeClr>
                </a:solidFill>
                <a:latin typeface="Arial"/>
                <a:ea typeface="ＭＳ Ｐゴシック" pitchFamily="34" charset="-128"/>
              </a:rPr>
              <a:t>Land Mobile Radio</a:t>
            </a:r>
            <a:endParaRPr lang="en-US" sz="1600" b="1" dirty="0">
              <a:solidFill>
                <a:schemeClr val="tx1">
                  <a:lumMod val="75000"/>
                </a:schemeClr>
              </a:solidFill>
              <a:latin typeface="Arial"/>
              <a:ea typeface="ＭＳ Ｐゴシック" pitchFamily="34" charset="-128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3857341" y="6198863"/>
            <a:ext cx="208659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600" b="1" dirty="0" smtClean="0">
                <a:solidFill>
                  <a:schemeClr val="tx1">
                    <a:lumMod val="75000"/>
                  </a:schemeClr>
                </a:solidFill>
                <a:latin typeface="Arial"/>
                <a:ea typeface="ＭＳ Ｐゴシック" pitchFamily="34" charset="-128"/>
              </a:rPr>
              <a:t>Public / Private LTE</a:t>
            </a:r>
            <a:endParaRPr lang="en-US" sz="1600" b="1" dirty="0">
              <a:solidFill>
                <a:schemeClr val="tx1">
                  <a:lumMod val="75000"/>
                </a:schemeClr>
              </a:solidFill>
              <a:latin typeface="Arial"/>
              <a:ea typeface="ＭＳ Ｐゴシック" pitchFamily="34" charset="-128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6497275" y="6211276"/>
            <a:ext cx="26018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1600" b="1" dirty="0" smtClean="0">
                <a:solidFill>
                  <a:schemeClr val="tx1">
                    <a:lumMod val="75000"/>
                  </a:schemeClr>
                </a:solidFill>
                <a:latin typeface="Arial"/>
                <a:ea typeface="ＭＳ Ｐゴシック" pitchFamily="34" charset="-128"/>
              </a:rPr>
              <a:t>Broadband Carrier / WiFi</a:t>
            </a:r>
            <a:endParaRPr lang="en-US" sz="1600" b="1" dirty="0">
              <a:solidFill>
                <a:schemeClr val="tx1">
                  <a:lumMod val="75000"/>
                </a:schemeClr>
              </a:solidFill>
              <a:latin typeface="Arial"/>
              <a:ea typeface="ＭＳ Ｐゴシック" pitchFamily="34" charset="-12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893395" y="3943627"/>
            <a:ext cx="735721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600" b="1" dirty="0">
                <a:solidFill>
                  <a:prstClr val="white"/>
                </a:solidFill>
                <a:ea typeface="ＭＳ Ｐゴシック" pitchFamily="34" charset="-128"/>
              </a:rPr>
              <a:t>CRITICAL COMMUNICATIONS </a:t>
            </a:r>
            <a:r>
              <a:rPr lang="en-US" sz="1600" b="1" dirty="0" smtClean="0">
                <a:solidFill>
                  <a:prstClr val="white"/>
                </a:solidFill>
                <a:ea typeface="ＭＳ Ｐゴシック" pitchFamily="34" charset="-128"/>
              </a:rPr>
              <a:t>ACROSS </a:t>
            </a:r>
            <a:r>
              <a:rPr lang="en-US" sz="1600" b="1" dirty="0">
                <a:solidFill>
                  <a:prstClr val="white"/>
                </a:solidFill>
                <a:ea typeface="ＭＳ Ｐゴシック" pitchFamily="34" charset="-128"/>
              </a:rPr>
              <a:t>ANY NETWORK ON ANY DEVICE</a:t>
            </a:r>
          </a:p>
        </p:txBody>
      </p:sp>
      <p:pic>
        <p:nvPicPr>
          <p:cNvPr id="61" name="Picture 60" descr="Laptop_2.png"/>
          <p:cNvPicPr>
            <a:picLocks noChangeAspect="1"/>
          </p:cNvPicPr>
          <p:nvPr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7338328" y="1635373"/>
            <a:ext cx="626536" cy="812731"/>
          </a:xfrm>
          <a:prstGeom prst="rect">
            <a:avLst/>
          </a:prstGeom>
        </p:spPr>
      </p:pic>
      <p:pic>
        <p:nvPicPr>
          <p:cNvPr id="64" name="Picture 63" descr="Smartphone_User.png"/>
          <p:cNvPicPr>
            <a:picLocks noChangeAspect="1"/>
          </p:cNvPicPr>
          <p:nvPr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6402259" y="1744773"/>
            <a:ext cx="836272" cy="705255"/>
          </a:xfrm>
          <a:prstGeom prst="rect">
            <a:avLst/>
          </a:prstGeom>
        </p:spPr>
      </p:pic>
      <p:sp>
        <p:nvSpPr>
          <p:cNvPr id="66" name="Rectangle 65"/>
          <p:cNvSpPr/>
          <p:nvPr/>
        </p:nvSpPr>
        <p:spPr>
          <a:xfrm>
            <a:off x="1283739" y="4280002"/>
            <a:ext cx="66935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400"/>
            <a:r>
              <a:rPr lang="en-US" sz="1200" b="1" dirty="0" smtClean="0">
                <a:solidFill>
                  <a:schemeClr val="bg1">
                    <a:lumMod val="85000"/>
                  </a:schemeClr>
                </a:solidFill>
                <a:latin typeface="Univers 57 Condensed"/>
              </a:rPr>
              <a:t>SECURE INTEROP     PTT  VOICE     PRESENCE     LOCATION     TEXT</a:t>
            </a:r>
          </a:p>
        </p:txBody>
      </p:sp>
      <p:sp>
        <p:nvSpPr>
          <p:cNvPr id="51" name="Title 1"/>
          <p:cNvSpPr txBox="1">
            <a:spLocks/>
          </p:cNvSpPr>
          <p:nvPr/>
        </p:nvSpPr>
        <p:spPr>
          <a:xfrm>
            <a:off x="0" y="0"/>
            <a:ext cx="8229600" cy="908720"/>
          </a:xfrm>
          <a:prstGeom prst="rect">
            <a:avLst/>
          </a:prstGeom>
        </p:spPr>
        <p:txBody>
          <a:bodyPr anchor="ctr"/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 dirty="0" smtClean="0">
                <a:solidFill>
                  <a:schemeClr val="accent1"/>
                </a:solidFill>
                <a:ea typeface="ＭＳ Ｐゴシック" pitchFamily="34" charset="-128"/>
              </a:rPr>
              <a:t>WAVE ENABLES UNIFIED WORK GROUP COMMUNICATIONS (Over 400 Users)</a:t>
            </a:r>
            <a:endParaRPr lang="en-US" sz="3200" b="1" dirty="0">
              <a:solidFill>
                <a:schemeClr val="accent1"/>
              </a:solidFill>
              <a:ea typeface="ＭＳ Ｐゴシック" pitchFamily="34" charset="-128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xmlns="" val="35933117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FFISYNC_SLIDE_GUID" val="d89374e1-d798-46b7-b70f-7e5afeb6714f"/>
</p:tagLst>
</file>

<file path=ppt/theme/theme1.xml><?xml version="1.0" encoding="utf-8"?>
<a:theme xmlns:a="http://schemas.openxmlformats.org/drawingml/2006/main" name="5_MSI Pantone 300 Dark Blue_4X3">
  <a:themeElements>
    <a:clrScheme name="Marketing PMS300 Dark Blue">
      <a:dk1>
        <a:srgbClr val="0063BE"/>
      </a:dk1>
      <a:lt1>
        <a:srgbClr val="FFFFFF"/>
      </a:lt1>
      <a:dk2>
        <a:srgbClr val="FFFFFF"/>
      </a:dk2>
      <a:lt2>
        <a:srgbClr val="0063BE"/>
      </a:lt2>
      <a:accent1>
        <a:srgbClr val="FFFFFF"/>
      </a:accent1>
      <a:accent2>
        <a:srgbClr val="FFFFFF"/>
      </a:accent2>
      <a:accent3>
        <a:srgbClr val="000000"/>
      </a:accent3>
      <a:accent4>
        <a:srgbClr val="FFFFFF"/>
      </a:accent4>
      <a:accent5>
        <a:srgbClr val="FFFFFF"/>
      </a:accent5>
      <a:accent6>
        <a:srgbClr val="FFFFFF"/>
      </a:accent6>
      <a:hlink>
        <a:srgbClr val="FFFFFF"/>
      </a:hlink>
      <a:folHlink>
        <a:srgbClr val="FFFFFF"/>
      </a:folHlink>
    </a:clrScheme>
    <a:fontScheme name="Motorola">
      <a:majorFont>
        <a:latin typeface="Arial Narrow"/>
        <a:ea typeface=""/>
        <a:cs typeface=""/>
      </a:majorFont>
      <a:minorFont>
        <a:latin typeface="Arial Narrow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63BE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6_MSI Pantone 300 Dark Blue_4X3">
  <a:themeElements>
    <a:clrScheme name="Marketing PMS300 Dark Blue">
      <a:dk1>
        <a:srgbClr val="0063BE"/>
      </a:dk1>
      <a:lt1>
        <a:srgbClr val="FFFFFF"/>
      </a:lt1>
      <a:dk2>
        <a:srgbClr val="FFFFFF"/>
      </a:dk2>
      <a:lt2>
        <a:srgbClr val="0063BE"/>
      </a:lt2>
      <a:accent1>
        <a:srgbClr val="FFFFFF"/>
      </a:accent1>
      <a:accent2>
        <a:srgbClr val="FFFFFF"/>
      </a:accent2>
      <a:accent3>
        <a:srgbClr val="000000"/>
      </a:accent3>
      <a:accent4>
        <a:srgbClr val="FFFFFF"/>
      </a:accent4>
      <a:accent5>
        <a:srgbClr val="FFFFFF"/>
      </a:accent5>
      <a:accent6>
        <a:srgbClr val="FFFFFF"/>
      </a:accent6>
      <a:hlink>
        <a:srgbClr val="FFFFFF"/>
      </a:hlink>
      <a:folHlink>
        <a:srgbClr val="FFFFFF"/>
      </a:folHlink>
    </a:clrScheme>
    <a:fontScheme name="Motorola">
      <a:majorFont>
        <a:latin typeface="Arial Narrow"/>
        <a:ea typeface=""/>
        <a:cs typeface=""/>
      </a:majorFont>
      <a:minorFont>
        <a:latin typeface="Arial Narrow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63BE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3_Blank Presentation">
  <a:themeElements>
    <a:clrScheme name="3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_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-48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-48" charset="-128"/>
          </a:defRPr>
        </a:defPPr>
      </a:lstStyle>
    </a:lnDef>
  </a:objectDefaults>
  <a:extraClrSchemeLst>
    <a:extraClrScheme>
      <a:clrScheme name="3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Blank Presentation 13">
        <a:dk1>
          <a:srgbClr val="000000"/>
        </a:dk1>
        <a:lt1>
          <a:srgbClr val="FFFFFF"/>
        </a:lt1>
        <a:dk2>
          <a:srgbClr val="000000"/>
        </a:dk2>
        <a:lt2>
          <a:srgbClr val="98C3FF"/>
        </a:lt2>
        <a:accent1>
          <a:srgbClr val="FF8000"/>
        </a:accent1>
        <a:accent2>
          <a:srgbClr val="333399"/>
        </a:accent2>
        <a:accent3>
          <a:srgbClr val="AAAAAA"/>
        </a:accent3>
        <a:accent4>
          <a:srgbClr val="DADADA"/>
        </a:accent4>
        <a:accent5>
          <a:srgbClr val="FFC0AA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4_Blank Presentation">
  <a:themeElements>
    <a:clrScheme name="3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_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-48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  <a:ea typeface="ＭＳ Ｐゴシック" pitchFamily="-48" charset="-128"/>
          </a:defRPr>
        </a:defPPr>
      </a:lstStyle>
    </a:lnDef>
  </a:objectDefaults>
  <a:extraClrSchemeLst>
    <a:extraClrScheme>
      <a:clrScheme name="3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Blank Presentation 13">
        <a:dk1>
          <a:srgbClr val="000000"/>
        </a:dk1>
        <a:lt1>
          <a:srgbClr val="FFFFFF"/>
        </a:lt1>
        <a:dk2>
          <a:srgbClr val="000000"/>
        </a:dk2>
        <a:lt2>
          <a:srgbClr val="98C3FF"/>
        </a:lt2>
        <a:accent1>
          <a:srgbClr val="FF8000"/>
        </a:accent1>
        <a:accent2>
          <a:srgbClr val="333399"/>
        </a:accent2>
        <a:accent3>
          <a:srgbClr val="AAAAAA"/>
        </a:accent3>
        <a:accent4>
          <a:srgbClr val="DADADA"/>
        </a:accent4>
        <a:accent5>
          <a:srgbClr val="FFC0AA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7_MSI Pantone 300 Dark Blue_4X3">
  <a:themeElements>
    <a:clrScheme name="Marketing PMS300 Dark Blue">
      <a:dk1>
        <a:srgbClr val="0063BE"/>
      </a:dk1>
      <a:lt1>
        <a:srgbClr val="FFFFFF"/>
      </a:lt1>
      <a:dk2>
        <a:srgbClr val="FFFFFF"/>
      </a:dk2>
      <a:lt2>
        <a:srgbClr val="0063BE"/>
      </a:lt2>
      <a:accent1>
        <a:srgbClr val="FFFFFF"/>
      </a:accent1>
      <a:accent2>
        <a:srgbClr val="FFFFFF"/>
      </a:accent2>
      <a:accent3>
        <a:srgbClr val="000000"/>
      </a:accent3>
      <a:accent4>
        <a:srgbClr val="FFFFFF"/>
      </a:accent4>
      <a:accent5>
        <a:srgbClr val="FFFFFF"/>
      </a:accent5>
      <a:accent6>
        <a:srgbClr val="FFFFFF"/>
      </a:accent6>
      <a:hlink>
        <a:srgbClr val="FFFFFF"/>
      </a:hlink>
      <a:folHlink>
        <a:srgbClr val="FFFFFF"/>
      </a:folHlink>
    </a:clrScheme>
    <a:fontScheme name="Motorola">
      <a:majorFont>
        <a:latin typeface="Arial Narrow"/>
        <a:ea typeface=""/>
        <a:cs typeface=""/>
      </a:majorFont>
      <a:minorFont>
        <a:latin typeface="Arial Narrow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63BE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6.xml><?xml version="1.0" encoding="utf-8"?>
<a:theme xmlns:a="http://schemas.openxmlformats.org/drawingml/2006/main" name="8_MSI Pantone 300 Dark Blue_4X3">
  <a:themeElements>
    <a:clrScheme name="Marketing PMS300 Dark Blue">
      <a:dk1>
        <a:srgbClr val="0063BE"/>
      </a:dk1>
      <a:lt1>
        <a:srgbClr val="FFFFFF"/>
      </a:lt1>
      <a:dk2>
        <a:srgbClr val="FFFFFF"/>
      </a:dk2>
      <a:lt2>
        <a:srgbClr val="0063BE"/>
      </a:lt2>
      <a:accent1>
        <a:srgbClr val="FFFFFF"/>
      </a:accent1>
      <a:accent2>
        <a:srgbClr val="FFFFFF"/>
      </a:accent2>
      <a:accent3>
        <a:srgbClr val="000000"/>
      </a:accent3>
      <a:accent4>
        <a:srgbClr val="FFFFFF"/>
      </a:accent4>
      <a:accent5>
        <a:srgbClr val="FFFFFF"/>
      </a:accent5>
      <a:accent6>
        <a:srgbClr val="FFFFFF"/>
      </a:accent6>
      <a:hlink>
        <a:srgbClr val="FFFFFF"/>
      </a:hlink>
      <a:folHlink>
        <a:srgbClr val="FFFFFF"/>
      </a:folHlink>
    </a:clrScheme>
    <a:fontScheme name="Motorola">
      <a:majorFont>
        <a:latin typeface="Arial Narrow"/>
        <a:ea typeface=""/>
        <a:cs typeface=""/>
      </a:majorFont>
      <a:minorFont>
        <a:latin typeface="Arial Narrow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63BE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7.xml><?xml version="1.0" encoding="utf-8"?>
<a:theme xmlns:a="http://schemas.openxmlformats.org/drawingml/2006/main" name="6_Custom Design">
  <a:themeElements>
    <a:clrScheme name="Moto">
      <a:dk1>
        <a:srgbClr val="000000"/>
      </a:dk1>
      <a:lt1>
        <a:srgbClr val="FFFFFF"/>
      </a:lt1>
      <a:dk2>
        <a:srgbClr val="000000"/>
      </a:dk2>
      <a:lt2>
        <a:srgbClr val="AFA79F"/>
      </a:lt2>
      <a:accent1>
        <a:srgbClr val="0063BE"/>
      </a:accent1>
      <a:accent2>
        <a:srgbClr val="66A1D0"/>
      </a:accent2>
      <a:accent3>
        <a:srgbClr val="FFFFFF"/>
      </a:accent3>
      <a:accent4>
        <a:srgbClr val="000000"/>
      </a:accent4>
      <a:accent5>
        <a:srgbClr val="B2D0E7"/>
      </a:accent5>
      <a:accent6>
        <a:srgbClr val="D5D1CD"/>
      </a:accent6>
      <a:hlink>
        <a:srgbClr val="0063BE"/>
      </a:hlink>
      <a:folHlink>
        <a:srgbClr val="AFA79F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2_Custom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Custom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Custom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Custom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Custom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Custom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Custom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Custom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Custom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Custom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Custom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Custom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Custom Design 13">
        <a:dk1>
          <a:srgbClr val="000000"/>
        </a:dk1>
        <a:lt1>
          <a:srgbClr val="FFFFFF"/>
        </a:lt1>
        <a:dk2>
          <a:srgbClr val="000000"/>
        </a:dk2>
        <a:lt2>
          <a:srgbClr val="AFA79F"/>
        </a:lt2>
        <a:accent1>
          <a:srgbClr val="0063BE"/>
        </a:accent1>
        <a:accent2>
          <a:srgbClr val="0063BE"/>
        </a:accent2>
        <a:accent3>
          <a:srgbClr val="FFFFFF"/>
        </a:accent3>
        <a:accent4>
          <a:srgbClr val="000000"/>
        </a:accent4>
        <a:accent5>
          <a:srgbClr val="AAB7DB"/>
        </a:accent5>
        <a:accent6>
          <a:srgbClr val="0059AC"/>
        </a:accent6>
        <a:hlink>
          <a:srgbClr val="0063BE"/>
        </a:hlink>
        <a:folHlink>
          <a:srgbClr val="AFA79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msi-ppt-template-4x3-arial">
  <a:themeElements>
    <a:clrScheme name="Custom 5">
      <a:dk1>
        <a:srgbClr val="000000"/>
      </a:dk1>
      <a:lt1>
        <a:srgbClr val="FFFFFF"/>
      </a:lt1>
      <a:dk2>
        <a:srgbClr val="000000"/>
      </a:dk2>
      <a:lt2>
        <a:srgbClr val="0063BE"/>
      </a:lt2>
      <a:accent1>
        <a:srgbClr val="0063BE"/>
      </a:accent1>
      <a:accent2>
        <a:srgbClr val="FFFFFF"/>
      </a:accent2>
      <a:accent3>
        <a:srgbClr val="000000"/>
      </a:accent3>
      <a:accent4>
        <a:srgbClr val="AAB7DB"/>
      </a:accent4>
      <a:accent5>
        <a:srgbClr val="FF7900"/>
      </a:accent5>
      <a:accent6>
        <a:srgbClr val="AAB300"/>
      </a:accent6>
      <a:hlink>
        <a:srgbClr val="0563C1"/>
      </a:hlink>
      <a:folHlink>
        <a:srgbClr val="FFFFFF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87672</TotalTime>
  <Words>1486</Words>
  <Application>Microsoft Office PowerPoint</Application>
  <PresentationFormat>On-screen Show (4:3)</PresentationFormat>
  <Paragraphs>280</Paragraphs>
  <Slides>25</Slides>
  <Notes>9</Notes>
  <HiddenSlides>0</HiddenSlides>
  <MMClips>0</MMClips>
  <ScaleCrop>false</ScaleCrop>
  <HeadingPairs>
    <vt:vector size="4" baseType="variant">
      <vt:variant>
        <vt:lpstr>Theme</vt:lpstr>
      </vt:variant>
      <vt:variant>
        <vt:i4>8</vt:i4>
      </vt:variant>
      <vt:variant>
        <vt:lpstr>Slide Titles</vt:lpstr>
      </vt:variant>
      <vt:variant>
        <vt:i4>25</vt:i4>
      </vt:variant>
    </vt:vector>
  </HeadingPairs>
  <TitlesOfParts>
    <vt:vector size="33" baseType="lpstr">
      <vt:lpstr>5_MSI Pantone 300 Dark Blue_4X3</vt:lpstr>
      <vt:lpstr>6_MSI Pantone 300 Dark Blue_4X3</vt:lpstr>
      <vt:lpstr>3_Blank Presentation</vt:lpstr>
      <vt:lpstr>4_Blank Presentation</vt:lpstr>
      <vt:lpstr>7_MSI Pantone 300 Dark Blue_4X3</vt:lpstr>
      <vt:lpstr>8_MSI Pantone 300 Dark Blue_4X3</vt:lpstr>
      <vt:lpstr>6_Custom Design</vt:lpstr>
      <vt:lpstr>msi-ppt-template-4x3-arial</vt:lpstr>
      <vt:lpstr>Slide 1</vt:lpstr>
      <vt:lpstr>Starcom21 - Agenda</vt:lpstr>
      <vt:lpstr>Starcom21 - Overview</vt:lpstr>
      <vt:lpstr>Slide 4</vt:lpstr>
      <vt:lpstr>Recent User Approvals</vt:lpstr>
      <vt:lpstr>Current User Count – 55,895</vt:lpstr>
      <vt:lpstr>Current User Count – 55,895</vt:lpstr>
      <vt:lpstr>Starcom21 - Growth</vt:lpstr>
      <vt:lpstr>Slide 9</vt:lpstr>
      <vt:lpstr>Starcom21 – Wave Pricing</vt:lpstr>
      <vt:lpstr>Slide 11</vt:lpstr>
      <vt:lpstr>StarCom21 Service Level Agreements</vt:lpstr>
      <vt:lpstr>Road Map Considerations</vt:lpstr>
      <vt:lpstr>System Upgrade to Release 7.17.3 </vt:lpstr>
      <vt:lpstr>Slide 15</vt:lpstr>
      <vt:lpstr>Slide 16</vt:lpstr>
      <vt:lpstr>Slide 17</vt:lpstr>
      <vt:lpstr>Slide 18</vt:lpstr>
      <vt:lpstr>Slide 19</vt:lpstr>
      <vt:lpstr>Slide 20</vt:lpstr>
      <vt:lpstr>Slide 21</vt:lpstr>
      <vt:lpstr>Starcom21 - Agenda</vt:lpstr>
      <vt:lpstr>Starcom21 - Agenda</vt:lpstr>
      <vt:lpstr>Starcom21 - Agenda</vt:lpstr>
      <vt:lpstr>Slide 25</vt:lpstr>
    </vt:vector>
  </TitlesOfParts>
  <Company>Motorola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Einar Bjørgo</dc:creator>
  <cp:lastModifiedBy>csp021</cp:lastModifiedBy>
  <cp:revision>1128</cp:revision>
  <dcterms:created xsi:type="dcterms:W3CDTF">2014-09-16T11:58:28Z</dcterms:created>
  <dcterms:modified xsi:type="dcterms:W3CDTF">2018-08-20T16:44:02Z</dcterms:modified>
</cp:coreProperties>
</file>