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28" r:id="rId1"/>
    <p:sldMasterId id="2147483729" r:id="rId2"/>
  </p:sldMasterIdLst>
  <p:notesMasterIdLst>
    <p:notesMasterId r:id="rId12"/>
  </p:notesMasterIdLst>
  <p:sldIdLst>
    <p:sldId id="1047" r:id="rId3"/>
    <p:sldId id="1053" r:id="rId4"/>
    <p:sldId id="992" r:id="rId5"/>
    <p:sldId id="1020" r:id="rId6"/>
    <p:sldId id="1021" r:id="rId7"/>
    <p:sldId id="985" r:id="rId8"/>
    <p:sldId id="1038" r:id="rId9"/>
    <p:sldId id="1052" r:id="rId10"/>
    <p:sldId id="1048" r:id="rId11"/>
  </p:sldIdLst>
  <p:sldSz cx="9144000" cy="5143500" type="screen16x9"/>
  <p:notesSz cx="6858000" cy="9144000"/>
  <p:embeddedFontLst>
    <p:embeddedFont>
      <p:font typeface="Arial Narrow" pitchFamily="34" charset="0"/>
      <p:regular r:id="rId13"/>
      <p:bold r:id="rId14"/>
      <p:italic r:id="rId15"/>
      <p:boldItalic r:id="rId16"/>
    </p:embeddedFont>
    <p:embeddedFont>
      <p:font typeface="Arial Unicode MS" pitchFamily="34" charset="-128"/>
      <p:regular r:id="rId17"/>
    </p:embeddedFont>
    <p:embeddedFont>
      <p:font typeface="Georgia" pitchFamily="18" charset="0"/>
      <p:regular r:id="rId18"/>
      <p:bold r:id="rId19"/>
      <p:italic r:id="rId20"/>
      <p:boldItalic r:id="rId21"/>
    </p:embeddedFont>
    <p:embeddedFont>
      <p:font typeface="Calibri" pitchFamily="34" charset="0"/>
      <p:regular r:id="rId22"/>
      <p:bold r:id="rId23"/>
      <p:italic r:id="rId24"/>
      <p:boldItalic r:id="rId25"/>
    </p:embeddedFont>
    <p:embeddedFont>
      <p:font typeface="Roboto Condensed" charset="0"/>
      <p:regular r:id="rId26"/>
      <p:bold r:id="rId27"/>
      <p:italic r:id="rId28"/>
      <p:boldItalic r:id="rId29"/>
    </p:embeddedFont>
    <p:embeddedFont>
      <p:font typeface="Open Sans"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a Ezell"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383838"/>
    <a:srgbClr val="343434"/>
    <a:srgbClr val="3D3D3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82516529-A83D-4B4A-8B40-9688227A3713}">
  <a:tblStyle styleId="{82516529-A83D-4B4A-8B40-9688227A3713}"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32" autoAdjust="0"/>
    <p:restoredTop sz="76062" autoAdjust="0"/>
  </p:normalViewPr>
  <p:slideViewPr>
    <p:cSldViewPr>
      <p:cViewPr varScale="1">
        <p:scale>
          <a:sx n="92" d="100"/>
          <a:sy n="92" d="100"/>
        </p:scale>
        <p:origin x="-1014" y="-90"/>
      </p:cViewPr>
      <p:guideLst>
        <p:guide orient="horz" pos="162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font" Target="fonts/font9.fntdata"/><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defRPr sz="1200" b="0" i="0" u="none" strike="noStrike" cap="none">
                <a:solidFill>
                  <a:schemeClr val="dk1"/>
                </a:solidFill>
                <a:latin typeface="Calibri"/>
                <a:ea typeface="Calibri"/>
                <a:cs typeface="Calibri"/>
                <a:sym typeface="Calibri"/>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GB"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xmlns="" val="28848894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Shape 116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sz="1000" dirty="0" smtClean="0">
                <a:solidFill>
                  <a:srgbClr val="263238"/>
                </a:solidFill>
                <a:latin typeface="Georgia"/>
                <a:ea typeface="Georgia"/>
                <a:cs typeface="Georgia"/>
                <a:sym typeface="Georgia"/>
              </a:rPr>
              <a:t>Introduction &amp; Agenda</a:t>
            </a:r>
          </a:p>
          <a:p>
            <a:pPr marL="0" lvl="0" indent="0">
              <a:spcBef>
                <a:spcPts val="0"/>
              </a:spcBef>
              <a:spcAft>
                <a:spcPts val="0"/>
              </a:spcAft>
              <a:buClr>
                <a:schemeClr val="dk1"/>
              </a:buClr>
              <a:buSzPts val="1100"/>
              <a:buFont typeface="Arial"/>
              <a:buNone/>
            </a:pPr>
            <a:endParaRPr lang="en-US" sz="1000" dirty="0" smtClean="0">
              <a:solidFill>
                <a:srgbClr val="263238"/>
              </a:solidFill>
              <a:latin typeface="Georgia"/>
              <a:sym typeface="Georgia"/>
            </a:endParaRPr>
          </a:p>
          <a:p>
            <a:pPr marL="0" lvl="0" indent="0">
              <a:spcBef>
                <a:spcPts val="0"/>
              </a:spcBef>
              <a:spcAft>
                <a:spcPts val="0"/>
              </a:spcAft>
              <a:buClr>
                <a:schemeClr val="dk1"/>
              </a:buClr>
              <a:buSzPts val="1100"/>
              <a:buFont typeface="Arial"/>
              <a:buNone/>
            </a:pPr>
            <a:r>
              <a:rPr lang="en-US" sz="1000" dirty="0" smtClean="0">
                <a:solidFill>
                  <a:srgbClr val="263238"/>
                </a:solidFill>
                <a:latin typeface="Georgia"/>
                <a:sym typeface="Georgia"/>
              </a:rPr>
              <a:t>What</a:t>
            </a:r>
            <a:r>
              <a:rPr lang="en-US" sz="1000" baseline="0" dirty="0" smtClean="0">
                <a:solidFill>
                  <a:srgbClr val="263238"/>
                </a:solidFill>
                <a:latin typeface="Georgia"/>
                <a:sym typeface="Georgia"/>
              </a:rPr>
              <a:t> APX Brings To You</a:t>
            </a:r>
          </a:p>
          <a:p>
            <a:pPr marL="0" lvl="0" indent="0">
              <a:spcBef>
                <a:spcPts val="0"/>
              </a:spcBef>
              <a:spcAft>
                <a:spcPts val="0"/>
              </a:spcAft>
              <a:buClr>
                <a:schemeClr val="dk1"/>
              </a:buClr>
              <a:buSzPts val="1100"/>
              <a:buFont typeface="Arial"/>
              <a:buNone/>
            </a:pPr>
            <a:r>
              <a:rPr lang="en-US" sz="1000" baseline="0" dirty="0" smtClean="0">
                <a:solidFill>
                  <a:srgbClr val="263238"/>
                </a:solidFill>
                <a:latin typeface="Georgia"/>
                <a:sym typeface="Georgia"/>
              </a:rPr>
              <a:t>Integrated Features</a:t>
            </a:r>
          </a:p>
          <a:p>
            <a:pPr marL="0" lvl="0" indent="0">
              <a:spcBef>
                <a:spcPts val="0"/>
              </a:spcBef>
              <a:spcAft>
                <a:spcPts val="0"/>
              </a:spcAft>
              <a:buClr>
                <a:schemeClr val="dk1"/>
              </a:buClr>
              <a:buSzPts val="1100"/>
              <a:buFont typeface="Arial"/>
              <a:buNone/>
            </a:pPr>
            <a:r>
              <a:rPr lang="en-US" sz="1000" baseline="0" dirty="0" smtClean="0">
                <a:solidFill>
                  <a:srgbClr val="263238"/>
                </a:solidFill>
                <a:latin typeface="Georgia"/>
                <a:sym typeface="Georgia"/>
              </a:rPr>
              <a:t>EOL Update – X Series</a:t>
            </a:r>
          </a:p>
          <a:p>
            <a:pPr marL="0" lvl="0" indent="0">
              <a:spcBef>
                <a:spcPts val="0"/>
              </a:spcBef>
              <a:spcAft>
                <a:spcPts val="0"/>
              </a:spcAft>
              <a:buClr>
                <a:schemeClr val="dk1"/>
              </a:buClr>
              <a:buSzPts val="1100"/>
              <a:buFont typeface="Arial"/>
              <a:buNone/>
            </a:pPr>
            <a:r>
              <a:rPr lang="en-US" sz="1000" baseline="0" dirty="0" smtClean="0">
                <a:solidFill>
                  <a:srgbClr val="263238"/>
                </a:solidFill>
                <a:latin typeface="Georgia"/>
                <a:sym typeface="Georgia"/>
              </a:rPr>
              <a:t>Portfolio Overview</a:t>
            </a:r>
          </a:p>
          <a:p>
            <a:pPr marL="0" lvl="0" indent="0">
              <a:spcBef>
                <a:spcPts val="0"/>
              </a:spcBef>
              <a:spcAft>
                <a:spcPts val="0"/>
              </a:spcAft>
              <a:buClr>
                <a:schemeClr val="dk1"/>
              </a:buClr>
              <a:buSzPts val="1100"/>
              <a:buFont typeface="Arial"/>
              <a:buNone/>
            </a:pPr>
            <a:r>
              <a:rPr lang="en-US" sz="1000" baseline="0" dirty="0" smtClean="0">
                <a:solidFill>
                  <a:srgbClr val="263238"/>
                </a:solidFill>
                <a:latin typeface="Georgia"/>
                <a:sym typeface="Georgia"/>
              </a:rPr>
              <a:t>Battery Technology</a:t>
            </a:r>
          </a:p>
          <a:p>
            <a:pPr marL="0" lvl="0" indent="0">
              <a:spcBef>
                <a:spcPts val="0"/>
              </a:spcBef>
              <a:spcAft>
                <a:spcPts val="0"/>
              </a:spcAft>
              <a:buClr>
                <a:schemeClr val="dk1"/>
              </a:buClr>
              <a:buSzPts val="1100"/>
              <a:buFont typeface="Arial"/>
              <a:buNone/>
            </a:pPr>
            <a:r>
              <a:rPr lang="en-US" sz="1000" baseline="0" dirty="0" smtClean="0">
                <a:solidFill>
                  <a:srgbClr val="263238"/>
                </a:solidFill>
                <a:latin typeface="Georgia"/>
                <a:sym typeface="Georgia"/>
              </a:rPr>
              <a:t>Enhanced Features</a:t>
            </a:r>
          </a:p>
          <a:p>
            <a:pPr marL="0" lvl="0" indent="0">
              <a:spcBef>
                <a:spcPts val="0"/>
              </a:spcBef>
              <a:spcAft>
                <a:spcPts val="0"/>
              </a:spcAft>
              <a:buClr>
                <a:schemeClr val="dk1"/>
              </a:buClr>
              <a:buSzPts val="1100"/>
              <a:buFont typeface="Arial"/>
              <a:buNone/>
            </a:pPr>
            <a:r>
              <a:rPr lang="en-US" sz="1000" baseline="0" dirty="0" smtClean="0">
                <a:solidFill>
                  <a:srgbClr val="263238"/>
                </a:solidFill>
                <a:latin typeface="Georgia"/>
                <a:sym typeface="Georgia"/>
              </a:rPr>
              <a:t>Accessories</a:t>
            </a:r>
            <a:br>
              <a:rPr lang="en-US" sz="1000" baseline="0" dirty="0" smtClean="0">
                <a:solidFill>
                  <a:srgbClr val="263238"/>
                </a:solidFill>
                <a:latin typeface="Georgia"/>
                <a:sym typeface="Georgia"/>
              </a:rPr>
            </a:br>
            <a:r>
              <a:rPr lang="en-US" sz="1000" baseline="0" dirty="0" smtClean="0">
                <a:solidFill>
                  <a:srgbClr val="263238"/>
                </a:solidFill>
                <a:latin typeface="Georgia"/>
                <a:sym typeface="Georgia"/>
              </a:rPr>
              <a:t>Partnerships</a:t>
            </a:r>
          </a:p>
          <a:p>
            <a:pPr marL="0" lvl="0" indent="0">
              <a:spcBef>
                <a:spcPts val="0"/>
              </a:spcBef>
              <a:spcAft>
                <a:spcPts val="0"/>
              </a:spcAft>
              <a:buClr>
                <a:schemeClr val="dk1"/>
              </a:buClr>
              <a:buSzPts val="1100"/>
              <a:buFont typeface="Arial"/>
              <a:buNone/>
            </a:pPr>
            <a:r>
              <a:rPr lang="en-US" sz="1000" baseline="0" dirty="0" smtClean="0">
                <a:solidFill>
                  <a:srgbClr val="263238"/>
                </a:solidFill>
                <a:latin typeface="Georgia"/>
                <a:sym typeface="Georgia"/>
              </a:rPr>
              <a:t>Digital Evidence Management</a:t>
            </a:r>
          </a:p>
          <a:p>
            <a:pPr marL="0" lvl="0" indent="0">
              <a:spcBef>
                <a:spcPts val="0"/>
              </a:spcBef>
              <a:spcAft>
                <a:spcPts val="0"/>
              </a:spcAft>
              <a:buClr>
                <a:schemeClr val="dk1"/>
              </a:buClr>
              <a:buSzPts val="1100"/>
              <a:buFont typeface="Arial"/>
              <a:buNone/>
            </a:pPr>
            <a:r>
              <a:rPr lang="en-US" sz="1000" baseline="0" dirty="0" smtClean="0">
                <a:solidFill>
                  <a:srgbClr val="263238"/>
                </a:solidFill>
                <a:latin typeface="Georgia"/>
                <a:sym typeface="Georgia"/>
              </a:rPr>
              <a:t>FIRSTNET &amp; LMR [ PTT over Wi-Fi]</a:t>
            </a:r>
          </a:p>
          <a:p>
            <a:pPr marL="0" lvl="0" indent="0">
              <a:spcBef>
                <a:spcPts val="0"/>
              </a:spcBef>
              <a:spcAft>
                <a:spcPts val="0"/>
              </a:spcAft>
              <a:buClr>
                <a:schemeClr val="dk1"/>
              </a:buClr>
              <a:buSzPts val="1100"/>
              <a:buFont typeface="Arial"/>
              <a:buNone/>
            </a:pPr>
            <a:endParaRPr lang="en-US" sz="1000" baseline="0" dirty="0" smtClean="0">
              <a:solidFill>
                <a:srgbClr val="263238"/>
              </a:solidFill>
              <a:latin typeface="Georgia"/>
              <a:sym typeface="Georgia"/>
            </a:endParaRPr>
          </a:p>
          <a:p>
            <a:pPr marL="0" lvl="0" indent="0">
              <a:spcBef>
                <a:spcPts val="0"/>
              </a:spcBef>
              <a:spcAft>
                <a:spcPts val="0"/>
              </a:spcAft>
              <a:buClr>
                <a:schemeClr val="dk1"/>
              </a:buClr>
              <a:buSzPts val="1100"/>
              <a:buFont typeface="Arial"/>
              <a:buNone/>
            </a:pPr>
            <a:endParaRPr dirty="0"/>
          </a:p>
        </p:txBody>
      </p:sp>
      <p:sp>
        <p:nvSpPr>
          <p:cNvPr id="1170" name="Shape 11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5"/>
        <p:cNvGrpSpPr/>
        <p:nvPr/>
      </p:nvGrpSpPr>
      <p:grpSpPr>
        <a:xfrm>
          <a:off x="0" y="0"/>
          <a:ext cx="0" cy="0"/>
          <a:chOff x="0" y="0"/>
          <a:chExt cx="0" cy="0"/>
        </a:xfrm>
      </p:grpSpPr>
      <p:sp>
        <p:nvSpPr>
          <p:cNvPr id="4556" name="Shape 455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r>
              <a:rPr lang="en-US" sz="1200" b="1" i="0" u="none" strike="noStrike" kern="1200" cap="none" dirty="0" smtClean="0">
                <a:solidFill>
                  <a:schemeClr val="dk1"/>
                </a:solidFill>
                <a:latin typeface="Calibri"/>
                <a:ea typeface="Calibri"/>
                <a:cs typeface="Calibri"/>
                <a:sym typeface="Calibri"/>
              </a:rPr>
              <a:t>APX75000 MP</a:t>
            </a:r>
            <a:r>
              <a:rPr lang="en-US" sz="1200" b="1" i="0" u="none" strike="noStrike" kern="1200" cap="none" baseline="0" dirty="0" smtClean="0">
                <a:solidFill>
                  <a:schemeClr val="dk1"/>
                </a:solidFill>
                <a:latin typeface="Calibri"/>
                <a:ea typeface="Calibri"/>
                <a:cs typeface="Calibri"/>
                <a:sym typeface="Calibri"/>
              </a:rPr>
              <a:t> ITC – Issued 7/3/17</a:t>
            </a:r>
          </a:p>
          <a:p>
            <a:r>
              <a:rPr lang="en-US" sz="1200" b="1" i="0" u="none" strike="noStrike" kern="1200" cap="none" baseline="0" dirty="0" smtClean="0">
                <a:solidFill>
                  <a:schemeClr val="dk1"/>
                </a:solidFill>
                <a:latin typeface="Calibri"/>
                <a:ea typeface="Calibri"/>
                <a:cs typeface="Calibri"/>
                <a:sym typeface="Calibri"/>
              </a:rPr>
              <a:t>APX6000 AN ITC – Issued 7/19/17</a:t>
            </a:r>
          </a:p>
          <a:p>
            <a:endParaRPr lang="en-US" sz="1200" b="1" i="0" u="none" strike="noStrike" kern="1200" cap="none" baseline="0" dirty="0" smtClean="0">
              <a:solidFill>
                <a:schemeClr val="dk1"/>
              </a:solidFill>
              <a:latin typeface="Calibri"/>
              <a:ea typeface="Calibri"/>
              <a:cs typeface="Calibri"/>
              <a:sym typeface="Calibri"/>
            </a:endParaRPr>
          </a:p>
          <a:p>
            <a:r>
              <a:rPr lang="en-US" sz="1200" b="0" i="0" u="none" strike="noStrike" kern="1200" cap="none" dirty="0" smtClean="0">
                <a:solidFill>
                  <a:schemeClr val="dk1"/>
                </a:solidFill>
                <a:latin typeface="Calibri"/>
                <a:ea typeface="Calibri"/>
                <a:cs typeface="Calibri"/>
                <a:sym typeface="Calibri"/>
              </a:rPr>
              <a:t>The APX6000 "AN" series started shipping in </a:t>
            </a:r>
            <a:r>
              <a:rPr lang="en-US" sz="1200" b="1" i="0" u="none" strike="noStrike" kern="1200" cap="none" dirty="0" smtClean="0">
                <a:solidFill>
                  <a:schemeClr val="dk1"/>
                </a:solidFill>
                <a:latin typeface="Calibri"/>
                <a:ea typeface="Calibri"/>
                <a:cs typeface="Calibri"/>
                <a:sym typeface="Calibri"/>
              </a:rPr>
              <a:t>2010</a:t>
            </a:r>
            <a:endParaRPr lang="en-US" sz="1200" b="0" i="0" u="none" strike="noStrike" kern="1200" cap="none" dirty="0" smtClean="0">
              <a:solidFill>
                <a:schemeClr val="dk1"/>
              </a:solidFill>
              <a:latin typeface="Calibri"/>
              <a:ea typeface="Calibri"/>
              <a:cs typeface="Calibri"/>
              <a:sym typeface="Calibri"/>
            </a:endParaRPr>
          </a:p>
          <a:p>
            <a:r>
              <a:rPr lang="en-US" sz="1200" b="0" i="0" u="none" strike="noStrike" kern="1200" cap="none" dirty="0" smtClean="0">
                <a:solidFill>
                  <a:schemeClr val="dk1"/>
                </a:solidFill>
                <a:latin typeface="Calibri"/>
                <a:ea typeface="Calibri"/>
                <a:cs typeface="Calibri"/>
                <a:sym typeface="Calibri"/>
              </a:rPr>
              <a:t>The typical life cycle of a public safety radio is 8-10 years </a:t>
            </a:r>
          </a:p>
          <a:p>
            <a:r>
              <a:rPr lang="en-US" sz="1200" b="0" i="0" u="none" strike="noStrike" kern="1200" cap="none" dirty="0" smtClean="0">
                <a:solidFill>
                  <a:schemeClr val="dk1"/>
                </a:solidFill>
                <a:latin typeface="Calibri"/>
                <a:ea typeface="Calibri"/>
                <a:cs typeface="Calibri"/>
                <a:sym typeface="Calibri"/>
              </a:rPr>
              <a:t>We are ending guaranteed support for the 6000AN on December 31st, 2023.   </a:t>
            </a:r>
          </a:p>
          <a:p>
            <a:r>
              <a:rPr lang="en-US" sz="1200" b="0" i="0" u="none" strike="noStrike" kern="1200" cap="none" dirty="0" smtClean="0">
                <a:solidFill>
                  <a:schemeClr val="dk1"/>
                </a:solidFill>
                <a:latin typeface="Calibri"/>
                <a:ea typeface="Calibri"/>
                <a:cs typeface="Calibri"/>
                <a:sym typeface="Calibri"/>
              </a:rPr>
              <a:t>The APX6000 "BN" model leverages several of the same radio components and accessories in the AN model.  Several of the BN components can be used to repair AN radios.</a:t>
            </a:r>
          </a:p>
          <a:p>
            <a:r>
              <a:rPr lang="en-US" sz="1200" b="0" i="0" u="none" strike="noStrike" kern="1200" cap="none" dirty="0" smtClean="0">
                <a:solidFill>
                  <a:schemeClr val="dk1"/>
                </a:solidFill>
                <a:latin typeface="Calibri"/>
                <a:ea typeface="Calibri"/>
                <a:cs typeface="Calibri"/>
                <a:sym typeface="Calibri"/>
              </a:rPr>
              <a:t>Motorola will provide best effort to support for the "AN" model after December 31st, 2023.</a:t>
            </a:r>
          </a:p>
          <a:p>
            <a:r>
              <a:rPr lang="en-US" sz="1200" b="0" i="0" u="none" strike="noStrike" kern="1200" cap="none" dirty="0" smtClean="0">
                <a:solidFill>
                  <a:schemeClr val="dk1"/>
                </a:solidFill>
                <a:latin typeface="Calibri"/>
                <a:ea typeface="Calibri"/>
                <a:cs typeface="Calibri"/>
                <a:sym typeface="Calibri"/>
              </a:rPr>
              <a:t>For customers that purchased AN models in 2015 or later, please work with your account executive to develop a support plan to maximize the life cycle of your AN radio fleet</a:t>
            </a:r>
            <a:endParaRPr lang="en-US" sz="1200" b="0" i="0" u="none" strike="noStrike" kern="1200" cap="none" dirty="0">
              <a:solidFill>
                <a:schemeClr val="dk1"/>
              </a:solidFill>
              <a:latin typeface="Calibri"/>
              <a:ea typeface="Calibri"/>
              <a:cs typeface="Calibri"/>
              <a:sym typeface="Calibri"/>
            </a:endParaRPr>
          </a:p>
        </p:txBody>
      </p:sp>
      <p:sp>
        <p:nvSpPr>
          <p:cNvPr id="4557" name="Shape 45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dirty="0" smtClean="0"/>
              <a:t>Key Customer</a:t>
            </a:r>
            <a:r>
              <a:rPr lang="en-US" b="1" baseline="0" dirty="0" smtClean="0"/>
              <a:t> Comments</a:t>
            </a:r>
          </a:p>
          <a:p>
            <a:pPr marL="0" lvl="0" indent="0">
              <a:spcBef>
                <a:spcPts val="0"/>
              </a:spcBef>
              <a:spcAft>
                <a:spcPts val="0"/>
              </a:spcAft>
              <a:buNone/>
            </a:pPr>
            <a:r>
              <a:rPr lang="en-US" dirty="0" smtClean="0"/>
              <a:t>Interoperability</a:t>
            </a:r>
            <a:r>
              <a:rPr lang="en-US" baseline="0" dirty="0" smtClean="0"/>
              <a:t> @ Tier Level – What’s critical to customers</a:t>
            </a:r>
          </a:p>
          <a:p>
            <a:pPr marL="0" lvl="0" indent="0">
              <a:spcBef>
                <a:spcPts val="0"/>
              </a:spcBef>
              <a:spcAft>
                <a:spcPts val="0"/>
              </a:spcAft>
              <a:buNone/>
            </a:pPr>
            <a:endParaRPr lang="en-US" baseline="0" dirty="0" smtClean="0"/>
          </a:p>
          <a:p>
            <a:pPr marL="0" lvl="0" indent="0">
              <a:spcBef>
                <a:spcPts val="0"/>
              </a:spcBef>
              <a:spcAft>
                <a:spcPts val="0"/>
              </a:spcAft>
              <a:buNone/>
            </a:pPr>
            <a:endParaRPr dirty="0"/>
          </a:p>
        </p:txBody>
      </p:sp>
      <p:sp>
        <p:nvSpPr>
          <p:cNvPr id="465" name="Shape 4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dirty="0" smtClean="0"/>
              <a:t>Key Customer</a:t>
            </a:r>
            <a:r>
              <a:rPr lang="en-US" b="1" baseline="0" dirty="0" smtClean="0"/>
              <a:t> Comments</a:t>
            </a:r>
          </a:p>
          <a:p>
            <a:pPr marL="0" lvl="0" indent="0">
              <a:spcBef>
                <a:spcPts val="0"/>
              </a:spcBef>
              <a:spcAft>
                <a:spcPts val="0"/>
              </a:spcAft>
              <a:buNone/>
            </a:pPr>
            <a:r>
              <a:rPr lang="en-US" dirty="0" smtClean="0"/>
              <a:t>Interoperability</a:t>
            </a:r>
            <a:r>
              <a:rPr lang="en-US" baseline="0" dirty="0" smtClean="0"/>
              <a:t> @ Tier Level – What’s critical to customers</a:t>
            </a:r>
          </a:p>
          <a:p>
            <a:pPr marL="0" lvl="0" indent="0">
              <a:spcBef>
                <a:spcPts val="0"/>
              </a:spcBef>
              <a:spcAft>
                <a:spcPts val="0"/>
              </a:spcAft>
              <a:buNone/>
            </a:pPr>
            <a:endParaRPr lang="en-US" dirty="0" smtClean="0"/>
          </a:p>
          <a:p>
            <a:pPr marL="0" lvl="0" indent="0">
              <a:spcBef>
                <a:spcPts val="0"/>
              </a:spcBef>
              <a:spcAft>
                <a:spcPts val="0"/>
              </a:spcAft>
              <a:buNone/>
            </a:pPr>
            <a:r>
              <a:rPr lang="en-US" dirty="0" smtClean="0"/>
              <a:t>High Level Subscriber Features – 3 High</a:t>
            </a:r>
            <a:r>
              <a:rPr lang="en-US" baseline="0" dirty="0" smtClean="0"/>
              <a:t> Level Points on Each</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Tough on Control Heads &gt; High Level Operational Features &amp; Design</a:t>
            </a:r>
            <a:endParaRPr dirty="0"/>
          </a:p>
        </p:txBody>
      </p:sp>
      <p:sp>
        <p:nvSpPr>
          <p:cNvPr id="465" name="Shape 4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dirty="0" smtClean="0"/>
              <a:t>Why</a:t>
            </a:r>
            <a:r>
              <a:rPr lang="en-US" sz="1000" b="1" baseline="0" dirty="0" smtClean="0"/>
              <a:t> APX? – Mixed Customer</a:t>
            </a:r>
          </a:p>
          <a:p>
            <a:endParaRPr lang="en-US" sz="1000" b="0" baseline="0" dirty="0" smtClean="0"/>
          </a:p>
          <a:p>
            <a:r>
              <a:rPr lang="en-US" sz="1000" b="1" baseline="0" dirty="0" smtClean="0"/>
              <a:t>User Safety &amp; Security</a:t>
            </a:r>
          </a:p>
          <a:p>
            <a:r>
              <a:rPr lang="en-US" sz="1000" baseline="0" dirty="0" smtClean="0"/>
              <a:t>Voice Priority, Emergency Priority Transmissions</a:t>
            </a:r>
          </a:p>
          <a:p>
            <a:r>
              <a:rPr lang="en-US" sz="1000" baseline="0" dirty="0" smtClean="0"/>
              <a:t>Encrypted Talk Groups [ OTAR ] – AES Encryption  </a:t>
            </a:r>
            <a:r>
              <a:rPr lang="en-US" sz="1000" b="1" baseline="0" dirty="0" smtClean="0"/>
              <a:t>[Data &amp; Voice 256 Bit Encryption Level 3]</a:t>
            </a:r>
            <a:endParaRPr lang="en-US" sz="1000" b="0" baseline="0" dirty="0" smtClean="0"/>
          </a:p>
          <a:p>
            <a:r>
              <a:rPr lang="en-US" sz="1000" b="1" baseline="0" dirty="0" smtClean="0"/>
              <a:t>Integrated Features  [ Standard &amp; Firmware Enhancements]</a:t>
            </a:r>
          </a:p>
          <a:p>
            <a:r>
              <a:rPr lang="en-US" sz="1000" baseline="0" dirty="0" smtClean="0"/>
              <a:t>Bluetooth 4.0,  Bluetooth Slide, Emergency Find Me </a:t>
            </a:r>
            <a:r>
              <a:rPr lang="en-US" sz="1000" b="1" baseline="0" dirty="0" smtClean="0"/>
              <a:t>[BLUETOOTH PAIR DEMO]</a:t>
            </a:r>
            <a:endParaRPr lang="en-US" sz="1000" baseline="0" dirty="0" smtClean="0"/>
          </a:p>
          <a:p>
            <a:r>
              <a:rPr lang="en-US" sz="1000" baseline="0" dirty="0" smtClean="0"/>
              <a:t>GPS Slide, GPS Coordinate Polling, </a:t>
            </a:r>
            <a:r>
              <a:rPr lang="en-US" sz="1000" baseline="0" dirty="0" err="1" smtClean="0"/>
              <a:t>Geofence</a:t>
            </a:r>
            <a:r>
              <a:rPr lang="en-US" sz="1000" baseline="0" dirty="0" smtClean="0"/>
              <a:t> Operation</a:t>
            </a:r>
          </a:p>
          <a:p>
            <a:r>
              <a:rPr lang="en-US" sz="1000" baseline="0" dirty="0" smtClean="0"/>
              <a:t>Firmware Feature Value Add </a:t>
            </a:r>
            <a:r>
              <a:rPr lang="en-US" sz="1000" b="1" baseline="0" dirty="0" smtClean="0"/>
              <a:t>[ Speak To Latest Firmware Release Features]</a:t>
            </a:r>
            <a:r>
              <a:rPr lang="en-US" sz="1000" baseline="0" dirty="0" smtClean="0"/>
              <a:t>[ </a:t>
            </a:r>
            <a:r>
              <a:rPr lang="en-US" sz="1000" b="1" baseline="0" dirty="0" smtClean="0"/>
              <a:t>Instant Recall [Remember Shows Alias]</a:t>
            </a:r>
            <a:r>
              <a:rPr lang="en-US" sz="1000" baseline="0" dirty="0" smtClean="0"/>
              <a:t>, </a:t>
            </a:r>
            <a:r>
              <a:rPr lang="en-US" sz="1000" baseline="0" dirty="0" err="1" smtClean="0"/>
              <a:t>Evac</a:t>
            </a:r>
            <a:r>
              <a:rPr lang="en-US" sz="1000" baseline="0" dirty="0" smtClean="0"/>
              <a:t> Tone, </a:t>
            </a:r>
            <a:r>
              <a:rPr lang="en-US" sz="1000" baseline="0" dirty="0" err="1" smtClean="0"/>
              <a:t>Intellegent</a:t>
            </a:r>
            <a:r>
              <a:rPr lang="en-US" sz="1000" baseline="0" dirty="0" smtClean="0"/>
              <a:t> Priority </a:t>
            </a:r>
            <a:r>
              <a:rPr lang="en-US" sz="1000" baseline="0" dirty="0" err="1" smtClean="0"/>
              <a:t>Scann</a:t>
            </a:r>
            <a:r>
              <a:rPr lang="en-US" sz="1000" baseline="0" dirty="0" smtClean="0"/>
              <a:t>] </a:t>
            </a:r>
            <a:r>
              <a:rPr lang="en-US" sz="1000" b="1" baseline="0" dirty="0" smtClean="0"/>
              <a:t>[EVAC TONE &amp; IRR Demo]  [ IRR Demo with 8000 Standard Radio &amp; </a:t>
            </a:r>
            <a:r>
              <a:rPr lang="en-US" sz="1000" b="1" baseline="0" dirty="0" err="1" smtClean="0"/>
              <a:t>Evac</a:t>
            </a:r>
            <a:r>
              <a:rPr lang="en-US" sz="1000" b="1" baseline="0" dirty="0" smtClean="0"/>
              <a:t> Tone ]</a:t>
            </a:r>
            <a:endParaRPr lang="en-US" sz="1000" baseline="0" dirty="0" smtClean="0"/>
          </a:p>
          <a:p>
            <a:r>
              <a:rPr lang="en-US" sz="1000" b="1" baseline="0" dirty="0" err="1" smtClean="0"/>
              <a:t>Emergecncy</a:t>
            </a:r>
            <a:r>
              <a:rPr lang="en-US" sz="1000" b="1" baseline="0" dirty="0" smtClean="0"/>
              <a:t> &amp; Man Down </a:t>
            </a:r>
            <a:r>
              <a:rPr lang="en-US" sz="1000" baseline="0" dirty="0" smtClean="0"/>
              <a:t>[ Hot </a:t>
            </a:r>
            <a:r>
              <a:rPr lang="en-US" sz="1000" baseline="0" dirty="0" err="1" smtClean="0"/>
              <a:t>Mic</a:t>
            </a:r>
            <a:r>
              <a:rPr lang="en-US" sz="1000" baseline="0" dirty="0" smtClean="0"/>
              <a:t> ] &amp; Basic Emergency Operation with Hot </a:t>
            </a:r>
            <a:r>
              <a:rPr lang="en-US" sz="1000" baseline="0" dirty="0" err="1" smtClean="0"/>
              <a:t>Mic</a:t>
            </a:r>
            <a:r>
              <a:rPr lang="en-US" sz="1000" baseline="0" dirty="0" smtClean="0"/>
              <a:t> </a:t>
            </a:r>
            <a:r>
              <a:rPr lang="en-US" sz="1000" b="1" baseline="0" dirty="0" smtClean="0"/>
              <a:t>[</a:t>
            </a:r>
            <a:r>
              <a:rPr lang="en-US" sz="1000" b="1" baseline="0" dirty="0" err="1" smtClean="0"/>
              <a:t>Mandown</a:t>
            </a:r>
            <a:r>
              <a:rPr lang="en-US" sz="1000" b="1" baseline="0" dirty="0" smtClean="0"/>
              <a:t> Demo] </a:t>
            </a:r>
            <a:r>
              <a:rPr lang="en-US" sz="1000" b="0" baseline="0" dirty="0" smtClean="0"/>
              <a:t>– Emergency is truly cleared from the </a:t>
            </a:r>
            <a:r>
              <a:rPr lang="en-US" sz="1000" b="0" baseline="0" dirty="0" err="1" smtClean="0"/>
              <a:t>susbcriber</a:t>
            </a:r>
            <a:endParaRPr lang="en-US" sz="1000" baseline="0" dirty="0" smtClean="0"/>
          </a:p>
          <a:p>
            <a:r>
              <a:rPr lang="en-US" sz="1000" baseline="0" dirty="0" smtClean="0"/>
              <a:t> </a:t>
            </a:r>
          </a:p>
          <a:p>
            <a:r>
              <a:rPr lang="en-US" sz="1000" b="1" baseline="0" dirty="0" smtClean="0"/>
              <a:t>Expandable Radio Platform</a:t>
            </a:r>
          </a:p>
          <a:p>
            <a:r>
              <a:rPr lang="en-US" sz="1000" baseline="0" dirty="0" smtClean="0"/>
              <a:t>SCBA Interface </a:t>
            </a:r>
            <a:r>
              <a:rPr lang="en-US" sz="1000" b="1" baseline="0" dirty="0" smtClean="0"/>
              <a:t>[SCBA Demo Post Presentation ] – Relating to major purchases </a:t>
            </a:r>
          </a:p>
          <a:p>
            <a:r>
              <a:rPr lang="en-US" sz="1000" b="1" baseline="0" dirty="0" smtClean="0"/>
              <a:t>Enhancing features within the radio to grow with your agency, system features &amp; function. </a:t>
            </a:r>
          </a:p>
          <a:p>
            <a:r>
              <a:rPr lang="en-US" sz="1000" b="1" baseline="0" dirty="0" smtClean="0"/>
              <a:t>Group Services</a:t>
            </a:r>
          </a:p>
          <a:p>
            <a:pPr marL="0" marR="0" indent="0" algn="l" defTabSz="914400" rtl="0" eaLnBrk="1" fontAlgn="auto" latinLnBrk="0" hangingPunct="1">
              <a:lnSpc>
                <a:spcPct val="100000"/>
              </a:lnSpc>
              <a:spcBef>
                <a:spcPts val="360"/>
              </a:spcBef>
              <a:spcAft>
                <a:spcPts val="0"/>
              </a:spcAft>
              <a:buClrTx/>
              <a:buSzTx/>
              <a:buFontTx/>
              <a:buNone/>
              <a:tabLst/>
              <a:defRPr/>
            </a:pPr>
            <a:r>
              <a:rPr lang="en-US" sz="1000" b="0" baseline="0" dirty="0" smtClean="0"/>
              <a:t>Customize Radio Programming Settings | Buttons, Functionality | Personalize to Your Department</a:t>
            </a:r>
          </a:p>
          <a:p>
            <a:endParaRPr lang="en-US" sz="1000" baseline="0" dirty="0" smtClean="0"/>
          </a:p>
          <a:p>
            <a:r>
              <a:rPr lang="en-US" sz="1000" b="1" baseline="0" dirty="0" smtClean="0"/>
              <a:t>Durability &amp; Performance</a:t>
            </a:r>
            <a:r>
              <a:rPr lang="en-US" sz="1000" baseline="0" dirty="0" smtClean="0"/>
              <a:t> </a:t>
            </a:r>
          </a:p>
          <a:p>
            <a:r>
              <a:rPr lang="en-US" sz="1000" b="1" i="1" baseline="0" dirty="0" smtClean="0"/>
              <a:t>Have Full Portables in Front [ Go Through Radio Families]</a:t>
            </a:r>
          </a:p>
          <a:p>
            <a:r>
              <a:rPr lang="en-US" sz="1000" baseline="0" dirty="0" smtClean="0"/>
              <a:t>Purpose Built Design, [XE, Non XE Mid &amp; Entry Tier] Gorilla Glass, Battery Latch Design </a:t>
            </a:r>
            <a:r>
              <a:rPr lang="en-US" sz="1000" b="1" baseline="0" dirty="0" smtClean="0"/>
              <a:t>[Slam Radios &amp; Scratch Screen [6000 Series]</a:t>
            </a:r>
          </a:p>
          <a:p>
            <a:r>
              <a:rPr lang="en-US" sz="1000" b="1" baseline="0" dirty="0" smtClean="0"/>
              <a:t>- Highlight Control Head Design | Gorilla Glass [ Scratch Control Heads ]</a:t>
            </a:r>
          </a:p>
          <a:p>
            <a:r>
              <a:rPr lang="en-US" sz="1000" b="1" baseline="0" dirty="0" smtClean="0"/>
              <a:t>IP68 Designed | Certified Radios </a:t>
            </a:r>
          </a:p>
          <a:p>
            <a:r>
              <a:rPr lang="en-US" sz="1000" b="1" baseline="0" dirty="0" smtClean="0"/>
              <a:t> - Law Enforcement &amp; Fire Specific Models – Specific Environments</a:t>
            </a:r>
            <a:endParaRPr lang="en-US" sz="1000" baseline="0" dirty="0" smtClean="0"/>
          </a:p>
          <a:p>
            <a:r>
              <a:rPr lang="en-US" sz="1000" baseline="0" dirty="0" smtClean="0"/>
              <a:t> - </a:t>
            </a:r>
            <a:r>
              <a:rPr lang="en-US" sz="1000" b="1" baseline="0" dirty="0" smtClean="0"/>
              <a:t>APX4000</a:t>
            </a:r>
            <a:r>
              <a:rPr lang="en-US" sz="1000" baseline="0" dirty="0" smtClean="0"/>
              <a:t> series similar to HT series form factor, to build off what customers are using today, allowing them to grow and update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aseline="0" dirty="0" smtClean="0"/>
              <a:t>Dual Microphone Performance </a:t>
            </a:r>
            <a:r>
              <a:rPr lang="en-US" sz="1000" b="1" baseline="0" dirty="0" smtClean="0"/>
              <a:t>[Spin APX4000]</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aseline="0" dirty="0" smtClean="0"/>
              <a:t>Adaptive Audio </a:t>
            </a:r>
            <a:r>
              <a:rPr lang="en-US" sz="1000" b="1" baseline="0" dirty="0" smtClean="0"/>
              <a:t>[Utilize 6000,8000 Series]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aseline="0" dirty="0" err="1" smtClean="0"/>
              <a:t>Impres</a:t>
            </a:r>
            <a:r>
              <a:rPr lang="en-US" sz="1000" baseline="0" dirty="0" smtClean="0"/>
              <a:t> Battery Technology – </a:t>
            </a:r>
            <a:r>
              <a:rPr lang="en-US" sz="1000" b="1" baseline="0" dirty="0" smtClean="0"/>
              <a:t>Keeping your lifeline Powered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00" b="1" baseline="0" dirty="0" smtClean="0"/>
          </a:p>
          <a:p>
            <a:endParaRPr lang="en-US" sz="1000" baseline="0" dirty="0" smtClean="0"/>
          </a:p>
          <a:p>
            <a:r>
              <a:rPr lang="en-US" sz="1000" b="1" baseline="0" dirty="0" smtClean="0"/>
              <a:t>Ease of Operation </a:t>
            </a:r>
            <a:endParaRPr lang="en-US" sz="1000" b="0" baseline="0" dirty="0" smtClean="0"/>
          </a:p>
          <a:p>
            <a:r>
              <a:rPr lang="en-US" sz="1000" b="0" baseline="0" dirty="0" smtClean="0"/>
              <a:t>3</a:t>
            </a:r>
            <a:r>
              <a:rPr lang="en-US" sz="1000" baseline="0" dirty="0" smtClean="0"/>
              <a:t>00+ Accessories</a:t>
            </a:r>
          </a:p>
          <a:p>
            <a:r>
              <a:rPr lang="en-US" sz="1000" baseline="0" dirty="0" smtClean="0"/>
              <a:t>Radio Profiles,  Intelligent Lighting [ Assign to function, zone or channel ]</a:t>
            </a:r>
          </a:p>
          <a:p>
            <a:r>
              <a:rPr lang="en-US" sz="1000" b="1" baseline="0" dirty="0" err="1" smtClean="0"/>
              <a:t>Wi</a:t>
            </a:r>
            <a:r>
              <a:rPr lang="en-US" sz="1000" b="1" baseline="0" dirty="0" smtClean="0"/>
              <a:t>-FI Operation </a:t>
            </a:r>
          </a:p>
          <a:p>
            <a:pPr>
              <a:buFontTx/>
              <a:buChar char="-"/>
            </a:pPr>
            <a:r>
              <a:rPr lang="en-US" sz="1000" b="0" baseline="0" dirty="0" smtClean="0"/>
              <a:t>PTT over Wi-Fi [FUTURE]</a:t>
            </a:r>
            <a:endParaRPr lang="en-US" sz="1000" b="1" baseline="0" dirty="0" smtClean="0"/>
          </a:p>
          <a:p>
            <a:r>
              <a:rPr lang="en-US" sz="1000" baseline="0" dirty="0" smtClean="0"/>
              <a:t>+ Radio Management [ </a:t>
            </a:r>
            <a:r>
              <a:rPr lang="en-US" sz="1000" b="1" baseline="0" dirty="0" smtClean="0"/>
              <a:t>Differential Write</a:t>
            </a:r>
            <a:r>
              <a:rPr lang="en-US" sz="1000" baseline="0" dirty="0" smtClean="0"/>
              <a:t>, Multiple Ways To Program – OTAP, Wi-Fi, Device Programmers </a:t>
            </a:r>
            <a:r>
              <a:rPr lang="en-US" sz="1000" b="1" baseline="0" dirty="0" smtClean="0"/>
              <a:t>|Ability to schedule jobs both to OTAP capable and WI-</a:t>
            </a:r>
            <a:r>
              <a:rPr lang="en-US" sz="1000" b="1" baseline="0" dirty="0" err="1" smtClean="0"/>
              <a:t>Fi</a:t>
            </a:r>
            <a:r>
              <a:rPr lang="en-US" sz="1000" b="1" baseline="0" dirty="0" smtClean="0"/>
              <a:t> Capable subscribers]</a:t>
            </a:r>
            <a:endParaRPr lang="en-US" sz="1000" baseline="0" dirty="0" smtClean="0"/>
          </a:p>
          <a:p>
            <a:r>
              <a:rPr lang="en-US" sz="1000" baseline="0" dirty="0" smtClean="0"/>
              <a:t>Battery Management</a:t>
            </a:r>
          </a:p>
          <a:p>
            <a:r>
              <a:rPr lang="en-US" sz="1000" baseline="0" dirty="0" smtClean="0"/>
              <a:t>Asset Management</a:t>
            </a:r>
          </a:p>
          <a:p>
            <a:r>
              <a:rPr lang="en-US" sz="1000" baseline="0" dirty="0" smtClean="0"/>
              <a:t>Accountability Incident Management</a:t>
            </a:r>
          </a:p>
          <a:p>
            <a:endParaRPr lang="en-US" sz="1000" baseline="0" dirty="0" smtClean="0"/>
          </a:p>
          <a:p>
            <a:endParaRPr lang="en-US" sz="1000" baseline="0" dirty="0" smtClean="0"/>
          </a:p>
          <a:p>
            <a:endParaRPr lang="en-US" sz="1000" baseline="0"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spcAft>
                  <a:spcPts val="0"/>
                </a:spcAft>
                <a:buSzPct val="25000"/>
                <a:buNone/>
              </a:pPr>
              <a:t>6</a:t>
            </a:fld>
            <a:endParaRPr lang="en-GB"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Shape 1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1" name="Shape 113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76200" algn="l" rtl="0">
              <a:spcBef>
                <a:spcPts val="0"/>
              </a:spcBef>
              <a:spcAft>
                <a:spcPts val="0"/>
              </a:spcAft>
              <a:buClr>
                <a:schemeClr val="dk1"/>
              </a:buClr>
              <a:buSzPct val="100000"/>
              <a:buFont typeface="Arial"/>
              <a:buNone/>
            </a:pPr>
            <a:r>
              <a:rPr lang="en-US" sz="1200" b="0" i="0" u="none" strike="noStrike" cap="none" dirty="0" smtClean="0">
                <a:solidFill>
                  <a:schemeClr val="dk1"/>
                </a:solidFill>
                <a:latin typeface="Calibri"/>
                <a:ea typeface="Calibri"/>
                <a:cs typeface="Calibri"/>
                <a:sym typeface="Calibri"/>
              </a:rPr>
              <a:t>Radio upgrades</a:t>
            </a:r>
            <a:r>
              <a:rPr lang="en-US" sz="1200" b="0" i="0" u="none" strike="noStrike" cap="none" baseline="0" dirty="0" smtClean="0">
                <a:solidFill>
                  <a:schemeClr val="dk1"/>
                </a:solidFill>
                <a:latin typeface="Calibri"/>
                <a:ea typeface="Calibri"/>
                <a:cs typeface="Calibri"/>
                <a:sym typeface="Calibri"/>
              </a:rPr>
              <a:t> regardless of vendor is expensive, large option. You want the most out of this throughout the lifecycle of the radio. Motorola provides this. The standard is the base and these radio grow, </a:t>
            </a:r>
            <a:r>
              <a:rPr lang="en-US" sz="1200" b="0" i="0" u="none" strike="noStrike" cap="none" baseline="0" dirty="0" err="1" smtClean="0">
                <a:solidFill>
                  <a:schemeClr val="dk1"/>
                </a:solidFill>
                <a:latin typeface="Calibri"/>
                <a:ea typeface="Calibri"/>
                <a:cs typeface="Calibri"/>
                <a:sym typeface="Calibri"/>
              </a:rPr>
              <a:t>notlimited</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smtClean="0">
                <a:solidFill>
                  <a:schemeClr val="dk1"/>
                </a:solidFill>
                <a:latin typeface="Calibri"/>
                <a:ea typeface="Calibri"/>
                <a:cs typeface="Calibri"/>
                <a:sym typeface="Calibri"/>
              </a:rPr>
              <a:t>Value ADD. </a:t>
            </a:r>
            <a:endParaRPr sz="1200" b="0" i="0" u="none" strike="noStrike" cap="none" dirty="0">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ct val="100000"/>
              <a:buFont typeface="Calibri"/>
              <a:buNone/>
            </a:pPr>
            <a:endParaRPr sz="1200" b="0" i="0" u="none" strike="noStrike" cap="none" dirty="0">
              <a:solidFill>
                <a:schemeClr val="dk1"/>
              </a:solidFill>
              <a:latin typeface="Roboto Condensed"/>
              <a:ea typeface="Roboto Condensed"/>
              <a:cs typeface="Roboto Condensed"/>
              <a:sym typeface="Roboto Condense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Shape 1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1" name="Shape 113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342900" marR="0" lvl="0" indent="-1651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Seamless Interoperability Between FirstNet Project 25 LMR Systems</a:t>
            </a:r>
          </a:p>
          <a:p>
            <a:pPr marL="342900" marR="0" lvl="0" indent="-1651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Enables Interoperability to Non-Traditional Users (i.e. volunteer fire fighters, fire marshals, under cover, etc)</a:t>
            </a:r>
          </a:p>
          <a:p>
            <a:pPr marL="342900" marR="0" lvl="0" indent="-1651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Extends Nationwide Coverage to LMR Users</a:t>
            </a:r>
          </a:p>
          <a:p>
            <a:pPr marL="342900" marR="0" lvl="0" indent="-165100" algn="l" rtl="0">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Drives FirstNet Adoption</a:t>
            </a:r>
          </a:p>
          <a:p>
            <a:pPr marL="0" marR="0" lvl="0" indent="-76200" algn="l" rtl="0">
              <a:spcBef>
                <a:spcPts val="0"/>
              </a:spcBef>
              <a:spcAft>
                <a:spcPts val="0"/>
              </a:spcAft>
              <a:buClr>
                <a:schemeClr val="dk1"/>
              </a:buClr>
              <a:buSzPct val="100000"/>
              <a:buFont typeface="Arial"/>
              <a:buNone/>
            </a:pPr>
            <a:endParaRPr sz="1200" b="0" i="0" u="none" strike="noStrike" cap="none" dirty="0">
              <a:solidFill>
                <a:schemeClr val="dk1"/>
              </a:solidFill>
              <a:latin typeface="Calibri"/>
              <a:ea typeface="Calibri"/>
              <a:cs typeface="Calibri"/>
              <a:sym typeface="Calibri"/>
            </a:endParaRPr>
          </a:p>
          <a:p>
            <a:pPr marL="0" marR="0" lvl="0" indent="-28575" algn="ctr" rtl="0">
              <a:spcBef>
                <a:spcPts val="0"/>
              </a:spcBef>
              <a:spcAft>
                <a:spcPts val="0"/>
              </a:spcAft>
              <a:buClr>
                <a:schemeClr val="lt1"/>
              </a:buClr>
              <a:buSzPct val="25000"/>
              <a:buFont typeface="Arial"/>
              <a:buNone/>
            </a:pPr>
            <a:r>
              <a:rPr lang="en-US" sz="1800" b="1" i="0" u="none" strike="noStrike" cap="none" dirty="0">
                <a:solidFill>
                  <a:schemeClr val="dk1"/>
                </a:solidFill>
                <a:latin typeface="Calibri"/>
                <a:ea typeface="Calibri"/>
                <a:cs typeface="Calibri"/>
                <a:sym typeface="Calibri"/>
              </a:rPr>
              <a:t>COMPLEMENT FIRSTNET COVERAGE </a:t>
            </a:r>
          </a:p>
          <a:p>
            <a:pPr marL="0" marR="0" lvl="0" indent="-28575" algn="ctr" rtl="0">
              <a:spcBef>
                <a:spcPts val="0"/>
              </a:spcBef>
              <a:spcAft>
                <a:spcPts val="0"/>
              </a:spcAft>
              <a:buClr>
                <a:schemeClr val="lt1"/>
              </a:buClr>
              <a:buSzPct val="25000"/>
              <a:buFont typeface="Arial"/>
              <a:buNone/>
            </a:pPr>
            <a:r>
              <a:rPr lang="en-US" sz="1800" b="1" i="0" u="none" strike="noStrike" cap="none" dirty="0">
                <a:solidFill>
                  <a:schemeClr val="dk1"/>
                </a:solidFill>
                <a:latin typeface="Calibri"/>
                <a:ea typeface="Calibri"/>
                <a:cs typeface="Calibri"/>
                <a:sym typeface="Calibri"/>
              </a:rPr>
              <a:t>PTT TO MORE USERS IN MORE PLACES </a:t>
            </a:r>
          </a:p>
          <a:p>
            <a:pPr marL="0" marR="0" lvl="0" indent="-28575" algn="ctr" rtl="0">
              <a:spcBef>
                <a:spcPts val="0"/>
              </a:spcBef>
              <a:spcAft>
                <a:spcPts val="0"/>
              </a:spcAft>
              <a:buClr>
                <a:schemeClr val="lt1"/>
              </a:buClr>
              <a:buSzPct val="25000"/>
              <a:buFont typeface="Arial"/>
              <a:buNone/>
            </a:pPr>
            <a:r>
              <a:rPr lang="en-US" sz="1800" b="1" i="0" u="none" strike="noStrike" cap="none" dirty="0">
                <a:solidFill>
                  <a:schemeClr val="dk1"/>
                </a:solidFill>
                <a:latin typeface="Calibri"/>
                <a:ea typeface="Calibri"/>
                <a:cs typeface="Calibri"/>
                <a:sym typeface="Calibri"/>
              </a:rPr>
              <a:t>GREATER INTEROPERABILITY ACROSS NETWORKS</a:t>
            </a:r>
          </a:p>
          <a:p>
            <a:pPr marL="0" marR="0" lvl="0" indent="-76200" algn="l" rtl="0">
              <a:spcBef>
                <a:spcPts val="0"/>
              </a:spcBef>
              <a:spcAft>
                <a:spcPts val="0"/>
              </a:spcAft>
              <a:buClr>
                <a:schemeClr val="dk1"/>
              </a:buClr>
              <a:buSzPct val="100000"/>
              <a:buFont typeface="Arial"/>
              <a:buNone/>
            </a:pPr>
            <a:endParaRPr sz="1200" b="0" i="0" u="none" strike="noStrike" cap="none" dirty="0">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ct val="100000"/>
              <a:buFont typeface="Calibri"/>
              <a:buNone/>
            </a:pPr>
            <a:endParaRPr sz="1200" b="0" i="0" u="none" strike="noStrike" cap="none" dirty="0">
              <a:solidFill>
                <a:schemeClr val="dk1"/>
              </a:solidFill>
              <a:latin typeface="Roboto Condensed"/>
              <a:ea typeface="Roboto Condensed"/>
              <a:cs typeface="Roboto Condensed"/>
              <a:sym typeface="Roboto Condense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Shape 116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sz="1000" dirty="0">
                <a:solidFill>
                  <a:srgbClr val="263238"/>
                </a:solidFill>
                <a:latin typeface="Georgia"/>
                <a:ea typeface="Georgia"/>
                <a:cs typeface="Georgia"/>
                <a:sym typeface="Georgia"/>
              </a:rPr>
              <a:t>North America ASTRO Systems and </a:t>
            </a:r>
            <a:endParaRPr sz="1000" dirty="0">
              <a:solidFill>
                <a:srgbClr val="263238"/>
              </a:solidFill>
              <a:latin typeface="Georgia"/>
              <a:ea typeface="Georgia"/>
              <a:cs typeface="Georgia"/>
              <a:sym typeface="Georgia"/>
            </a:endParaRPr>
          </a:p>
          <a:p>
            <a:pPr marL="0" lvl="0" indent="0">
              <a:spcBef>
                <a:spcPts val="0"/>
              </a:spcBef>
              <a:spcAft>
                <a:spcPts val="0"/>
              </a:spcAft>
              <a:buClr>
                <a:schemeClr val="dk1"/>
              </a:buClr>
              <a:buSzPts val="1100"/>
              <a:buFont typeface="Arial"/>
              <a:buNone/>
            </a:pPr>
            <a:r>
              <a:rPr lang="en-US" sz="1000" dirty="0">
                <a:solidFill>
                  <a:srgbClr val="263238"/>
                </a:solidFill>
                <a:latin typeface="Georgia"/>
                <a:ea typeface="Georgia"/>
                <a:cs typeface="Georgia"/>
                <a:sym typeface="Georgia"/>
              </a:rPr>
              <a:t>Broadband Applications Specialist Manager</a:t>
            </a:r>
            <a:endParaRPr sz="1000" dirty="0">
              <a:solidFill>
                <a:srgbClr val="263238"/>
              </a:solidFill>
              <a:latin typeface="Georgia"/>
              <a:ea typeface="Georgia"/>
              <a:cs typeface="Georgia"/>
              <a:sym typeface="Georgia"/>
            </a:endParaRPr>
          </a:p>
          <a:p>
            <a:pPr marL="0" lvl="0" indent="0" rtl="0">
              <a:spcBef>
                <a:spcPts val="0"/>
              </a:spcBef>
              <a:spcAft>
                <a:spcPts val="0"/>
              </a:spcAft>
              <a:buNone/>
            </a:pPr>
            <a:endParaRPr dirty="0"/>
          </a:p>
        </p:txBody>
      </p:sp>
      <p:sp>
        <p:nvSpPr>
          <p:cNvPr id="1170" name="Shape 11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s://converge.motorolasolutions.com/groups/astro-25-systems-solutions"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154800" y="100202"/>
            <a:ext cx="8007300" cy="7364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239" name="Shape 239"/>
          <p:cNvSpPr txBox="1">
            <a:spLocks noGrp="1"/>
          </p:cNvSpPr>
          <p:nvPr>
            <p:ph type="body" idx="1"/>
          </p:nvPr>
        </p:nvSpPr>
        <p:spPr>
          <a:xfrm>
            <a:off x="247650" y="1085852"/>
            <a:ext cx="4317998" cy="3667125"/>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0" name="Shape 240"/>
          <p:cNvSpPr>
            <a:spLocks noGrp="1"/>
          </p:cNvSpPr>
          <p:nvPr>
            <p:ph type="pic" idx="2"/>
          </p:nvPr>
        </p:nvSpPr>
        <p:spPr>
          <a:xfrm>
            <a:off x="4732871" y="1085852"/>
            <a:ext cx="4138083" cy="3667125"/>
          </a:xfrm>
          <a:prstGeom prst="rect">
            <a:avLst/>
          </a:prstGeom>
          <a:noFill/>
          <a:ln>
            <a:noFill/>
          </a:ln>
        </p:spPr>
        <p:txBody>
          <a:bodyPr lIns="91425" tIns="91425" rIns="91425" bIns="91425" anchor="b" anchorCtr="0"/>
          <a:lstStyle>
            <a:lvl1pPr marL="0" marR="0" lvl="0" indent="50800" algn="r" rtl="0">
              <a:lnSpc>
                <a:spcPct val="100000"/>
              </a:lnSpc>
              <a:spcBef>
                <a:spcPts val="0"/>
              </a:spcBef>
              <a:spcAft>
                <a:spcPts val="0"/>
              </a:spcAft>
              <a:buClr>
                <a:srgbClr val="0063BE"/>
              </a:buClr>
              <a:buSzPct val="100000"/>
              <a:buFont typeface="Arial"/>
              <a:buChar char="•"/>
              <a:defRPr sz="800" b="0" i="0" u="none" strike="noStrike" cap="none">
                <a:solidFill>
                  <a:schemeClr val="dk1"/>
                </a:solidFill>
                <a:latin typeface="Arial"/>
                <a:ea typeface="Arial"/>
                <a:cs typeface="Arial"/>
                <a:sym typeface="Arial"/>
              </a:defRPr>
            </a:lvl1pPr>
            <a:lvl2pPr marL="457200" marR="0" lvl="1" indent="114300" algn="l" rtl="0">
              <a:lnSpc>
                <a:spcPct val="100000"/>
              </a:lnSpc>
              <a:spcBef>
                <a:spcPts val="0"/>
              </a:spcBef>
              <a:spcAft>
                <a:spcPts val="0"/>
              </a:spcAft>
              <a:buClr>
                <a:srgbClr val="0063BE"/>
              </a:buClr>
              <a:buSzPct val="100000"/>
              <a:buFont typeface="Arial"/>
              <a:buChar char="-"/>
              <a:defRPr sz="1800" b="0" i="0" u="none" strike="noStrike" cap="none">
                <a:solidFill>
                  <a:schemeClr val="dk1"/>
                </a:solidFill>
                <a:latin typeface="Arial"/>
                <a:ea typeface="Arial"/>
                <a:cs typeface="Arial"/>
                <a:sym typeface="Arial"/>
              </a:defRPr>
            </a:lvl2pPr>
            <a:lvl3pPr marL="914400" marR="0" lvl="2" indent="114300" algn="l" rtl="0">
              <a:lnSpc>
                <a:spcPct val="100000"/>
              </a:lnSpc>
              <a:spcBef>
                <a:spcPts val="0"/>
              </a:spcBef>
              <a:spcAft>
                <a:spcPts val="0"/>
              </a:spcAft>
              <a:buClr>
                <a:srgbClr val="0063BE"/>
              </a:buClr>
              <a:buSzPct val="100000"/>
              <a:buFont typeface="Arial"/>
              <a:buChar char="…"/>
              <a:defRPr sz="1800" b="0" i="0" u="none" strike="noStrike" cap="none">
                <a:solidFill>
                  <a:schemeClr val="dk1"/>
                </a:solidFill>
                <a:latin typeface="Arial"/>
                <a:ea typeface="Arial"/>
                <a:cs typeface="Arial"/>
                <a:sym typeface="Arial"/>
              </a:defRPr>
            </a:lvl3pPr>
            <a:lvl4pPr marL="1371600" marR="0" lvl="3"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828800" marR="0" lvl="4"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286000" marR="0" lvl="5"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743200" marR="0" lvl="6"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200400" marR="0" lvl="7"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657600" marR="0" lvl="8"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1" name="Shape 241"/>
          <p:cNvSpPr txBox="1">
            <a:spLocks noGrp="1"/>
          </p:cNvSpPr>
          <p:nvPr>
            <p:ph type="sldNum" idx="12"/>
          </p:nvPr>
        </p:nvSpPr>
        <p:spPr>
          <a:xfrm>
            <a:off x="7416804" y="4694237"/>
            <a:ext cx="1547813" cy="2412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r>
              <a:rPr lang="en-GB" sz="800" b="0" i="0" u="none" strike="noStrike" cap="none">
                <a:solidFill>
                  <a:schemeClr val="dk1"/>
                </a:solidFill>
                <a:latin typeface="Arial"/>
                <a:ea typeface="Arial"/>
                <a:cs typeface="Arial"/>
                <a:sym typeface="Arial"/>
              </a:rPr>
              <a:t>PAGE </a:t>
            </a:r>
            <a:fld id="{00000000-1234-1234-1234-123412341234}" type="slidenum">
              <a:rPr lang="en-GB" sz="8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a:t>
            </a:fld>
            <a:endParaRPr lang="en-GB"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ontent Slide 10">
    <p:spTree>
      <p:nvGrpSpPr>
        <p:cNvPr id="1" name=""/>
        <p:cNvGrpSpPr/>
        <p:nvPr/>
      </p:nvGrpSpPr>
      <p:grpSpPr>
        <a:xfrm>
          <a:off x="0" y="0"/>
          <a:ext cx="0" cy="0"/>
          <a:chOff x="0" y="0"/>
          <a:chExt cx="0" cy="0"/>
        </a:xfrm>
      </p:grpSpPr>
      <p:sp>
        <p:nvSpPr>
          <p:cNvPr id="21" name="Rectangle 20"/>
          <p:cNvSpPr/>
          <p:nvPr/>
        </p:nvSpPr>
        <p:spPr>
          <a:xfrm>
            <a:off x="1" y="0"/>
            <a:ext cx="9144000" cy="8173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26"/>
          <p:cNvSpPr>
            <a:spLocks noGrp="1"/>
          </p:cNvSpPr>
          <p:nvPr>
            <p:ph type="body" sz="quarter" idx="10" hasCustomPrompt="1"/>
          </p:nvPr>
        </p:nvSpPr>
        <p:spPr>
          <a:xfrm>
            <a:off x="1325564" y="11455"/>
            <a:ext cx="6751637" cy="756896"/>
          </a:xfrm>
          <a:prstGeom prst="rect">
            <a:avLst/>
          </a:prstGeom>
        </p:spPr>
        <p:txBody>
          <a:bodyPr wrap="square" lIns="0" tIns="137160" rIns="0" bIns="0" anchor="ctr" anchorCtr="0">
            <a:noAutofit/>
          </a:bodyPr>
          <a:lstStyle>
            <a:lvl1pPr marL="0" indent="0">
              <a:lnSpc>
                <a:spcPts val="3620"/>
              </a:lnSpc>
              <a:spcBef>
                <a:spcPts val="0"/>
              </a:spcBef>
              <a:spcAft>
                <a:spcPts val="0"/>
              </a:spcAft>
              <a:buNone/>
              <a:defRPr sz="3600" b="1" cap="all" baseline="0">
                <a:solidFill>
                  <a:schemeClr val="bg1"/>
                </a:solidFill>
                <a:latin typeface="Arial"/>
                <a:cs typeface="Arial"/>
              </a:defRPr>
            </a:lvl1pPr>
            <a:lvl2pPr marL="457200" indent="0">
              <a:buNone/>
              <a:defRPr sz="5400" b="1">
                <a:solidFill>
                  <a:srgbClr val="1F497D"/>
                </a:solidFill>
                <a:latin typeface="Arial"/>
                <a:cs typeface="Arial"/>
              </a:defRPr>
            </a:lvl2pPr>
            <a:lvl3pPr marL="914400" indent="0">
              <a:buNone/>
              <a:defRPr sz="5400" b="1">
                <a:solidFill>
                  <a:srgbClr val="1F497D"/>
                </a:solidFill>
                <a:latin typeface="Arial"/>
                <a:cs typeface="Arial"/>
              </a:defRPr>
            </a:lvl3pPr>
            <a:lvl4pPr marL="1371600" indent="0">
              <a:buNone/>
              <a:defRPr sz="5400" b="1">
                <a:solidFill>
                  <a:srgbClr val="1F497D"/>
                </a:solidFill>
                <a:latin typeface="Arial"/>
                <a:cs typeface="Arial"/>
              </a:defRPr>
            </a:lvl4pPr>
            <a:lvl5pPr marL="1828800" indent="0">
              <a:buNone/>
              <a:defRPr sz="5400" b="1">
                <a:solidFill>
                  <a:srgbClr val="1F497D"/>
                </a:solidFill>
                <a:latin typeface="Arial"/>
                <a:cs typeface="Arial"/>
              </a:defRPr>
            </a:lvl5pPr>
          </a:lstStyle>
          <a:p>
            <a:pPr lvl="0"/>
            <a:r>
              <a:rPr lang="en-US" dirty="0" smtClean="0"/>
              <a:t>HEADLINE GOES HERE</a:t>
            </a:r>
            <a:endParaRPr lang="en-US" dirty="0"/>
          </a:p>
        </p:txBody>
      </p:sp>
      <p:grpSp>
        <p:nvGrpSpPr>
          <p:cNvPr id="2" name="Group 32"/>
          <p:cNvGrpSpPr>
            <a:grpSpLocks noChangeAspect="1"/>
          </p:cNvGrpSpPr>
          <p:nvPr userDrawn="1"/>
        </p:nvGrpSpPr>
        <p:grpSpPr bwMode="auto">
          <a:xfrm>
            <a:off x="8340725" y="165214"/>
            <a:ext cx="618254" cy="466344"/>
            <a:chOff x="1633" y="1249"/>
            <a:chExt cx="2614" cy="2614"/>
          </a:xfrm>
        </p:grpSpPr>
        <p:sp>
          <p:nvSpPr>
            <p:cNvPr id="45" name="Freeform 44"/>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a:defRPr/>
              </a:pPr>
              <a:endParaRPr lang="en-US" sz="1800" dirty="0">
                <a:ea typeface="+mn-ea"/>
                <a:cs typeface="+mn-cs"/>
              </a:endParaRPr>
            </a:p>
          </p:txBody>
        </p:sp>
        <p:sp>
          <p:nvSpPr>
            <p:cNvPr id="46" name="Freeform 45"/>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a:defRPr/>
              </a:pPr>
              <a:endParaRPr lang="en-US" sz="1800" dirty="0">
                <a:ea typeface="+mn-ea"/>
                <a:cs typeface="+mn-cs"/>
              </a:endParaRPr>
            </a:p>
          </p:txBody>
        </p:sp>
      </p:grpSp>
      <p:sp>
        <p:nvSpPr>
          <p:cNvPr id="47" name="Rectangle 46"/>
          <p:cNvSpPr>
            <a:spLocks/>
          </p:cNvSpPr>
          <p:nvPr userDrawn="1"/>
        </p:nvSpPr>
        <p:spPr>
          <a:xfrm>
            <a:off x="0" y="0"/>
            <a:ext cx="1097280" cy="817348"/>
          </a:xfrm>
          <a:prstGeom prst="rect">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userDrawn="1">
            <p:ph type="sldNum" idx="12"/>
          </p:nvPr>
        </p:nvSpPr>
        <p:spPr>
          <a:xfrm>
            <a:off x="8108162" y="4862960"/>
            <a:ext cx="808919" cy="274637"/>
          </a:xfrm>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000000"/>
                </a:solidFill>
                <a:latin typeface="Arial"/>
                <a:ea typeface="Arial"/>
                <a:cs typeface="Arial"/>
                <a:sym typeface="Arial"/>
              </a:rPr>
              <a:pPr marL="0" marR="0" lvl="0" indent="0" algn="r" rtl="0">
                <a:spcBef>
                  <a:spcPts val="0"/>
                </a:spcBef>
                <a:buSzPct val="25000"/>
                <a:buNone/>
              </a:pPr>
              <a:t>‹#›</a:t>
            </a:fld>
            <a:endParaRPr lang="en-US" sz="1200" b="0" i="0" u="none" strike="noStrike" cap="none" baseline="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401378502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Content Slide 10">
    <p:spTree>
      <p:nvGrpSpPr>
        <p:cNvPr id="1" name=""/>
        <p:cNvGrpSpPr/>
        <p:nvPr/>
      </p:nvGrpSpPr>
      <p:grpSpPr>
        <a:xfrm>
          <a:off x="0" y="0"/>
          <a:ext cx="0" cy="0"/>
          <a:chOff x="0" y="0"/>
          <a:chExt cx="0" cy="0"/>
        </a:xfrm>
      </p:grpSpPr>
      <p:sp>
        <p:nvSpPr>
          <p:cNvPr id="21" name="Rectangle 20"/>
          <p:cNvSpPr/>
          <p:nvPr/>
        </p:nvSpPr>
        <p:spPr>
          <a:xfrm>
            <a:off x="1" y="0"/>
            <a:ext cx="9144000" cy="8173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26"/>
          <p:cNvSpPr>
            <a:spLocks noGrp="1"/>
          </p:cNvSpPr>
          <p:nvPr>
            <p:ph type="body" sz="quarter" idx="10" hasCustomPrompt="1"/>
          </p:nvPr>
        </p:nvSpPr>
        <p:spPr>
          <a:xfrm>
            <a:off x="1325564" y="11455"/>
            <a:ext cx="6751637" cy="756896"/>
          </a:xfrm>
          <a:prstGeom prst="rect">
            <a:avLst/>
          </a:prstGeom>
        </p:spPr>
        <p:txBody>
          <a:bodyPr wrap="square" lIns="0" tIns="137160" rIns="0" bIns="0" anchor="ctr" anchorCtr="0">
            <a:noAutofit/>
          </a:bodyPr>
          <a:lstStyle>
            <a:lvl1pPr marL="0" indent="0">
              <a:lnSpc>
                <a:spcPts val="3620"/>
              </a:lnSpc>
              <a:spcBef>
                <a:spcPts val="0"/>
              </a:spcBef>
              <a:spcAft>
                <a:spcPts val="0"/>
              </a:spcAft>
              <a:buNone/>
              <a:defRPr sz="3600" b="1" cap="all" baseline="0">
                <a:solidFill>
                  <a:schemeClr val="bg1"/>
                </a:solidFill>
                <a:latin typeface="Arial"/>
                <a:cs typeface="Arial"/>
              </a:defRPr>
            </a:lvl1pPr>
            <a:lvl2pPr marL="457200" indent="0">
              <a:buNone/>
              <a:defRPr sz="5400" b="1">
                <a:solidFill>
                  <a:srgbClr val="1F497D"/>
                </a:solidFill>
                <a:latin typeface="Arial"/>
                <a:cs typeface="Arial"/>
              </a:defRPr>
            </a:lvl2pPr>
            <a:lvl3pPr marL="914400" indent="0">
              <a:buNone/>
              <a:defRPr sz="5400" b="1">
                <a:solidFill>
                  <a:srgbClr val="1F497D"/>
                </a:solidFill>
                <a:latin typeface="Arial"/>
                <a:cs typeface="Arial"/>
              </a:defRPr>
            </a:lvl3pPr>
            <a:lvl4pPr marL="1371600" indent="0">
              <a:buNone/>
              <a:defRPr sz="5400" b="1">
                <a:solidFill>
                  <a:srgbClr val="1F497D"/>
                </a:solidFill>
                <a:latin typeface="Arial"/>
                <a:cs typeface="Arial"/>
              </a:defRPr>
            </a:lvl4pPr>
            <a:lvl5pPr marL="1828800" indent="0">
              <a:buNone/>
              <a:defRPr sz="5400" b="1">
                <a:solidFill>
                  <a:srgbClr val="1F497D"/>
                </a:solidFill>
                <a:latin typeface="Arial"/>
                <a:cs typeface="Arial"/>
              </a:defRPr>
            </a:lvl5pPr>
          </a:lstStyle>
          <a:p>
            <a:pPr lvl="0"/>
            <a:r>
              <a:rPr lang="en-US" dirty="0" smtClean="0"/>
              <a:t>HEADLINE GOES HERE</a:t>
            </a:r>
            <a:endParaRPr lang="en-US" dirty="0"/>
          </a:p>
        </p:txBody>
      </p:sp>
      <p:grpSp>
        <p:nvGrpSpPr>
          <p:cNvPr id="2" name="Group 32"/>
          <p:cNvGrpSpPr>
            <a:grpSpLocks noChangeAspect="1"/>
          </p:cNvGrpSpPr>
          <p:nvPr userDrawn="1"/>
        </p:nvGrpSpPr>
        <p:grpSpPr bwMode="auto">
          <a:xfrm>
            <a:off x="8340725" y="165214"/>
            <a:ext cx="618254" cy="466344"/>
            <a:chOff x="1633" y="1249"/>
            <a:chExt cx="2614" cy="2614"/>
          </a:xfrm>
        </p:grpSpPr>
        <p:sp>
          <p:nvSpPr>
            <p:cNvPr id="45" name="Freeform 44"/>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a:defRPr/>
              </a:pPr>
              <a:endParaRPr lang="en-US" sz="1800" dirty="0">
                <a:ea typeface="+mn-ea"/>
                <a:cs typeface="+mn-cs"/>
              </a:endParaRPr>
            </a:p>
          </p:txBody>
        </p:sp>
        <p:sp>
          <p:nvSpPr>
            <p:cNvPr id="46" name="Freeform 45"/>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a:defRPr/>
              </a:pPr>
              <a:endParaRPr lang="en-US" sz="1800" dirty="0">
                <a:ea typeface="+mn-ea"/>
                <a:cs typeface="+mn-cs"/>
              </a:endParaRPr>
            </a:p>
          </p:txBody>
        </p:sp>
      </p:grpSp>
      <p:sp>
        <p:nvSpPr>
          <p:cNvPr id="47" name="Rectangle 46"/>
          <p:cNvSpPr>
            <a:spLocks/>
          </p:cNvSpPr>
          <p:nvPr userDrawn="1"/>
        </p:nvSpPr>
        <p:spPr>
          <a:xfrm>
            <a:off x="0" y="0"/>
            <a:ext cx="1097280" cy="817348"/>
          </a:xfrm>
          <a:prstGeom prst="rect">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userDrawn="1">
            <p:ph type="sldNum" idx="12"/>
          </p:nvPr>
        </p:nvSpPr>
        <p:spPr>
          <a:xfrm>
            <a:off x="8108162" y="4862960"/>
            <a:ext cx="808919" cy="274637"/>
          </a:xfrm>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000000"/>
                </a:solidFill>
                <a:latin typeface="Arial"/>
                <a:ea typeface="Arial"/>
                <a:cs typeface="Arial"/>
                <a:sym typeface="Arial"/>
              </a:rPr>
              <a:pPr marL="0" marR="0" lvl="0" indent="0" algn="r" rtl="0">
                <a:spcBef>
                  <a:spcPts val="0"/>
                </a:spcBef>
                <a:buSzPct val="25000"/>
                <a:buNone/>
              </a:pPr>
              <a:t>‹#›</a:t>
            </a:fld>
            <a:endParaRPr lang="en-US" sz="1200" b="0" i="0" u="none" strike="noStrike" cap="none" baseline="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401378502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Content Slide 10">
    <p:spTree>
      <p:nvGrpSpPr>
        <p:cNvPr id="1" name=""/>
        <p:cNvGrpSpPr/>
        <p:nvPr/>
      </p:nvGrpSpPr>
      <p:grpSpPr>
        <a:xfrm>
          <a:off x="0" y="0"/>
          <a:ext cx="0" cy="0"/>
          <a:chOff x="0" y="0"/>
          <a:chExt cx="0" cy="0"/>
        </a:xfrm>
      </p:grpSpPr>
      <p:sp>
        <p:nvSpPr>
          <p:cNvPr id="21" name="Rectangle 20"/>
          <p:cNvSpPr/>
          <p:nvPr/>
        </p:nvSpPr>
        <p:spPr>
          <a:xfrm>
            <a:off x="1" y="0"/>
            <a:ext cx="9144000" cy="8173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26"/>
          <p:cNvSpPr>
            <a:spLocks noGrp="1"/>
          </p:cNvSpPr>
          <p:nvPr>
            <p:ph type="body" sz="quarter" idx="10" hasCustomPrompt="1"/>
          </p:nvPr>
        </p:nvSpPr>
        <p:spPr>
          <a:xfrm>
            <a:off x="1325564" y="11455"/>
            <a:ext cx="6751637" cy="756896"/>
          </a:xfrm>
          <a:prstGeom prst="rect">
            <a:avLst/>
          </a:prstGeom>
        </p:spPr>
        <p:txBody>
          <a:bodyPr wrap="square" lIns="0" tIns="137160" rIns="0" bIns="0" anchor="ctr" anchorCtr="0">
            <a:noAutofit/>
          </a:bodyPr>
          <a:lstStyle>
            <a:lvl1pPr marL="0" indent="0">
              <a:lnSpc>
                <a:spcPts val="3620"/>
              </a:lnSpc>
              <a:spcBef>
                <a:spcPts val="0"/>
              </a:spcBef>
              <a:spcAft>
                <a:spcPts val="0"/>
              </a:spcAft>
              <a:buNone/>
              <a:defRPr sz="3600" b="1" cap="all" baseline="0">
                <a:solidFill>
                  <a:schemeClr val="bg1"/>
                </a:solidFill>
                <a:latin typeface="Arial"/>
                <a:cs typeface="Arial"/>
              </a:defRPr>
            </a:lvl1pPr>
            <a:lvl2pPr marL="457200" indent="0">
              <a:buNone/>
              <a:defRPr sz="5400" b="1">
                <a:solidFill>
                  <a:srgbClr val="1F497D"/>
                </a:solidFill>
                <a:latin typeface="Arial"/>
                <a:cs typeface="Arial"/>
              </a:defRPr>
            </a:lvl2pPr>
            <a:lvl3pPr marL="914400" indent="0">
              <a:buNone/>
              <a:defRPr sz="5400" b="1">
                <a:solidFill>
                  <a:srgbClr val="1F497D"/>
                </a:solidFill>
                <a:latin typeface="Arial"/>
                <a:cs typeface="Arial"/>
              </a:defRPr>
            </a:lvl3pPr>
            <a:lvl4pPr marL="1371600" indent="0">
              <a:buNone/>
              <a:defRPr sz="5400" b="1">
                <a:solidFill>
                  <a:srgbClr val="1F497D"/>
                </a:solidFill>
                <a:latin typeface="Arial"/>
                <a:cs typeface="Arial"/>
              </a:defRPr>
            </a:lvl4pPr>
            <a:lvl5pPr marL="1828800" indent="0">
              <a:buNone/>
              <a:defRPr sz="5400" b="1">
                <a:solidFill>
                  <a:srgbClr val="1F497D"/>
                </a:solidFill>
                <a:latin typeface="Arial"/>
                <a:cs typeface="Arial"/>
              </a:defRPr>
            </a:lvl5pPr>
          </a:lstStyle>
          <a:p>
            <a:pPr lvl="0"/>
            <a:r>
              <a:rPr lang="en-US" dirty="0" smtClean="0"/>
              <a:t>HEADLINE GOES HERE</a:t>
            </a:r>
            <a:endParaRPr lang="en-US" dirty="0"/>
          </a:p>
        </p:txBody>
      </p:sp>
      <p:grpSp>
        <p:nvGrpSpPr>
          <p:cNvPr id="2" name="Group 32"/>
          <p:cNvGrpSpPr>
            <a:grpSpLocks noChangeAspect="1"/>
          </p:cNvGrpSpPr>
          <p:nvPr userDrawn="1"/>
        </p:nvGrpSpPr>
        <p:grpSpPr bwMode="auto">
          <a:xfrm>
            <a:off x="8340725" y="165214"/>
            <a:ext cx="618254" cy="466344"/>
            <a:chOff x="1633" y="1249"/>
            <a:chExt cx="2614" cy="2614"/>
          </a:xfrm>
        </p:grpSpPr>
        <p:sp>
          <p:nvSpPr>
            <p:cNvPr id="45" name="Freeform 44"/>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a:defRPr/>
              </a:pPr>
              <a:endParaRPr lang="en-US" sz="1800" dirty="0">
                <a:ea typeface="+mn-ea"/>
                <a:cs typeface="+mn-cs"/>
              </a:endParaRPr>
            </a:p>
          </p:txBody>
        </p:sp>
        <p:sp>
          <p:nvSpPr>
            <p:cNvPr id="46" name="Freeform 45"/>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a:defRPr/>
              </a:pPr>
              <a:endParaRPr lang="en-US" sz="1800" dirty="0">
                <a:ea typeface="+mn-ea"/>
                <a:cs typeface="+mn-cs"/>
              </a:endParaRPr>
            </a:p>
          </p:txBody>
        </p:sp>
      </p:grpSp>
      <p:sp>
        <p:nvSpPr>
          <p:cNvPr id="47" name="Rectangle 46"/>
          <p:cNvSpPr>
            <a:spLocks/>
          </p:cNvSpPr>
          <p:nvPr userDrawn="1"/>
        </p:nvSpPr>
        <p:spPr>
          <a:xfrm>
            <a:off x="0" y="0"/>
            <a:ext cx="1097280" cy="817348"/>
          </a:xfrm>
          <a:prstGeom prst="rect">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userDrawn="1">
            <p:ph type="sldNum" idx="12"/>
          </p:nvPr>
        </p:nvSpPr>
        <p:spPr>
          <a:xfrm>
            <a:off x="8108162" y="4862960"/>
            <a:ext cx="808919" cy="274637"/>
          </a:xfrm>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000000"/>
                </a:solidFill>
                <a:latin typeface="Arial"/>
                <a:ea typeface="Arial"/>
                <a:cs typeface="Arial"/>
                <a:sym typeface="Arial"/>
              </a:rPr>
              <a:pPr marL="0" marR="0" lvl="0" indent="0" algn="r" rtl="0">
                <a:spcBef>
                  <a:spcPts val="0"/>
                </a:spcBef>
                <a:buSzPct val="25000"/>
                <a:buNone/>
              </a:pPr>
              <a:t>‹#›</a:t>
            </a:fld>
            <a:endParaRPr lang="en-US" sz="1200" b="0" i="0" u="none" strike="noStrike" cap="none" baseline="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401378502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ontent Slide 10">
    <p:spTree>
      <p:nvGrpSpPr>
        <p:cNvPr id="1" name=""/>
        <p:cNvGrpSpPr/>
        <p:nvPr/>
      </p:nvGrpSpPr>
      <p:grpSpPr>
        <a:xfrm>
          <a:off x="0" y="0"/>
          <a:ext cx="0" cy="0"/>
          <a:chOff x="0" y="0"/>
          <a:chExt cx="0" cy="0"/>
        </a:xfrm>
      </p:grpSpPr>
      <p:sp>
        <p:nvSpPr>
          <p:cNvPr id="21" name="Rectangle 20"/>
          <p:cNvSpPr/>
          <p:nvPr/>
        </p:nvSpPr>
        <p:spPr>
          <a:xfrm>
            <a:off x="1" y="0"/>
            <a:ext cx="9144000" cy="8173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26"/>
          <p:cNvSpPr>
            <a:spLocks noGrp="1"/>
          </p:cNvSpPr>
          <p:nvPr>
            <p:ph type="body" sz="quarter" idx="10" hasCustomPrompt="1"/>
          </p:nvPr>
        </p:nvSpPr>
        <p:spPr>
          <a:xfrm>
            <a:off x="1325564" y="11455"/>
            <a:ext cx="6751637" cy="756896"/>
          </a:xfrm>
          <a:prstGeom prst="rect">
            <a:avLst/>
          </a:prstGeom>
        </p:spPr>
        <p:txBody>
          <a:bodyPr wrap="square" lIns="0" tIns="137160" rIns="0" bIns="0" anchor="ctr" anchorCtr="0">
            <a:noAutofit/>
          </a:bodyPr>
          <a:lstStyle>
            <a:lvl1pPr marL="0" indent="0">
              <a:lnSpc>
                <a:spcPts val="3620"/>
              </a:lnSpc>
              <a:spcBef>
                <a:spcPts val="0"/>
              </a:spcBef>
              <a:spcAft>
                <a:spcPts val="0"/>
              </a:spcAft>
              <a:buNone/>
              <a:defRPr sz="3600" b="1" cap="all" baseline="0">
                <a:solidFill>
                  <a:schemeClr val="bg1"/>
                </a:solidFill>
                <a:latin typeface="Arial"/>
                <a:cs typeface="Arial"/>
              </a:defRPr>
            </a:lvl1pPr>
            <a:lvl2pPr marL="457200" indent="0">
              <a:buNone/>
              <a:defRPr sz="5400" b="1">
                <a:solidFill>
                  <a:srgbClr val="1F497D"/>
                </a:solidFill>
                <a:latin typeface="Arial"/>
                <a:cs typeface="Arial"/>
              </a:defRPr>
            </a:lvl2pPr>
            <a:lvl3pPr marL="914400" indent="0">
              <a:buNone/>
              <a:defRPr sz="5400" b="1">
                <a:solidFill>
                  <a:srgbClr val="1F497D"/>
                </a:solidFill>
                <a:latin typeface="Arial"/>
                <a:cs typeface="Arial"/>
              </a:defRPr>
            </a:lvl3pPr>
            <a:lvl4pPr marL="1371600" indent="0">
              <a:buNone/>
              <a:defRPr sz="5400" b="1">
                <a:solidFill>
                  <a:srgbClr val="1F497D"/>
                </a:solidFill>
                <a:latin typeface="Arial"/>
                <a:cs typeface="Arial"/>
              </a:defRPr>
            </a:lvl4pPr>
            <a:lvl5pPr marL="1828800" indent="0">
              <a:buNone/>
              <a:defRPr sz="5400" b="1">
                <a:solidFill>
                  <a:srgbClr val="1F497D"/>
                </a:solidFill>
                <a:latin typeface="Arial"/>
                <a:cs typeface="Arial"/>
              </a:defRPr>
            </a:lvl5pPr>
          </a:lstStyle>
          <a:p>
            <a:pPr lvl="0"/>
            <a:r>
              <a:rPr lang="en-US" dirty="0" smtClean="0"/>
              <a:t>HEADLINE GOES HERE</a:t>
            </a:r>
            <a:endParaRPr lang="en-US" dirty="0"/>
          </a:p>
        </p:txBody>
      </p:sp>
      <p:grpSp>
        <p:nvGrpSpPr>
          <p:cNvPr id="2" name="Group 32"/>
          <p:cNvGrpSpPr>
            <a:grpSpLocks noChangeAspect="1"/>
          </p:cNvGrpSpPr>
          <p:nvPr userDrawn="1"/>
        </p:nvGrpSpPr>
        <p:grpSpPr bwMode="auto">
          <a:xfrm>
            <a:off x="8340725" y="165214"/>
            <a:ext cx="618254" cy="466344"/>
            <a:chOff x="1633" y="1249"/>
            <a:chExt cx="2614" cy="2614"/>
          </a:xfrm>
        </p:grpSpPr>
        <p:sp>
          <p:nvSpPr>
            <p:cNvPr id="45" name="Freeform 44"/>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a:defRPr/>
              </a:pPr>
              <a:endParaRPr lang="en-US" sz="1800" dirty="0">
                <a:ea typeface="+mn-ea"/>
                <a:cs typeface="+mn-cs"/>
              </a:endParaRPr>
            </a:p>
          </p:txBody>
        </p:sp>
        <p:sp>
          <p:nvSpPr>
            <p:cNvPr id="46" name="Freeform 45"/>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a:defRPr/>
              </a:pPr>
              <a:endParaRPr lang="en-US" sz="1800" dirty="0">
                <a:ea typeface="+mn-ea"/>
                <a:cs typeface="+mn-cs"/>
              </a:endParaRPr>
            </a:p>
          </p:txBody>
        </p:sp>
      </p:grpSp>
      <p:sp>
        <p:nvSpPr>
          <p:cNvPr id="47" name="Rectangle 46"/>
          <p:cNvSpPr>
            <a:spLocks/>
          </p:cNvSpPr>
          <p:nvPr userDrawn="1"/>
        </p:nvSpPr>
        <p:spPr>
          <a:xfrm>
            <a:off x="0" y="0"/>
            <a:ext cx="1097280" cy="817348"/>
          </a:xfrm>
          <a:prstGeom prst="rect">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userDrawn="1">
            <p:ph type="sldNum" idx="12"/>
          </p:nvPr>
        </p:nvSpPr>
        <p:spPr>
          <a:xfrm>
            <a:off x="8108162" y="4862960"/>
            <a:ext cx="808919" cy="274637"/>
          </a:xfrm>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000000"/>
                </a:solidFill>
                <a:latin typeface="Arial"/>
                <a:ea typeface="Arial"/>
                <a:cs typeface="Arial"/>
                <a:sym typeface="Arial"/>
              </a:rPr>
              <a:pPr marL="0" marR="0" lvl="0" indent="0" algn="r" rtl="0">
                <a:spcBef>
                  <a:spcPts val="0"/>
                </a:spcBef>
                <a:buSzPct val="25000"/>
                <a:buNone/>
              </a:pPr>
              <a:t>‹#›</a:t>
            </a:fld>
            <a:endParaRPr lang="en-US" sz="1200" b="0" i="0" u="none" strike="noStrike" cap="none" baseline="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40137850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Content Slide 10">
    <p:spTree>
      <p:nvGrpSpPr>
        <p:cNvPr id="1" name=""/>
        <p:cNvGrpSpPr/>
        <p:nvPr/>
      </p:nvGrpSpPr>
      <p:grpSpPr>
        <a:xfrm>
          <a:off x="0" y="0"/>
          <a:ext cx="0" cy="0"/>
          <a:chOff x="0" y="0"/>
          <a:chExt cx="0" cy="0"/>
        </a:xfrm>
      </p:grpSpPr>
      <p:sp>
        <p:nvSpPr>
          <p:cNvPr id="21" name="Rectangle 20"/>
          <p:cNvSpPr/>
          <p:nvPr/>
        </p:nvSpPr>
        <p:spPr>
          <a:xfrm>
            <a:off x="1" y="0"/>
            <a:ext cx="9144000" cy="8173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26"/>
          <p:cNvSpPr>
            <a:spLocks noGrp="1"/>
          </p:cNvSpPr>
          <p:nvPr>
            <p:ph type="body" sz="quarter" idx="10" hasCustomPrompt="1"/>
          </p:nvPr>
        </p:nvSpPr>
        <p:spPr>
          <a:xfrm>
            <a:off x="1325564" y="11455"/>
            <a:ext cx="6751637" cy="756896"/>
          </a:xfrm>
          <a:prstGeom prst="rect">
            <a:avLst/>
          </a:prstGeom>
        </p:spPr>
        <p:txBody>
          <a:bodyPr wrap="square" lIns="0" tIns="137160" rIns="0" bIns="0" anchor="ctr" anchorCtr="0">
            <a:noAutofit/>
          </a:bodyPr>
          <a:lstStyle>
            <a:lvl1pPr marL="0" indent="0">
              <a:lnSpc>
                <a:spcPts val="3620"/>
              </a:lnSpc>
              <a:spcBef>
                <a:spcPts val="0"/>
              </a:spcBef>
              <a:spcAft>
                <a:spcPts val="0"/>
              </a:spcAft>
              <a:buNone/>
              <a:defRPr sz="3600" b="1" cap="all" baseline="0">
                <a:solidFill>
                  <a:schemeClr val="bg1"/>
                </a:solidFill>
                <a:latin typeface="Arial"/>
                <a:cs typeface="Arial"/>
              </a:defRPr>
            </a:lvl1pPr>
            <a:lvl2pPr marL="457200" indent="0">
              <a:buNone/>
              <a:defRPr sz="5400" b="1">
                <a:solidFill>
                  <a:srgbClr val="1F497D"/>
                </a:solidFill>
                <a:latin typeface="Arial"/>
                <a:cs typeface="Arial"/>
              </a:defRPr>
            </a:lvl2pPr>
            <a:lvl3pPr marL="914400" indent="0">
              <a:buNone/>
              <a:defRPr sz="5400" b="1">
                <a:solidFill>
                  <a:srgbClr val="1F497D"/>
                </a:solidFill>
                <a:latin typeface="Arial"/>
                <a:cs typeface="Arial"/>
              </a:defRPr>
            </a:lvl3pPr>
            <a:lvl4pPr marL="1371600" indent="0">
              <a:buNone/>
              <a:defRPr sz="5400" b="1">
                <a:solidFill>
                  <a:srgbClr val="1F497D"/>
                </a:solidFill>
                <a:latin typeface="Arial"/>
                <a:cs typeface="Arial"/>
              </a:defRPr>
            </a:lvl4pPr>
            <a:lvl5pPr marL="1828800" indent="0">
              <a:buNone/>
              <a:defRPr sz="5400" b="1">
                <a:solidFill>
                  <a:srgbClr val="1F497D"/>
                </a:solidFill>
                <a:latin typeface="Arial"/>
                <a:cs typeface="Arial"/>
              </a:defRPr>
            </a:lvl5pPr>
          </a:lstStyle>
          <a:p>
            <a:pPr lvl="0"/>
            <a:r>
              <a:rPr lang="en-US" dirty="0" smtClean="0"/>
              <a:t>HEADLINE GOES HERE</a:t>
            </a:r>
            <a:endParaRPr lang="en-US" dirty="0"/>
          </a:p>
        </p:txBody>
      </p:sp>
      <p:grpSp>
        <p:nvGrpSpPr>
          <p:cNvPr id="2" name="Group 32"/>
          <p:cNvGrpSpPr>
            <a:grpSpLocks noChangeAspect="1"/>
          </p:cNvGrpSpPr>
          <p:nvPr userDrawn="1"/>
        </p:nvGrpSpPr>
        <p:grpSpPr bwMode="auto">
          <a:xfrm>
            <a:off x="8340725" y="165214"/>
            <a:ext cx="618254" cy="466344"/>
            <a:chOff x="1633" y="1249"/>
            <a:chExt cx="2614" cy="2614"/>
          </a:xfrm>
        </p:grpSpPr>
        <p:sp>
          <p:nvSpPr>
            <p:cNvPr id="45" name="Freeform 44"/>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a:defRPr/>
              </a:pPr>
              <a:endParaRPr lang="en-US" sz="1800" dirty="0">
                <a:ea typeface="+mn-ea"/>
                <a:cs typeface="+mn-cs"/>
              </a:endParaRPr>
            </a:p>
          </p:txBody>
        </p:sp>
        <p:sp>
          <p:nvSpPr>
            <p:cNvPr id="46" name="Freeform 45"/>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a:defRPr/>
              </a:pPr>
              <a:endParaRPr lang="en-US" sz="1800" dirty="0">
                <a:ea typeface="+mn-ea"/>
                <a:cs typeface="+mn-cs"/>
              </a:endParaRPr>
            </a:p>
          </p:txBody>
        </p:sp>
      </p:grpSp>
      <p:sp>
        <p:nvSpPr>
          <p:cNvPr id="47" name="Rectangle 46"/>
          <p:cNvSpPr>
            <a:spLocks/>
          </p:cNvSpPr>
          <p:nvPr userDrawn="1"/>
        </p:nvSpPr>
        <p:spPr>
          <a:xfrm>
            <a:off x="0" y="0"/>
            <a:ext cx="1097280" cy="817348"/>
          </a:xfrm>
          <a:prstGeom prst="rect">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userDrawn="1">
            <p:ph type="sldNum" idx="12"/>
          </p:nvPr>
        </p:nvSpPr>
        <p:spPr>
          <a:xfrm>
            <a:off x="8108162" y="4862960"/>
            <a:ext cx="808919" cy="274637"/>
          </a:xfrm>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000000"/>
                </a:solidFill>
                <a:latin typeface="Arial"/>
                <a:ea typeface="Arial"/>
                <a:cs typeface="Arial"/>
                <a:sym typeface="Arial"/>
              </a:rPr>
              <a:pPr marL="0" marR="0" lvl="0" indent="0" algn="r" rtl="0">
                <a:spcBef>
                  <a:spcPts val="0"/>
                </a:spcBef>
                <a:buSzPct val="25000"/>
                <a:buNone/>
              </a:pPr>
              <a:t>‹#›</a:t>
            </a:fld>
            <a:endParaRPr lang="en-US" sz="1200" b="0" i="0" u="none" strike="noStrike" cap="none" baseline="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401378502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12" y="760784"/>
            <a:ext cx="8229601" cy="4191000"/>
          </a:xfrm>
        </p:spPr>
        <p:txBody>
          <a:bodyPr/>
          <a:lstStyle>
            <a:lvl1pPr>
              <a:spcBef>
                <a:spcPts val="500"/>
              </a:spcBef>
              <a:defRPr sz="2800"/>
            </a:lvl1pPr>
            <a:lvl2pPr>
              <a:spcBef>
                <a:spcPts val="0"/>
              </a:spcBef>
              <a:defRPr sz="2400"/>
            </a:lvl2pPr>
            <a:lvl3pPr>
              <a:spcBef>
                <a:spcPts val="0"/>
              </a:spcBef>
              <a:defRPr sz="2000"/>
            </a:lvl3pPr>
            <a:lvl4pPr>
              <a:spcBef>
                <a:spcPts val="0"/>
              </a:spcBef>
              <a:defRPr sz="1400"/>
            </a:lvl4pPr>
            <a:lvl5pPr>
              <a:spcBef>
                <a:spcPts val="0"/>
              </a:spcBef>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2" y="1"/>
            <a:ext cx="9144000" cy="685800"/>
          </a:xfrm>
          <a:prstGeom prst="rect">
            <a:avLst/>
          </a:prstGeom>
          <a:solidFill>
            <a:srgbClr val="006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533561" y="114300"/>
            <a:ext cx="7696199" cy="457200"/>
          </a:xfrm>
        </p:spPr>
        <p:txBody>
          <a:bodyPr/>
          <a:lstStyle>
            <a:lvl1pPr algn="l">
              <a:defRPr sz="4000">
                <a:solidFill>
                  <a:schemeClr val="bg1"/>
                </a:solidFill>
                <a:latin typeface="Arial Narrow" pitchFamily="34" charset="0"/>
              </a:defRPr>
            </a:lvl1pPr>
          </a:lstStyle>
          <a:p>
            <a:r>
              <a:rPr lang="en-US" dirty="0" smtClean="0"/>
              <a:t>Click to edit Master title style</a:t>
            </a:r>
            <a:endParaRPr lang="en-US" dirty="0"/>
          </a:p>
        </p:txBody>
      </p:sp>
      <p:sp>
        <p:nvSpPr>
          <p:cNvPr id="18" name="Freeform 40"/>
          <p:cNvSpPr>
            <a:spLocks noChangeAspect="1" noEditPoints="1"/>
          </p:cNvSpPr>
          <p:nvPr userDrawn="1"/>
        </p:nvSpPr>
        <p:spPr bwMode="auto">
          <a:xfrm>
            <a:off x="8630754" y="4699490"/>
            <a:ext cx="387927" cy="387927"/>
          </a:xfrm>
          <a:custGeom>
            <a:avLst/>
            <a:gdLst>
              <a:gd name="T0" fmla="*/ 25844 w 106"/>
              <a:gd name="T1" fmla="*/ 23966 h 106"/>
              <a:gd name="T2" fmla="*/ 23966 w 106"/>
              <a:gd name="T3" fmla="*/ 18644 h 106"/>
              <a:gd name="T4" fmla="*/ 20799 w 106"/>
              <a:gd name="T5" fmla="*/ 16769 h 106"/>
              <a:gd name="T6" fmla="*/ 18049 w 106"/>
              <a:gd name="T7" fmla="*/ 18644 h 106"/>
              <a:gd name="T8" fmla="*/ 16451 w 106"/>
              <a:gd name="T9" fmla="*/ 21773 h 106"/>
              <a:gd name="T10" fmla="*/ 14576 w 106"/>
              <a:gd name="T11" fmla="*/ 18644 h 106"/>
              <a:gd name="T12" fmla="*/ 11825 w 106"/>
              <a:gd name="T13" fmla="*/ 16769 h 106"/>
              <a:gd name="T14" fmla="*/ 8668 w 106"/>
              <a:gd name="T15" fmla="*/ 18644 h 106"/>
              <a:gd name="T16" fmla="*/ 6790 w 106"/>
              <a:gd name="T17" fmla="*/ 23966 h 106"/>
              <a:gd name="T18" fmla="*/ 5631 w 106"/>
              <a:gd name="T19" fmla="*/ 23966 h 106"/>
              <a:gd name="T20" fmla="*/ 11825 w 106"/>
              <a:gd name="T21" fmla="*/ 4626 h 106"/>
              <a:gd name="T22" fmla="*/ 16174 w 106"/>
              <a:gd name="T23" fmla="*/ 19895 h 106"/>
              <a:gd name="T24" fmla="*/ 16451 w 106"/>
              <a:gd name="T25" fmla="*/ 19895 h 106"/>
              <a:gd name="T26" fmla="*/ 16451 w 106"/>
              <a:gd name="T27" fmla="*/ 19895 h 106"/>
              <a:gd name="T28" fmla="*/ 20799 w 106"/>
              <a:gd name="T29" fmla="*/ 4626 h 106"/>
              <a:gd name="T30" fmla="*/ 26994 w 106"/>
              <a:gd name="T31" fmla="*/ 23966 h 106"/>
              <a:gd name="T32" fmla="*/ 25844 w 106"/>
              <a:gd name="T33" fmla="*/ 23966 h 106"/>
              <a:gd name="T34" fmla="*/ 16451 w 106"/>
              <a:gd name="T35" fmla="*/ 0 h 106"/>
              <a:gd name="T36" fmla="*/ 0 w 106"/>
              <a:gd name="T37" fmla="*/ 16451 h 106"/>
              <a:gd name="T38" fmla="*/ 16451 w 106"/>
              <a:gd name="T39" fmla="*/ 32912 h 106"/>
              <a:gd name="T40" fmla="*/ 32912 w 106"/>
              <a:gd name="T41" fmla="*/ 16451 h 106"/>
              <a:gd name="T42" fmla="*/ 16451 w 106"/>
              <a:gd name="T43" fmla="*/ 0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106"/>
              <a:gd name="T68" fmla="*/ 106 w 106"/>
              <a:gd name="T69" fmla="*/ 106 h 1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106">
                <a:moveTo>
                  <a:pt x="83" y="77"/>
                </a:moveTo>
                <a:cubicBezTo>
                  <a:pt x="83" y="77"/>
                  <a:pt x="81" y="66"/>
                  <a:pt x="77" y="60"/>
                </a:cubicBezTo>
                <a:cubicBezTo>
                  <a:pt x="75" y="56"/>
                  <a:pt x="71" y="54"/>
                  <a:pt x="67" y="54"/>
                </a:cubicBezTo>
                <a:cubicBezTo>
                  <a:pt x="64" y="54"/>
                  <a:pt x="61" y="55"/>
                  <a:pt x="58" y="60"/>
                </a:cubicBezTo>
                <a:cubicBezTo>
                  <a:pt x="56" y="63"/>
                  <a:pt x="53" y="70"/>
                  <a:pt x="53" y="70"/>
                </a:cubicBezTo>
                <a:cubicBezTo>
                  <a:pt x="53" y="70"/>
                  <a:pt x="49" y="63"/>
                  <a:pt x="47" y="60"/>
                </a:cubicBezTo>
                <a:cubicBezTo>
                  <a:pt x="44" y="55"/>
                  <a:pt x="41" y="54"/>
                  <a:pt x="38" y="54"/>
                </a:cubicBezTo>
                <a:cubicBezTo>
                  <a:pt x="34" y="54"/>
                  <a:pt x="31" y="56"/>
                  <a:pt x="28" y="60"/>
                </a:cubicBezTo>
                <a:cubicBezTo>
                  <a:pt x="24" y="66"/>
                  <a:pt x="22" y="77"/>
                  <a:pt x="22" y="77"/>
                </a:cubicBezTo>
                <a:cubicBezTo>
                  <a:pt x="18" y="77"/>
                  <a:pt x="18" y="77"/>
                  <a:pt x="18" y="77"/>
                </a:cubicBezTo>
                <a:cubicBezTo>
                  <a:pt x="38" y="15"/>
                  <a:pt x="38" y="15"/>
                  <a:pt x="38" y="15"/>
                </a:cubicBezTo>
                <a:cubicBezTo>
                  <a:pt x="52" y="64"/>
                  <a:pt x="52" y="64"/>
                  <a:pt x="52" y="64"/>
                </a:cubicBezTo>
                <a:cubicBezTo>
                  <a:pt x="53" y="64"/>
                  <a:pt x="53" y="64"/>
                  <a:pt x="53" y="64"/>
                </a:cubicBezTo>
                <a:cubicBezTo>
                  <a:pt x="53" y="64"/>
                  <a:pt x="53" y="64"/>
                  <a:pt x="53" y="64"/>
                </a:cubicBezTo>
                <a:cubicBezTo>
                  <a:pt x="67" y="15"/>
                  <a:pt x="67" y="15"/>
                  <a:pt x="67" y="15"/>
                </a:cubicBezTo>
                <a:cubicBezTo>
                  <a:pt x="87" y="77"/>
                  <a:pt x="87" y="77"/>
                  <a:pt x="87" y="77"/>
                </a:cubicBezTo>
                <a:lnTo>
                  <a:pt x="83" y="77"/>
                </a:lnTo>
                <a:close/>
                <a:moveTo>
                  <a:pt x="53" y="0"/>
                </a:moveTo>
                <a:cubicBezTo>
                  <a:pt x="23" y="0"/>
                  <a:pt x="0" y="23"/>
                  <a:pt x="0" y="53"/>
                </a:cubicBezTo>
                <a:cubicBezTo>
                  <a:pt x="0" y="82"/>
                  <a:pt x="23" y="106"/>
                  <a:pt x="53" y="106"/>
                </a:cubicBezTo>
                <a:cubicBezTo>
                  <a:pt x="82" y="106"/>
                  <a:pt x="106" y="82"/>
                  <a:pt x="106" y="53"/>
                </a:cubicBezTo>
                <a:cubicBezTo>
                  <a:pt x="106" y="23"/>
                  <a:pt x="82" y="0"/>
                  <a:pt x="53" y="0"/>
                </a:cubicBezTo>
              </a:path>
            </a:pathLst>
          </a:custGeom>
          <a:solidFill>
            <a:schemeClr val="tx1"/>
          </a:solidFill>
          <a:ln w="9525" cap="flat" cmpd="sng">
            <a:noFill/>
            <a:prstDash val="solid"/>
            <a:round/>
            <a:headEnd/>
            <a:tailEnd/>
          </a:ln>
        </p:spPr>
        <p:txBody>
          <a:bodyPr wrap="none" anchor="ct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7_Custom Layou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09539" y="207047"/>
            <a:ext cx="8007350" cy="736600"/>
          </a:xfrm>
          <a:prstGeom prst="rect">
            <a:avLst/>
          </a:prstGeom>
          <a:noFill/>
          <a:ln>
            <a:noFill/>
          </a:ln>
        </p:spPr>
        <p:txBody>
          <a:bodyPr lIns="68569" tIns="68569" rIns="68569" bIns="68569" anchor="t" anchorCtr="0"/>
          <a:lstStyle>
            <a:lvl1pPr marL="0" marR="0" lvl="0" indent="0" algn="l" rtl="0">
              <a:lnSpc>
                <a:spcPct val="80000"/>
              </a:lnSpc>
              <a:spcBef>
                <a:spcPts val="0"/>
              </a:spcBef>
              <a:spcAft>
                <a:spcPts val="0"/>
              </a:spcAft>
              <a:buNone/>
              <a:defRPr sz="2700" b="1" i="0" u="none" strike="noStrike" cap="none">
                <a:solidFill>
                  <a:srgbClr val="0063BE"/>
                </a:solidFill>
                <a:latin typeface="Arial"/>
                <a:ea typeface="Arial"/>
                <a:cs typeface="Arial"/>
                <a:sym typeface="Arial"/>
              </a:defRPr>
            </a:lvl1pPr>
            <a:lvl2pPr marL="0" marR="0" lvl="1" indent="0" algn="l" rtl="0">
              <a:lnSpc>
                <a:spcPct val="95012"/>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12"/>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12"/>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12"/>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189" marR="0" lvl="5" indent="-9513"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378" marR="0" lvl="6" indent="-9502"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566" marR="0" lvl="7" indent="-9491"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754" marR="0" lvl="8" indent="-9479"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19" name="Shape 19"/>
          <p:cNvSpPr txBox="1">
            <a:spLocks noGrp="1"/>
          </p:cNvSpPr>
          <p:nvPr>
            <p:ph type="body" idx="1"/>
          </p:nvPr>
        </p:nvSpPr>
        <p:spPr>
          <a:xfrm>
            <a:off x="310500" y="1154431"/>
            <a:ext cx="8623300" cy="3667125"/>
          </a:xfrm>
          <a:prstGeom prst="rect">
            <a:avLst/>
          </a:prstGeom>
          <a:noFill/>
          <a:ln>
            <a:noFill/>
          </a:ln>
        </p:spPr>
        <p:txBody>
          <a:bodyPr lIns="68569" tIns="68569" rIns="68569" bIns="68569" anchor="t" anchorCtr="0"/>
          <a:lstStyle>
            <a:lvl1pPr marL="174620" marR="0" lvl="0" indent="-46033" algn="l" rtl="0">
              <a:spcBef>
                <a:spcPts val="450"/>
              </a:spcBef>
              <a:spcAft>
                <a:spcPts val="0"/>
              </a:spcAft>
              <a:buClr>
                <a:srgbClr val="0063BE"/>
              </a:buClr>
              <a:buSzPct val="90000"/>
              <a:buFont typeface="Arial"/>
              <a:buChar char="•"/>
              <a:defRPr sz="2300" b="1" i="0" u="none" strike="noStrike" cap="none">
                <a:solidFill>
                  <a:schemeClr val="dk1"/>
                </a:solidFill>
                <a:latin typeface="Arial"/>
                <a:ea typeface="Arial"/>
                <a:cs typeface="Arial"/>
                <a:sym typeface="Arial"/>
              </a:defRPr>
            </a:lvl1pPr>
            <a:lvl2pPr marL="522275" marR="0" lvl="1" indent="-76505" algn="l" rtl="0">
              <a:spcBef>
                <a:spcPts val="360"/>
              </a:spcBef>
              <a:spcAft>
                <a:spcPts val="0"/>
              </a:spcAft>
              <a:buClr>
                <a:srgbClr val="0063BE"/>
              </a:buClr>
              <a:buSzPct val="90000"/>
              <a:buFont typeface="Arial"/>
              <a:buChar char="-"/>
              <a:defRPr sz="1800" b="0" i="0" u="none" strike="noStrike" cap="none">
                <a:solidFill>
                  <a:srgbClr val="000000"/>
                </a:solidFill>
                <a:latin typeface="Arial"/>
                <a:ea typeface="Arial"/>
                <a:cs typeface="Arial"/>
                <a:sym typeface="Arial"/>
              </a:defRPr>
            </a:lvl2pPr>
            <a:lvl3pPr marL="795318" marR="0" lvl="2" indent="-72371" algn="l" rtl="0">
              <a:spcBef>
                <a:spcPts val="330"/>
              </a:spcBef>
              <a:spcAft>
                <a:spcPts val="0"/>
              </a:spcAft>
              <a:buClr>
                <a:srgbClr val="0063BE"/>
              </a:buClr>
              <a:buSzPct val="90000"/>
              <a:buFont typeface="Open Sans"/>
              <a:buChar char="−"/>
              <a:defRPr sz="1700" b="0" i="0" u="none" strike="noStrike" cap="none">
                <a:solidFill>
                  <a:srgbClr val="000000"/>
                </a:solidFill>
                <a:latin typeface="Arial"/>
                <a:ea typeface="Arial"/>
                <a:cs typeface="Arial"/>
                <a:sym typeface="Arial"/>
              </a:defRPr>
            </a:lvl3pPr>
            <a:lvl4pPr marL="1600160" marR="0" lvl="3" indent="-142835"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4pPr>
            <a:lvl5pPr marL="2057348" marR="0" lvl="4" indent="-152348" algn="l" rtl="0">
              <a:spcBef>
                <a:spcPts val="270"/>
              </a:spcBef>
              <a:spcAft>
                <a:spcPts val="0"/>
              </a:spcAft>
              <a:buClr>
                <a:schemeClr val="dk1"/>
              </a:buClr>
              <a:buSzPct val="100000"/>
              <a:buFont typeface="Arial"/>
              <a:buChar char="»"/>
              <a:defRPr sz="1400" b="0" i="0" u="none" strike="noStrike" cap="none">
                <a:solidFill>
                  <a:schemeClr val="dk1"/>
                </a:solidFill>
                <a:latin typeface="Arial"/>
                <a:ea typeface="Arial"/>
                <a:cs typeface="Arial"/>
                <a:sym typeface="Arial"/>
              </a:defRPr>
            </a:lvl5pPr>
            <a:lvl6pPr marL="2514537" marR="0" lvl="5" indent="-111046" algn="l" rtl="0">
              <a:spcBef>
                <a:spcPts val="400"/>
              </a:spcBef>
              <a:spcAft>
                <a:spcPts val="0"/>
              </a:spcAft>
              <a:buClr>
                <a:schemeClr val="dk1"/>
              </a:buClr>
              <a:buSzPct val="98777"/>
              <a:buFont typeface="Arial"/>
              <a:buChar char="»"/>
              <a:defRPr sz="2000" b="0" i="0" u="none" strike="noStrike" cap="none">
                <a:solidFill>
                  <a:schemeClr val="dk1"/>
                </a:solidFill>
                <a:latin typeface="Arial"/>
                <a:ea typeface="Arial"/>
                <a:cs typeface="Arial"/>
                <a:sym typeface="Arial"/>
              </a:defRPr>
            </a:lvl6pPr>
            <a:lvl7pPr marL="2971726" marR="0" lvl="6" indent="-111035" algn="l" rtl="0">
              <a:spcBef>
                <a:spcPts val="400"/>
              </a:spcBef>
              <a:spcAft>
                <a:spcPts val="0"/>
              </a:spcAft>
              <a:buClr>
                <a:schemeClr val="dk1"/>
              </a:buClr>
              <a:buSzPct val="98777"/>
              <a:buFont typeface="Arial"/>
              <a:buChar char="»"/>
              <a:defRPr sz="2000" b="0" i="0" u="none" strike="noStrike" cap="none">
                <a:solidFill>
                  <a:schemeClr val="dk1"/>
                </a:solidFill>
                <a:latin typeface="Arial"/>
                <a:ea typeface="Arial"/>
                <a:cs typeface="Arial"/>
                <a:sym typeface="Arial"/>
              </a:defRPr>
            </a:lvl7pPr>
            <a:lvl8pPr marL="3428915" marR="0" lvl="7" indent="-111023" algn="l" rtl="0">
              <a:spcBef>
                <a:spcPts val="400"/>
              </a:spcBef>
              <a:spcAft>
                <a:spcPts val="0"/>
              </a:spcAft>
              <a:buClr>
                <a:schemeClr val="dk1"/>
              </a:buClr>
              <a:buSzPct val="98777"/>
              <a:buFont typeface="Arial"/>
              <a:buChar char="»"/>
              <a:defRPr sz="2000" b="0" i="0" u="none" strike="noStrike" cap="none">
                <a:solidFill>
                  <a:schemeClr val="dk1"/>
                </a:solidFill>
                <a:latin typeface="Arial"/>
                <a:ea typeface="Arial"/>
                <a:cs typeface="Arial"/>
                <a:sym typeface="Arial"/>
              </a:defRPr>
            </a:lvl8pPr>
            <a:lvl9pPr marL="3886103" marR="0" lvl="8" indent="-111011" algn="l" rtl="0">
              <a:spcBef>
                <a:spcPts val="400"/>
              </a:spcBef>
              <a:spcAft>
                <a:spcPts val="0"/>
              </a:spcAft>
              <a:buClr>
                <a:schemeClr val="dk1"/>
              </a:buClr>
              <a:buSzPct val="98777"/>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7416800" y="4694238"/>
            <a:ext cx="1547813" cy="241300"/>
          </a:xfrm>
          <a:prstGeom prst="rect">
            <a:avLst/>
          </a:prstGeom>
          <a:noFill/>
          <a:ln>
            <a:noFill/>
          </a:ln>
        </p:spPr>
        <p:txBody>
          <a:bodyPr lIns="68569" tIns="34275" rIns="68569" bIns="34275" anchor="b" anchorCtr="0">
            <a:noAutofit/>
          </a:bodyPr>
          <a:lstStyle/>
          <a:p>
            <a:pPr algn="r">
              <a:buSzPct val="25000"/>
            </a:pPr>
            <a:r>
              <a:rPr lang="en-GB" sz="800" dirty="0" smtClean="0"/>
              <a:t>PAGE </a:t>
            </a:r>
            <a:fld id="{00000000-1234-1234-1234-123412341234}" type="slidenum">
              <a:rPr lang="en-GB" sz="800" smtClean="0"/>
              <a:pPr algn="r">
                <a:buSzPct val="25000"/>
              </a:pPr>
              <a:t>‹#›</a:t>
            </a:fld>
            <a:endParaRPr lang="en-GB" sz="80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Content Slide 10">
    <p:spTree>
      <p:nvGrpSpPr>
        <p:cNvPr id="1" name="Shape 289"/>
        <p:cNvGrpSpPr/>
        <p:nvPr/>
      </p:nvGrpSpPr>
      <p:grpSpPr>
        <a:xfrm>
          <a:off x="0" y="0"/>
          <a:ext cx="0" cy="0"/>
          <a:chOff x="0" y="0"/>
          <a:chExt cx="0" cy="0"/>
        </a:xfrm>
      </p:grpSpPr>
      <p:sp>
        <p:nvSpPr>
          <p:cNvPr id="290" name="Shape 290"/>
          <p:cNvSpPr/>
          <p:nvPr/>
        </p:nvSpPr>
        <p:spPr>
          <a:xfrm>
            <a:off x="986116" y="1"/>
            <a:ext cx="8157882" cy="817982"/>
          </a:xfrm>
          <a:prstGeom prst="rect">
            <a:avLst/>
          </a:prstGeom>
          <a:solidFill>
            <a:srgbClr val="0063B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291" name="Shape 291"/>
          <p:cNvSpPr/>
          <p:nvPr/>
        </p:nvSpPr>
        <p:spPr>
          <a:xfrm>
            <a:off x="-7751" y="1"/>
            <a:ext cx="1090641" cy="817982"/>
          </a:xfrm>
          <a:prstGeom prst="rect">
            <a:avLst/>
          </a:prstGeom>
          <a:solidFill>
            <a:srgbClr val="B2B2B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grpSp>
        <p:nvGrpSpPr>
          <p:cNvPr id="2" name="Shape 292"/>
          <p:cNvGrpSpPr/>
          <p:nvPr/>
        </p:nvGrpSpPr>
        <p:grpSpPr>
          <a:xfrm>
            <a:off x="8351512" y="187172"/>
            <a:ext cx="582138" cy="439101"/>
            <a:chOff x="1631" y="1247"/>
            <a:chExt cx="2614" cy="2614"/>
          </a:xfrm>
        </p:grpSpPr>
        <p:sp>
          <p:nvSpPr>
            <p:cNvPr id="293" name="Shape 293"/>
            <p:cNvSpPr/>
            <p:nvPr/>
          </p:nvSpPr>
          <p:spPr>
            <a:xfrm>
              <a:off x="1755" y="1372"/>
              <a:ext cx="2367" cy="2367"/>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294" name="Shape 294"/>
            <p:cNvSpPr/>
            <p:nvPr/>
          </p:nvSpPr>
          <p:spPr>
            <a:xfrm>
              <a:off x="1631" y="1247"/>
              <a:ext cx="2614" cy="2614"/>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grpSp>
      <p:sp>
        <p:nvSpPr>
          <p:cNvPr id="295" name="Shape 295"/>
          <p:cNvSpPr txBox="1">
            <a:spLocks noGrp="1"/>
          </p:cNvSpPr>
          <p:nvPr>
            <p:ph type="body" idx="1"/>
          </p:nvPr>
        </p:nvSpPr>
        <p:spPr>
          <a:xfrm>
            <a:off x="1327150" y="8589"/>
            <a:ext cx="6820830" cy="809392"/>
          </a:xfrm>
          <a:prstGeom prst="rect">
            <a:avLst/>
          </a:prstGeom>
          <a:noFill/>
          <a:ln>
            <a:noFill/>
          </a:ln>
        </p:spPr>
        <p:txBody>
          <a:bodyPr lIns="91425" tIns="91425" rIns="91425" bIns="91425" anchor="ctr" anchorCtr="0"/>
          <a:lstStyle>
            <a:lvl1pPr marL="0" marR="0" lvl="0" indent="0" algn="l" rtl="0">
              <a:lnSpc>
                <a:spcPct val="90500"/>
              </a:lnSpc>
              <a:spcBef>
                <a:spcPts val="0"/>
              </a:spcBef>
              <a:spcAft>
                <a:spcPts val="0"/>
              </a:spcAft>
              <a:buClr>
                <a:schemeClr val="lt1"/>
              </a:buClr>
              <a:buFont typeface="Arial"/>
              <a:buNone/>
              <a:defRPr sz="4000" b="1" i="0" u="none" strike="noStrike" cap="none">
                <a:solidFill>
                  <a:schemeClr val="lt1"/>
                </a:solidFill>
                <a:latin typeface="Arial"/>
                <a:ea typeface="Arial"/>
                <a:cs typeface="Arial"/>
                <a:sym typeface="Arial"/>
              </a:defRPr>
            </a:lvl1pPr>
            <a:lvl2pPr marL="457200" marR="0" lvl="1" indent="0" algn="l" rtl="0">
              <a:lnSpc>
                <a:spcPct val="100000"/>
              </a:lnSpc>
              <a:spcBef>
                <a:spcPts val="1080"/>
              </a:spcBef>
              <a:spcAft>
                <a:spcPts val="0"/>
              </a:spcAft>
              <a:buClr>
                <a:srgbClr val="1F497D"/>
              </a:buClr>
              <a:buFont typeface="Arial"/>
              <a:buNone/>
              <a:defRPr sz="5400" b="1" i="0" u="none" strike="noStrike" cap="none">
                <a:solidFill>
                  <a:srgbClr val="1F497D"/>
                </a:solidFill>
                <a:latin typeface="Arial"/>
                <a:ea typeface="Arial"/>
                <a:cs typeface="Arial"/>
                <a:sym typeface="Arial"/>
              </a:defRPr>
            </a:lvl2pPr>
            <a:lvl3pPr marL="914400" marR="0" lvl="2" indent="0" algn="l" rtl="0">
              <a:lnSpc>
                <a:spcPct val="100000"/>
              </a:lnSpc>
              <a:spcBef>
                <a:spcPts val="1080"/>
              </a:spcBef>
              <a:spcAft>
                <a:spcPts val="0"/>
              </a:spcAft>
              <a:buClr>
                <a:srgbClr val="1F497D"/>
              </a:buClr>
              <a:buFont typeface="Arial"/>
              <a:buNone/>
              <a:defRPr sz="5400" b="1" i="0" u="none" strike="noStrike" cap="none">
                <a:solidFill>
                  <a:srgbClr val="1F497D"/>
                </a:solidFill>
                <a:latin typeface="Arial"/>
                <a:ea typeface="Arial"/>
                <a:cs typeface="Arial"/>
                <a:sym typeface="Arial"/>
              </a:defRPr>
            </a:lvl3pPr>
            <a:lvl4pPr marL="1371600" marR="0" lvl="3" indent="0" algn="l" rtl="0">
              <a:lnSpc>
                <a:spcPct val="100000"/>
              </a:lnSpc>
              <a:spcBef>
                <a:spcPts val="1080"/>
              </a:spcBef>
              <a:spcAft>
                <a:spcPts val="0"/>
              </a:spcAft>
              <a:buClr>
                <a:srgbClr val="1F497D"/>
              </a:buClr>
              <a:buFont typeface="Arial"/>
              <a:buNone/>
              <a:defRPr sz="5400" b="1" i="0" u="none" strike="noStrike" cap="none">
                <a:solidFill>
                  <a:srgbClr val="1F497D"/>
                </a:solidFill>
                <a:latin typeface="Arial"/>
                <a:ea typeface="Arial"/>
                <a:cs typeface="Arial"/>
                <a:sym typeface="Arial"/>
              </a:defRPr>
            </a:lvl4pPr>
            <a:lvl5pPr marL="1828800" marR="0" lvl="4" indent="0" algn="l" rtl="0">
              <a:lnSpc>
                <a:spcPct val="100000"/>
              </a:lnSpc>
              <a:spcBef>
                <a:spcPts val="1080"/>
              </a:spcBef>
              <a:spcAft>
                <a:spcPts val="0"/>
              </a:spcAft>
              <a:buClr>
                <a:srgbClr val="1F497D"/>
              </a:buClr>
              <a:buFont typeface="Arial"/>
              <a:buNone/>
              <a:defRPr sz="5400" b="1" i="0" u="none" strike="noStrike" cap="none">
                <a:solidFill>
                  <a:srgbClr val="1F497D"/>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6" name="Shape 296"/>
          <p:cNvSpPr txBox="1">
            <a:spLocks noGrp="1"/>
          </p:cNvSpPr>
          <p:nvPr>
            <p:ph type="sldNum" idx="12"/>
          </p:nvPr>
        </p:nvSpPr>
        <p:spPr>
          <a:xfrm>
            <a:off x="6553201" y="4767263"/>
            <a:ext cx="2133598" cy="273843"/>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GB" sz="10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a:t>
            </a:fld>
            <a:endParaRPr lang="en-GB" sz="1000" b="0" i="0" u="none" strike="noStrike" cap="none">
              <a:solidFill>
                <a:schemeClr val="dk1"/>
              </a:solidFill>
              <a:latin typeface="Arial"/>
              <a:ea typeface="Arial"/>
              <a:cs typeface="Arial"/>
              <a:sym typeface="Arial"/>
            </a:endParaRPr>
          </a:p>
        </p:txBody>
      </p:sp>
      <p:sp>
        <p:nvSpPr>
          <p:cNvPr id="297" name="Shape 297"/>
          <p:cNvSpPr txBox="1">
            <a:spLocks noGrp="1"/>
          </p:cNvSpPr>
          <p:nvPr>
            <p:ph type="body" idx="2"/>
          </p:nvPr>
        </p:nvSpPr>
        <p:spPr>
          <a:xfrm>
            <a:off x="204208" y="46121"/>
            <a:ext cx="791745" cy="751307"/>
          </a:xfrm>
          <a:prstGeom prst="rect">
            <a:avLst/>
          </a:prstGeom>
          <a:noFill/>
          <a:ln>
            <a:noFill/>
          </a:ln>
        </p:spPr>
        <p:txBody>
          <a:bodyPr lIns="91425" tIns="91425" rIns="91425" bIns="91425" anchor="t" anchorCtr="0"/>
          <a:lstStyle>
            <a:lvl1pPr marL="0" marR="0" lvl="0" indent="0" algn="l" rtl="0">
              <a:lnSpc>
                <a:spcPct val="100000"/>
              </a:lnSpc>
              <a:spcBef>
                <a:spcPts val="220"/>
              </a:spcBef>
              <a:spcAft>
                <a:spcPts val="0"/>
              </a:spcAft>
              <a:buClr>
                <a:schemeClr val="dk1"/>
              </a:buClr>
              <a:buFont typeface="Arial"/>
              <a:buNone/>
              <a:defRPr sz="1100" b="1" i="0" u="none" strike="noStrike" cap="none">
                <a:solidFill>
                  <a:schemeClr val="dk1"/>
                </a:solidFill>
                <a:latin typeface="Arial"/>
                <a:ea typeface="Arial"/>
                <a:cs typeface="Arial"/>
                <a:sym typeface="Arial"/>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Content Slide 7">
    <p:spTree>
      <p:nvGrpSpPr>
        <p:cNvPr id="1" name="Shape 270"/>
        <p:cNvGrpSpPr/>
        <p:nvPr/>
      </p:nvGrpSpPr>
      <p:grpSpPr>
        <a:xfrm>
          <a:off x="0" y="0"/>
          <a:ext cx="0" cy="0"/>
          <a:chOff x="0" y="0"/>
          <a:chExt cx="0" cy="0"/>
        </a:xfrm>
      </p:grpSpPr>
      <p:sp>
        <p:nvSpPr>
          <p:cNvPr id="271" name="Shape 271"/>
          <p:cNvSpPr/>
          <p:nvPr/>
        </p:nvSpPr>
        <p:spPr>
          <a:xfrm>
            <a:off x="0" y="1"/>
            <a:ext cx="9144000" cy="817199"/>
          </a:xfrm>
          <a:prstGeom prst="rect">
            <a:avLst/>
          </a:prstGeom>
          <a:solidFill>
            <a:schemeClr val="lt2"/>
          </a:solidFill>
          <a:ln>
            <a:noFill/>
          </a:ln>
        </p:spPr>
        <p:txBody>
          <a:bodyPr lIns="68573" tIns="34274" rIns="68573" bIns="34274" anchor="ctr" anchorCtr="0">
            <a:noAutofit/>
          </a:bodyPr>
          <a:lstStyle/>
          <a:p>
            <a:pPr marL="0" marR="0" lvl="0" indent="0" algn="ctr" rtl="0">
              <a:spcBef>
                <a:spcPts val="0"/>
              </a:spcBef>
              <a:buClr>
                <a:schemeClr val="dk1"/>
              </a:buClr>
              <a:buFont typeface="Arial"/>
              <a:buNone/>
            </a:pPr>
            <a:endParaRPr sz="1400" b="0" i="0" u="none" strike="noStrike" cap="none" dirty="0">
              <a:solidFill>
                <a:schemeClr val="lt1"/>
              </a:solidFill>
              <a:latin typeface="Arial"/>
              <a:ea typeface="Arial"/>
              <a:cs typeface="Arial"/>
              <a:sym typeface="Arial"/>
            </a:endParaRPr>
          </a:p>
        </p:txBody>
      </p:sp>
      <p:sp>
        <p:nvSpPr>
          <p:cNvPr id="272" name="Shape 272"/>
          <p:cNvSpPr txBox="1">
            <a:spLocks noGrp="1"/>
          </p:cNvSpPr>
          <p:nvPr>
            <p:ph type="body" idx="1"/>
          </p:nvPr>
        </p:nvSpPr>
        <p:spPr>
          <a:xfrm>
            <a:off x="1334835" y="1751075"/>
            <a:ext cx="7142399" cy="345000"/>
          </a:xfrm>
          <a:prstGeom prst="rect">
            <a:avLst/>
          </a:prstGeom>
          <a:noFill/>
          <a:ln>
            <a:noFill/>
          </a:ln>
        </p:spPr>
        <p:txBody>
          <a:bodyPr lIns="68573" tIns="68573" rIns="68573" bIns="68573" anchor="t" anchorCtr="0"/>
          <a:lstStyle>
            <a:lvl1pPr marL="0" marR="0" lvl="0" indent="0" algn="l" rtl="0">
              <a:lnSpc>
                <a:spcPct val="86363"/>
              </a:lnSpc>
              <a:spcBef>
                <a:spcPts val="0"/>
              </a:spcBef>
              <a:buClr>
                <a:srgbClr val="000000"/>
              </a:buClr>
              <a:buSzPct val="64705"/>
              <a:buFont typeface="Arial"/>
              <a:buNone/>
              <a:defRPr sz="1700" b="1" i="0" u="none" strike="noStrike" cap="none">
                <a:solidFill>
                  <a:srgbClr val="000000"/>
                </a:solidFill>
                <a:latin typeface="Arial"/>
                <a:ea typeface="Arial"/>
                <a:cs typeface="Arial"/>
                <a:sym typeface="Arial"/>
              </a:defRPr>
            </a:lvl1pPr>
            <a:lvl2pPr marL="558786" marR="0" lvl="1" indent="-76198" algn="l" rtl="0">
              <a:spcBef>
                <a:spcPts val="0"/>
              </a:spcBef>
              <a:buClr>
                <a:schemeClr val="dk1"/>
              </a:buClr>
              <a:buSzPct val="100000"/>
              <a:buFont typeface="Arial"/>
              <a:buChar char="–"/>
              <a:defRPr sz="2100" b="0" i="0" u="none" strike="noStrike" cap="none">
                <a:solidFill>
                  <a:schemeClr val="dk1"/>
                </a:solidFill>
                <a:latin typeface="Arial"/>
                <a:ea typeface="Arial"/>
                <a:cs typeface="Arial"/>
                <a:sym typeface="Arial"/>
              </a:defRPr>
            </a:lvl2pPr>
            <a:lvl3pPr marL="863579" marR="0" lvl="2" indent="-63499" algn="l" rtl="0">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206470" marR="0" lvl="3" indent="-76198" algn="l" rtl="0">
              <a:spcBef>
                <a:spcPts val="0"/>
              </a:spcBef>
              <a:buClr>
                <a:schemeClr val="dk1"/>
              </a:buClr>
              <a:buSzPct val="100000"/>
              <a:buFont typeface="Arial"/>
              <a:buChar char="–"/>
              <a:defRPr sz="1500" b="0" i="0" u="none" strike="noStrike" cap="none">
                <a:solidFill>
                  <a:schemeClr val="dk1"/>
                </a:solidFill>
                <a:latin typeface="Arial"/>
                <a:ea typeface="Arial"/>
                <a:cs typeface="Arial"/>
                <a:sym typeface="Arial"/>
              </a:defRPr>
            </a:lvl4pPr>
            <a:lvl5pPr marL="1549361" marR="0" lvl="4" indent="-76198" algn="l" rtl="0">
              <a:spcBef>
                <a:spcPts val="0"/>
              </a:spcBef>
              <a:buClr>
                <a:schemeClr val="dk1"/>
              </a:buClr>
              <a:buSzPct val="100000"/>
              <a:buFont typeface="Arial"/>
              <a:buChar char="»"/>
              <a:defRPr sz="1500" b="0" i="0" u="none" strike="noStrike" cap="none">
                <a:solidFill>
                  <a:schemeClr val="dk1"/>
                </a:solidFill>
                <a:latin typeface="Arial"/>
                <a:ea typeface="Arial"/>
                <a:cs typeface="Arial"/>
                <a:sym typeface="Arial"/>
              </a:defRPr>
            </a:lvl5pPr>
            <a:lvl6pPr marL="1892253" marR="0" lvl="5" indent="-76198" algn="l" rtl="0">
              <a:spcBef>
                <a:spcPts val="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35144" marR="0" lvl="6" indent="-76198" algn="l" rtl="0">
              <a:spcBef>
                <a:spcPts val="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8036" marR="0" lvl="7" indent="-76198" algn="l" rtl="0">
              <a:spcBef>
                <a:spcPts val="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20927" marR="0" lvl="8" indent="-76198" algn="l" rtl="0">
              <a:spcBef>
                <a:spcPts val="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73" name="Shape 273"/>
          <p:cNvSpPr txBox="1">
            <a:spLocks noGrp="1"/>
          </p:cNvSpPr>
          <p:nvPr>
            <p:ph type="sldNum" idx="12"/>
          </p:nvPr>
        </p:nvSpPr>
        <p:spPr>
          <a:xfrm>
            <a:off x="6783485" y="4854987"/>
            <a:ext cx="2133599" cy="274499"/>
          </a:xfrm>
          <a:prstGeom prst="rect">
            <a:avLst/>
          </a:prstGeom>
          <a:noFill/>
          <a:ln>
            <a:noFill/>
          </a:ln>
        </p:spPr>
        <p:txBody>
          <a:bodyPr lIns="68573" tIns="34274" rIns="68573" bIns="34274" anchor="ctr" anchorCtr="0">
            <a:noAutofit/>
          </a:bodyPr>
          <a:lstStyle/>
          <a:p>
            <a:pPr algn="r">
              <a:buClr>
                <a:srgbClr val="000000"/>
              </a:buClr>
              <a:buSzPct val="25000"/>
            </a:pPr>
            <a:fld id="{00000000-1234-1234-1234-123412341234}" type="slidenum">
              <a:rPr lang="en-GB" sz="900" smtClean="0"/>
              <a:pPr algn="r">
                <a:buClr>
                  <a:srgbClr val="000000"/>
                </a:buClr>
                <a:buSzPct val="25000"/>
              </a:pPr>
              <a:t>‹#›</a:t>
            </a:fld>
            <a:endParaRPr lang="en-GB" sz="900" dirty="0"/>
          </a:p>
        </p:txBody>
      </p:sp>
      <p:grpSp>
        <p:nvGrpSpPr>
          <p:cNvPr id="2" name="Shape 274"/>
          <p:cNvGrpSpPr/>
          <p:nvPr/>
        </p:nvGrpSpPr>
        <p:grpSpPr>
          <a:xfrm>
            <a:off x="8351514" y="187171"/>
            <a:ext cx="601289" cy="453548"/>
            <a:chOff x="1631" y="1247"/>
            <a:chExt cx="2699" cy="2699"/>
          </a:xfrm>
        </p:grpSpPr>
        <p:sp>
          <p:nvSpPr>
            <p:cNvPr id="275" name="Shape 275"/>
            <p:cNvSpPr/>
            <p:nvPr/>
          </p:nvSpPr>
          <p:spPr>
            <a:xfrm>
              <a:off x="1755" y="1372"/>
              <a:ext cx="2399" cy="2399"/>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sp>
          <p:nvSpPr>
            <p:cNvPr id="276" name="Shape 276"/>
            <p:cNvSpPr/>
            <p:nvPr/>
          </p:nvSpPr>
          <p:spPr>
            <a:xfrm>
              <a:off x="1631" y="1247"/>
              <a:ext cx="2699" cy="2699"/>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grpSp>
      <p:grpSp>
        <p:nvGrpSpPr>
          <p:cNvPr id="3" name="Shape 277"/>
          <p:cNvGrpSpPr/>
          <p:nvPr/>
        </p:nvGrpSpPr>
        <p:grpSpPr>
          <a:xfrm>
            <a:off x="8351514" y="187171"/>
            <a:ext cx="601289" cy="453548"/>
            <a:chOff x="1631" y="1247"/>
            <a:chExt cx="2699" cy="2699"/>
          </a:xfrm>
        </p:grpSpPr>
        <p:sp>
          <p:nvSpPr>
            <p:cNvPr id="278" name="Shape 278"/>
            <p:cNvSpPr/>
            <p:nvPr/>
          </p:nvSpPr>
          <p:spPr>
            <a:xfrm>
              <a:off x="1755" y="1372"/>
              <a:ext cx="2399" cy="2399"/>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sp>
          <p:nvSpPr>
            <p:cNvPr id="279" name="Shape 279"/>
            <p:cNvSpPr/>
            <p:nvPr/>
          </p:nvSpPr>
          <p:spPr>
            <a:xfrm>
              <a:off x="1631" y="1247"/>
              <a:ext cx="2699" cy="2699"/>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grpSp>
      <p:sp>
        <p:nvSpPr>
          <p:cNvPr id="280" name="Shape 280"/>
          <p:cNvSpPr txBox="1">
            <a:spLocks noGrp="1"/>
          </p:cNvSpPr>
          <p:nvPr>
            <p:ph type="body" idx="2"/>
          </p:nvPr>
        </p:nvSpPr>
        <p:spPr>
          <a:xfrm>
            <a:off x="1325565" y="11456"/>
            <a:ext cx="6751599" cy="756899"/>
          </a:xfrm>
          <a:prstGeom prst="rect">
            <a:avLst/>
          </a:prstGeom>
          <a:noFill/>
          <a:ln>
            <a:noFill/>
          </a:ln>
        </p:spPr>
        <p:txBody>
          <a:bodyPr lIns="68573" tIns="68573" rIns="68573" bIns="68573" anchor="ctr" anchorCtr="0"/>
          <a:lstStyle>
            <a:lvl1pPr marL="0" marR="0" lvl="0" indent="0" algn="l" rtl="0">
              <a:lnSpc>
                <a:spcPct val="90500"/>
              </a:lnSpc>
              <a:spcBef>
                <a:spcPts val="0"/>
              </a:spcBef>
              <a:spcAft>
                <a:spcPts val="0"/>
              </a:spcAft>
              <a:buClr>
                <a:schemeClr val="lt1"/>
              </a:buClr>
              <a:buSzPct val="36666"/>
              <a:buFont typeface="Arial"/>
              <a:buNone/>
              <a:defRPr sz="3000" b="1" i="0" u="none" strike="noStrike" cap="none">
                <a:solidFill>
                  <a:schemeClr val="lt1"/>
                </a:solidFill>
                <a:latin typeface="Arial"/>
                <a:ea typeface="Arial"/>
                <a:cs typeface="Arial"/>
                <a:sym typeface="Arial"/>
              </a:defRPr>
            </a:lvl1pPr>
            <a:lvl2pPr marL="342892" marR="0" lvl="1" indent="0" algn="l" rtl="0">
              <a:spcBef>
                <a:spcPts val="0"/>
              </a:spcBef>
              <a:buClr>
                <a:srgbClr val="1F497D"/>
              </a:buClr>
              <a:buSzPct val="26829"/>
              <a:buFont typeface="Arial"/>
              <a:buNone/>
              <a:defRPr sz="4100" b="1" i="0" u="none" strike="noStrike" cap="none">
                <a:solidFill>
                  <a:srgbClr val="1F497D"/>
                </a:solidFill>
                <a:latin typeface="Arial"/>
                <a:ea typeface="Arial"/>
                <a:cs typeface="Arial"/>
                <a:sym typeface="Arial"/>
              </a:defRPr>
            </a:lvl2pPr>
            <a:lvl3pPr marL="685783" marR="0" lvl="2" indent="0" algn="l" rtl="0">
              <a:spcBef>
                <a:spcPts val="0"/>
              </a:spcBef>
              <a:buClr>
                <a:srgbClr val="1F497D"/>
              </a:buClr>
              <a:buSzPct val="26829"/>
              <a:buFont typeface="Arial"/>
              <a:buNone/>
              <a:defRPr sz="4100" b="1" i="0" u="none" strike="noStrike" cap="none">
                <a:solidFill>
                  <a:srgbClr val="1F497D"/>
                </a:solidFill>
                <a:latin typeface="Arial"/>
                <a:ea typeface="Arial"/>
                <a:cs typeface="Arial"/>
                <a:sym typeface="Arial"/>
              </a:defRPr>
            </a:lvl3pPr>
            <a:lvl4pPr marL="1028675" marR="0" lvl="3" indent="0" algn="l" rtl="0">
              <a:spcBef>
                <a:spcPts val="0"/>
              </a:spcBef>
              <a:buClr>
                <a:srgbClr val="1F497D"/>
              </a:buClr>
              <a:buSzPct val="26829"/>
              <a:buFont typeface="Arial"/>
              <a:buNone/>
              <a:defRPr sz="4100" b="1" i="0" u="none" strike="noStrike" cap="none">
                <a:solidFill>
                  <a:srgbClr val="1F497D"/>
                </a:solidFill>
                <a:latin typeface="Arial"/>
                <a:ea typeface="Arial"/>
                <a:cs typeface="Arial"/>
                <a:sym typeface="Arial"/>
              </a:defRPr>
            </a:lvl4pPr>
            <a:lvl5pPr marL="1371566" marR="0" lvl="4" indent="0" algn="l" rtl="0">
              <a:spcBef>
                <a:spcPts val="0"/>
              </a:spcBef>
              <a:buClr>
                <a:srgbClr val="1F497D"/>
              </a:buClr>
              <a:buSzPct val="26829"/>
              <a:buFont typeface="Arial"/>
              <a:buNone/>
              <a:defRPr sz="4100" b="1" i="0" u="none" strike="noStrike" cap="none">
                <a:solidFill>
                  <a:srgbClr val="1F497D"/>
                </a:solidFill>
                <a:latin typeface="Arial"/>
                <a:ea typeface="Arial"/>
                <a:cs typeface="Arial"/>
                <a:sym typeface="Arial"/>
              </a:defRPr>
            </a:lvl5pPr>
            <a:lvl6pPr marL="1892253" marR="0" lvl="5" indent="-76198" algn="l" rtl="0">
              <a:spcBef>
                <a:spcPts val="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35144" marR="0" lvl="6" indent="-76198" algn="l" rtl="0">
              <a:spcBef>
                <a:spcPts val="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8036" marR="0" lvl="7" indent="-76198" algn="l" rtl="0">
              <a:spcBef>
                <a:spcPts val="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20927" marR="0" lvl="8" indent="-76198" algn="l" rtl="0">
              <a:spcBef>
                <a:spcPts val="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grpSp>
        <p:nvGrpSpPr>
          <p:cNvPr id="4" name="Shape 281"/>
          <p:cNvGrpSpPr/>
          <p:nvPr/>
        </p:nvGrpSpPr>
        <p:grpSpPr>
          <a:xfrm>
            <a:off x="8351514" y="187171"/>
            <a:ext cx="601289" cy="453548"/>
            <a:chOff x="1631" y="1247"/>
            <a:chExt cx="2699" cy="2699"/>
          </a:xfrm>
        </p:grpSpPr>
        <p:sp>
          <p:nvSpPr>
            <p:cNvPr id="282" name="Shape 282"/>
            <p:cNvSpPr/>
            <p:nvPr/>
          </p:nvSpPr>
          <p:spPr>
            <a:xfrm>
              <a:off x="1755" y="1372"/>
              <a:ext cx="2399" cy="2399"/>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sp>
          <p:nvSpPr>
            <p:cNvPr id="283" name="Shape 283"/>
            <p:cNvSpPr/>
            <p:nvPr/>
          </p:nvSpPr>
          <p:spPr>
            <a:xfrm>
              <a:off x="1631" y="1247"/>
              <a:ext cx="2699" cy="2699"/>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grpSp>
      <p:grpSp>
        <p:nvGrpSpPr>
          <p:cNvPr id="5" name="Shape 284"/>
          <p:cNvGrpSpPr/>
          <p:nvPr/>
        </p:nvGrpSpPr>
        <p:grpSpPr>
          <a:xfrm>
            <a:off x="8351514" y="187171"/>
            <a:ext cx="601289" cy="453548"/>
            <a:chOff x="1631" y="1247"/>
            <a:chExt cx="2699" cy="2699"/>
          </a:xfrm>
        </p:grpSpPr>
        <p:sp>
          <p:nvSpPr>
            <p:cNvPr id="285" name="Shape 285"/>
            <p:cNvSpPr/>
            <p:nvPr/>
          </p:nvSpPr>
          <p:spPr>
            <a:xfrm>
              <a:off x="1755" y="1372"/>
              <a:ext cx="2399" cy="2399"/>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sp>
          <p:nvSpPr>
            <p:cNvPr id="286" name="Shape 286"/>
            <p:cNvSpPr/>
            <p:nvPr/>
          </p:nvSpPr>
          <p:spPr>
            <a:xfrm>
              <a:off x="1631" y="1247"/>
              <a:ext cx="2699" cy="2699"/>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grpSp>
      <p:grpSp>
        <p:nvGrpSpPr>
          <p:cNvPr id="6" name="Shape 287"/>
          <p:cNvGrpSpPr/>
          <p:nvPr/>
        </p:nvGrpSpPr>
        <p:grpSpPr>
          <a:xfrm>
            <a:off x="8351514" y="187171"/>
            <a:ext cx="601289" cy="453548"/>
            <a:chOff x="1631" y="1247"/>
            <a:chExt cx="2699" cy="2699"/>
          </a:xfrm>
        </p:grpSpPr>
        <p:sp>
          <p:nvSpPr>
            <p:cNvPr id="288" name="Shape 288"/>
            <p:cNvSpPr/>
            <p:nvPr/>
          </p:nvSpPr>
          <p:spPr>
            <a:xfrm>
              <a:off x="1755" y="1372"/>
              <a:ext cx="2399" cy="2399"/>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sp>
          <p:nvSpPr>
            <p:cNvPr id="289" name="Shape 289"/>
            <p:cNvSpPr/>
            <p:nvPr/>
          </p:nvSpPr>
          <p:spPr>
            <a:xfrm>
              <a:off x="1631" y="1247"/>
              <a:ext cx="2699" cy="2699"/>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grpSp>
      <p:grpSp>
        <p:nvGrpSpPr>
          <p:cNvPr id="7" name="Shape 290"/>
          <p:cNvGrpSpPr/>
          <p:nvPr/>
        </p:nvGrpSpPr>
        <p:grpSpPr>
          <a:xfrm>
            <a:off x="8351514" y="187171"/>
            <a:ext cx="601289" cy="453548"/>
            <a:chOff x="1631" y="1247"/>
            <a:chExt cx="2699" cy="2699"/>
          </a:xfrm>
        </p:grpSpPr>
        <p:sp>
          <p:nvSpPr>
            <p:cNvPr id="291" name="Shape 291"/>
            <p:cNvSpPr/>
            <p:nvPr/>
          </p:nvSpPr>
          <p:spPr>
            <a:xfrm>
              <a:off x="1755" y="1372"/>
              <a:ext cx="2399" cy="2399"/>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sp>
          <p:nvSpPr>
            <p:cNvPr id="292" name="Shape 292"/>
            <p:cNvSpPr/>
            <p:nvPr/>
          </p:nvSpPr>
          <p:spPr>
            <a:xfrm>
              <a:off x="1631" y="1247"/>
              <a:ext cx="2699" cy="2699"/>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grpSp>
      <p:grpSp>
        <p:nvGrpSpPr>
          <p:cNvPr id="8" name="Shape 293"/>
          <p:cNvGrpSpPr/>
          <p:nvPr/>
        </p:nvGrpSpPr>
        <p:grpSpPr>
          <a:xfrm>
            <a:off x="8351514" y="187171"/>
            <a:ext cx="601289" cy="453548"/>
            <a:chOff x="1631" y="1247"/>
            <a:chExt cx="2699" cy="2699"/>
          </a:xfrm>
        </p:grpSpPr>
        <p:sp>
          <p:nvSpPr>
            <p:cNvPr id="294" name="Shape 294"/>
            <p:cNvSpPr/>
            <p:nvPr/>
          </p:nvSpPr>
          <p:spPr>
            <a:xfrm>
              <a:off x="1755" y="1372"/>
              <a:ext cx="2399" cy="2399"/>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sp>
          <p:nvSpPr>
            <p:cNvPr id="295" name="Shape 295"/>
            <p:cNvSpPr/>
            <p:nvPr/>
          </p:nvSpPr>
          <p:spPr>
            <a:xfrm>
              <a:off x="1631" y="1247"/>
              <a:ext cx="2699" cy="2699"/>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grpSp>
      <p:grpSp>
        <p:nvGrpSpPr>
          <p:cNvPr id="9" name="Shape 296"/>
          <p:cNvGrpSpPr/>
          <p:nvPr/>
        </p:nvGrpSpPr>
        <p:grpSpPr>
          <a:xfrm>
            <a:off x="8351514" y="187171"/>
            <a:ext cx="601289" cy="453548"/>
            <a:chOff x="1631" y="1247"/>
            <a:chExt cx="2699" cy="2699"/>
          </a:xfrm>
        </p:grpSpPr>
        <p:sp>
          <p:nvSpPr>
            <p:cNvPr id="297" name="Shape 297"/>
            <p:cNvSpPr/>
            <p:nvPr/>
          </p:nvSpPr>
          <p:spPr>
            <a:xfrm>
              <a:off x="1755" y="1372"/>
              <a:ext cx="2399" cy="2399"/>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sp>
          <p:nvSpPr>
            <p:cNvPr id="298" name="Shape 298"/>
            <p:cNvSpPr/>
            <p:nvPr/>
          </p:nvSpPr>
          <p:spPr>
            <a:xfrm>
              <a:off x="1631" y="1247"/>
              <a:ext cx="2699" cy="2699"/>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grpSp>
      <p:sp>
        <p:nvSpPr>
          <p:cNvPr id="299" name="Shape 299"/>
          <p:cNvSpPr txBox="1">
            <a:spLocks noGrp="1"/>
          </p:cNvSpPr>
          <p:nvPr>
            <p:ph type="body" idx="3"/>
          </p:nvPr>
        </p:nvSpPr>
        <p:spPr>
          <a:xfrm>
            <a:off x="1334835" y="2051419"/>
            <a:ext cx="7142399" cy="981900"/>
          </a:xfrm>
          <a:prstGeom prst="rect">
            <a:avLst/>
          </a:prstGeom>
          <a:noFill/>
          <a:ln>
            <a:noFill/>
          </a:ln>
        </p:spPr>
        <p:txBody>
          <a:bodyPr lIns="68573" tIns="68573" rIns="68573" bIns="68573" anchor="t" anchorCtr="0"/>
          <a:lstStyle>
            <a:lvl1pPr marL="139697" marR="0" lvl="0" indent="-38099" algn="l" rtl="0">
              <a:spcBef>
                <a:spcPts val="0"/>
              </a:spcBef>
              <a:spcAft>
                <a:spcPts val="100"/>
              </a:spcAft>
              <a:buClr>
                <a:schemeClr val="accent3"/>
              </a:buClr>
              <a:buSzPct val="100000"/>
              <a:buFont typeface="Arial"/>
              <a:buChar char="•"/>
              <a:defRPr sz="1700" b="0" i="0" u="none" strike="noStrike" cap="none">
                <a:solidFill>
                  <a:schemeClr val="accent3"/>
                </a:solidFill>
                <a:latin typeface="Arial"/>
                <a:ea typeface="Arial"/>
                <a:cs typeface="Arial"/>
                <a:sym typeface="Arial"/>
              </a:defRPr>
            </a:lvl1pPr>
            <a:lvl2pPr marL="279393" marR="0" lvl="1" indent="-63499" algn="l" rtl="0">
              <a:spcBef>
                <a:spcPts val="0"/>
              </a:spcBef>
              <a:spcAft>
                <a:spcPts val="100"/>
              </a:spcAft>
              <a:buClr>
                <a:schemeClr val="accent3"/>
              </a:buClr>
              <a:buSzPct val="100000"/>
              <a:buFont typeface="Arial"/>
              <a:buChar char="–"/>
              <a:defRPr sz="1400" b="0" i="0" u="none" strike="noStrike" cap="none">
                <a:solidFill>
                  <a:schemeClr val="accent3"/>
                </a:solidFill>
                <a:latin typeface="Arial"/>
                <a:ea typeface="Arial"/>
                <a:cs typeface="Arial"/>
                <a:sym typeface="Arial"/>
              </a:defRPr>
            </a:lvl2pPr>
            <a:lvl3pPr marL="406390" marR="0" lvl="2" indent="-63499" algn="l" rtl="0">
              <a:spcBef>
                <a:spcPts val="0"/>
              </a:spcBef>
              <a:spcAft>
                <a:spcPts val="100"/>
              </a:spcAft>
              <a:buClr>
                <a:schemeClr val="accent3"/>
              </a:buClr>
              <a:buSzPct val="100000"/>
              <a:buFont typeface="Arial"/>
              <a:buChar char="•"/>
              <a:defRPr sz="1200" b="0" i="0" u="none" strike="noStrike" cap="none">
                <a:solidFill>
                  <a:schemeClr val="accent3"/>
                </a:solidFill>
                <a:latin typeface="Arial"/>
                <a:ea typeface="Arial"/>
                <a:cs typeface="Arial"/>
                <a:sym typeface="Arial"/>
              </a:defRPr>
            </a:lvl3pPr>
            <a:lvl4pPr marL="546086" marR="0" lvl="3" indent="-63499" algn="l" rtl="0">
              <a:spcBef>
                <a:spcPts val="0"/>
              </a:spcBef>
              <a:spcAft>
                <a:spcPts val="100"/>
              </a:spcAft>
              <a:buClr>
                <a:schemeClr val="accent3"/>
              </a:buClr>
              <a:buSzPct val="100000"/>
              <a:buFont typeface="Arial"/>
              <a:buChar char="–"/>
              <a:defRPr sz="1100" b="0" i="0" u="none" strike="noStrike" cap="none">
                <a:solidFill>
                  <a:schemeClr val="accent3"/>
                </a:solidFill>
                <a:latin typeface="Arial"/>
                <a:ea typeface="Arial"/>
                <a:cs typeface="Arial"/>
                <a:sym typeface="Arial"/>
              </a:defRPr>
            </a:lvl4pPr>
            <a:lvl5pPr marL="685783" marR="0" lvl="4" indent="-25400" algn="l" rtl="0">
              <a:spcBef>
                <a:spcPts val="0"/>
              </a:spcBef>
              <a:spcAft>
                <a:spcPts val="100"/>
              </a:spcAft>
              <a:buClr>
                <a:schemeClr val="accent3"/>
              </a:buClr>
              <a:buSzPct val="100000"/>
              <a:buFont typeface="Arial"/>
              <a:buChar char="•"/>
              <a:defRPr sz="900" b="0" i="0" u="none" strike="noStrike" cap="none">
                <a:solidFill>
                  <a:schemeClr val="accent3"/>
                </a:solidFill>
                <a:latin typeface="Arial"/>
                <a:ea typeface="Arial"/>
                <a:cs typeface="Arial"/>
                <a:sym typeface="Arial"/>
              </a:defRPr>
            </a:lvl5pPr>
            <a:lvl6pPr marL="787380" marR="0" lvl="5" indent="0" algn="l" rtl="0">
              <a:spcBef>
                <a:spcPts val="0"/>
              </a:spcBef>
              <a:spcAft>
                <a:spcPts val="100"/>
              </a:spcAft>
              <a:buClr>
                <a:schemeClr val="accent3"/>
              </a:buClr>
              <a:buSzPct val="100000"/>
              <a:buFont typeface="Merriweather Sans"/>
              <a:buChar char="-"/>
              <a:defRPr sz="800" b="0" i="0" u="none" strike="noStrike" cap="none">
                <a:solidFill>
                  <a:schemeClr val="accent3"/>
                </a:solidFill>
                <a:latin typeface="Arial"/>
                <a:ea typeface="Arial"/>
                <a:cs typeface="Arial"/>
                <a:sym typeface="Arial"/>
              </a:defRPr>
            </a:lvl6pPr>
            <a:lvl7pPr marL="787380" marR="0" lvl="6" indent="-50799" algn="l" rtl="0">
              <a:spcBef>
                <a:spcPts val="0"/>
              </a:spcBef>
              <a:spcAft>
                <a:spcPts val="100"/>
              </a:spcAft>
              <a:buClr>
                <a:schemeClr val="accent3"/>
              </a:buClr>
              <a:buSzPct val="100000"/>
              <a:buFont typeface="Arial"/>
              <a:buChar char="•"/>
              <a:defRPr sz="800" b="0" i="0" u="none" strike="noStrike" cap="none">
                <a:solidFill>
                  <a:schemeClr val="accent3"/>
                </a:solidFill>
                <a:latin typeface="Arial"/>
                <a:ea typeface="Arial"/>
                <a:cs typeface="Arial"/>
                <a:sym typeface="Arial"/>
              </a:defRPr>
            </a:lvl7pPr>
            <a:lvl8pPr marL="787380" marR="0" lvl="7" indent="0" algn="l" rtl="0">
              <a:lnSpc>
                <a:spcPct val="100000"/>
              </a:lnSpc>
              <a:spcBef>
                <a:spcPts val="0"/>
              </a:spcBef>
              <a:spcAft>
                <a:spcPts val="100"/>
              </a:spcAft>
              <a:buClr>
                <a:schemeClr val="accent3"/>
              </a:buClr>
              <a:buSzPct val="100000"/>
              <a:buFont typeface="Merriweather Sans"/>
              <a:buChar char="-"/>
              <a:defRPr sz="800" b="0" i="0" u="none" strike="noStrike" cap="none">
                <a:solidFill>
                  <a:srgbClr val="000000"/>
                </a:solidFill>
                <a:latin typeface="Arial"/>
                <a:ea typeface="Arial"/>
                <a:cs typeface="Arial"/>
                <a:sym typeface="Arial"/>
              </a:defRPr>
            </a:lvl8pPr>
            <a:lvl9pPr marL="787380" marR="0" lvl="8" indent="-50799" algn="l" rtl="0">
              <a:spcBef>
                <a:spcPts val="0"/>
              </a:spcBef>
              <a:spcAft>
                <a:spcPts val="100"/>
              </a:spcAft>
              <a:buClr>
                <a:srgbClr val="000000"/>
              </a:buClr>
              <a:buSzPct val="100000"/>
              <a:buFont typeface="Arial"/>
              <a:buChar char="•"/>
              <a:defRPr sz="800" b="0" i="0" u="none" strike="noStrike" cap="none">
                <a:solidFill>
                  <a:srgbClr val="000000"/>
                </a:solidFill>
                <a:latin typeface="Arial"/>
                <a:ea typeface="Arial"/>
                <a:cs typeface="Arial"/>
                <a:sym typeface="Arial"/>
              </a:defRPr>
            </a:lvl9pPr>
          </a:lstStyle>
          <a:p>
            <a:endParaRPr/>
          </a:p>
        </p:txBody>
      </p:sp>
      <p:grpSp>
        <p:nvGrpSpPr>
          <p:cNvPr id="10" name="Shape 300"/>
          <p:cNvGrpSpPr/>
          <p:nvPr/>
        </p:nvGrpSpPr>
        <p:grpSpPr>
          <a:xfrm>
            <a:off x="8351514" y="187171"/>
            <a:ext cx="601289" cy="453548"/>
            <a:chOff x="1631" y="1247"/>
            <a:chExt cx="2699" cy="2699"/>
          </a:xfrm>
        </p:grpSpPr>
        <p:sp>
          <p:nvSpPr>
            <p:cNvPr id="301" name="Shape 301"/>
            <p:cNvSpPr/>
            <p:nvPr/>
          </p:nvSpPr>
          <p:spPr>
            <a:xfrm>
              <a:off x="1755" y="1372"/>
              <a:ext cx="2399" cy="2399"/>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sp>
          <p:nvSpPr>
            <p:cNvPr id="302" name="Shape 302"/>
            <p:cNvSpPr/>
            <p:nvPr/>
          </p:nvSpPr>
          <p:spPr>
            <a:xfrm>
              <a:off x="1631" y="1247"/>
              <a:ext cx="2699" cy="2699"/>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68575" tIns="34275" rIns="68575" bIns="34275" anchor="t" anchorCtr="0">
              <a:noAutofit/>
            </a:bodyPr>
            <a:lstStyle/>
            <a:p>
              <a:pPr marL="0" marR="0" lvl="0" indent="0" algn="l" rtl="0">
                <a:spcBef>
                  <a:spcPts val="0"/>
                </a:spcBef>
                <a:buClr>
                  <a:schemeClr val="dk1"/>
                </a:buClr>
                <a:buFont typeface="Arial"/>
                <a:buNone/>
              </a:pPr>
              <a:endParaRPr sz="1400" b="0" i="0" u="none" strike="noStrike" cap="none" dirty="0">
                <a:solidFill>
                  <a:schemeClr val="dk1"/>
                </a:solidFill>
                <a:latin typeface="Arial"/>
                <a:ea typeface="Arial"/>
                <a:cs typeface="Arial"/>
                <a:sym typeface="Arial"/>
              </a:endParaRPr>
            </a:p>
          </p:txBody>
        </p:sp>
      </p:grpSp>
      <p:sp>
        <p:nvSpPr>
          <p:cNvPr id="303" name="Shape 303"/>
          <p:cNvSpPr/>
          <p:nvPr/>
        </p:nvSpPr>
        <p:spPr>
          <a:xfrm>
            <a:off x="1" y="1"/>
            <a:ext cx="1097200" cy="822900"/>
          </a:xfrm>
          <a:prstGeom prst="rect">
            <a:avLst/>
          </a:prstGeom>
          <a:solidFill>
            <a:srgbClr val="B2B2B2"/>
          </a:solidFill>
          <a:ln>
            <a:noFill/>
          </a:ln>
        </p:spPr>
        <p:txBody>
          <a:bodyPr lIns="68573" tIns="34274" rIns="68573" bIns="34274" anchor="ctr" anchorCtr="0">
            <a:noAutofit/>
          </a:bodyPr>
          <a:lstStyle/>
          <a:p>
            <a:pPr marL="0" marR="0" lvl="0" indent="0" algn="ctr" rtl="0">
              <a:spcBef>
                <a:spcPts val="0"/>
              </a:spcBef>
              <a:buClr>
                <a:schemeClr val="dk1"/>
              </a:buClr>
              <a:buFont typeface="Arial"/>
              <a:buNone/>
            </a:pPr>
            <a:endParaRPr sz="1400" b="0" i="0" u="none" strike="noStrike" cap="none" dirty="0">
              <a:solidFill>
                <a:schemeClr val="lt1"/>
              </a:solidFill>
              <a:latin typeface="Arial"/>
              <a:ea typeface="Arial"/>
              <a:cs typeface="Arial"/>
              <a:sym typeface="Arial"/>
            </a:endParaRPr>
          </a:p>
        </p:txBody>
      </p:sp>
      <p:sp>
        <p:nvSpPr>
          <p:cNvPr id="304" name="Shape 304"/>
          <p:cNvSpPr/>
          <p:nvPr/>
        </p:nvSpPr>
        <p:spPr>
          <a:xfrm>
            <a:off x="235361" y="5041107"/>
            <a:ext cx="1256800" cy="807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GB" sz="500" b="0" i="0" u="none" strike="noStrike" cap="none" dirty="0">
                <a:solidFill>
                  <a:srgbClr val="000000"/>
                </a:solidFill>
                <a:latin typeface="Arial"/>
                <a:ea typeface="Arial"/>
                <a:cs typeface="Arial"/>
                <a:sym typeface="Arial"/>
              </a:rPr>
              <a:t>© 2015 Motorola Solutions, Inc.</a:t>
            </a:r>
          </a:p>
        </p:txBody>
      </p:sp>
      <p:sp>
        <p:nvSpPr>
          <p:cNvPr id="305" name="Shape 305"/>
          <p:cNvSpPr txBox="1"/>
          <p:nvPr/>
        </p:nvSpPr>
        <p:spPr>
          <a:xfrm>
            <a:off x="2036137" y="4885335"/>
            <a:ext cx="5071599" cy="248400"/>
          </a:xfrm>
          <a:prstGeom prst="rect">
            <a:avLst/>
          </a:prstGeom>
          <a:solidFill>
            <a:srgbClr val="D8D8D8"/>
          </a:solidFill>
          <a:ln>
            <a:noFill/>
          </a:ln>
        </p:spPr>
        <p:txBody>
          <a:bodyPr lIns="68573" tIns="34274" rIns="68573" bIns="34274" anchor="t" anchorCtr="0">
            <a:noAutofit/>
          </a:bodyPr>
          <a:lstStyle/>
          <a:p>
            <a:pPr marL="0" marR="0" lvl="0" indent="0" algn="ctr" rtl="0">
              <a:spcBef>
                <a:spcPts val="0"/>
              </a:spcBef>
              <a:buSzPct val="25000"/>
              <a:buNone/>
            </a:pPr>
            <a:r>
              <a:rPr lang="en-GB" sz="500" b="1" dirty="0">
                <a:solidFill>
                  <a:schemeClr val="accent3"/>
                </a:solidFill>
                <a:latin typeface="Arial"/>
                <a:ea typeface="Arial"/>
                <a:cs typeface="Arial"/>
                <a:sym typeface="Arial"/>
              </a:rPr>
              <a:t>MOTOROLA SOLUTIONS CONFIDENTIAL RESTRICTED – NOT APPROVED FOR EXTERNAL DISTRIBUTION</a:t>
            </a:r>
          </a:p>
          <a:p>
            <a:pPr marL="0" marR="0" lvl="0" indent="0" algn="ctr" rtl="0">
              <a:spcBef>
                <a:spcPts val="0"/>
              </a:spcBef>
              <a:buSzPct val="25000"/>
              <a:buNone/>
            </a:pPr>
            <a:r>
              <a:rPr lang="en-GB" sz="500" dirty="0">
                <a:solidFill>
                  <a:schemeClr val="accent3"/>
                </a:solidFill>
                <a:latin typeface="Arial"/>
                <a:ea typeface="Arial"/>
                <a:cs typeface="Arial"/>
                <a:sym typeface="Arial"/>
              </a:rPr>
              <a:t>ASTRO 25 Release Roadmap Subject to Change: Updates posted at </a:t>
            </a:r>
            <a:r>
              <a:rPr lang="en-GB" sz="500" u="sng" dirty="0">
                <a:solidFill>
                  <a:schemeClr val="hlink"/>
                </a:solidFill>
                <a:latin typeface="Arial"/>
                <a:ea typeface="Arial"/>
                <a:cs typeface="Arial"/>
                <a:sym typeface="Arial"/>
                <a:hlinkClick r:id="rId2"/>
              </a:rPr>
              <a:t>https://converge.motorolasolutions.com/groups/astro-25-systems-solutions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Q&amp;A 2">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154238" y="100200"/>
            <a:ext cx="4212000" cy="9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pic>
        <p:nvPicPr>
          <p:cNvPr id="335" name="Shape 335"/>
          <p:cNvPicPr preferRelativeResize="0"/>
          <p:nvPr/>
        </p:nvPicPr>
        <p:blipFill rotWithShape="1">
          <a:blip r:embed="rId2">
            <a:alphaModFix/>
          </a:blip>
          <a:srcRect r="23703"/>
          <a:stretch/>
        </p:blipFill>
        <p:spPr>
          <a:xfrm>
            <a:off x="5276850" y="2"/>
            <a:ext cx="3924298" cy="5143499"/>
          </a:xfrm>
          <a:prstGeom prst="rect">
            <a:avLst/>
          </a:prstGeom>
          <a:noFill/>
          <a:ln>
            <a:noFill/>
          </a:ln>
        </p:spPr>
      </p:pic>
      <p:pic>
        <p:nvPicPr>
          <p:cNvPr id="336" name="Shape 336"/>
          <p:cNvPicPr preferRelativeResize="0"/>
          <p:nvPr/>
        </p:nvPicPr>
        <p:blipFill rotWithShape="1">
          <a:blip r:embed="rId3">
            <a:alphaModFix/>
          </a:blip>
          <a:srcRect t="23944" r="52839" b="24134"/>
          <a:stretch/>
        </p:blipFill>
        <p:spPr>
          <a:xfrm>
            <a:off x="4269623" y="-19049"/>
            <a:ext cx="5083926" cy="5162548"/>
          </a:xfrm>
          <a:prstGeom prst="rect">
            <a:avLst/>
          </a:prstGeom>
          <a:noFill/>
          <a:ln>
            <a:noFill/>
          </a:ln>
        </p:spPr>
      </p:pic>
      <p:sp>
        <p:nvSpPr>
          <p:cNvPr id="337" name="Shape 337"/>
          <p:cNvSpPr txBox="1">
            <a:spLocks noGrp="1"/>
          </p:cNvSpPr>
          <p:nvPr>
            <p:ph type="body" idx="1"/>
          </p:nvPr>
        </p:nvSpPr>
        <p:spPr>
          <a:xfrm>
            <a:off x="250829" y="1085852"/>
            <a:ext cx="4200523" cy="3749673"/>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4_Custom Layout">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154800" y="100202"/>
            <a:ext cx="8007300" cy="7364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249" name="Shape 249"/>
          <p:cNvSpPr txBox="1">
            <a:spLocks noGrp="1"/>
          </p:cNvSpPr>
          <p:nvPr>
            <p:ph type="body" idx="1"/>
          </p:nvPr>
        </p:nvSpPr>
        <p:spPr>
          <a:xfrm>
            <a:off x="247654" y="1085852"/>
            <a:ext cx="8623299" cy="1504949"/>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0" name="Shape 250"/>
          <p:cNvSpPr>
            <a:spLocks noGrp="1"/>
          </p:cNvSpPr>
          <p:nvPr>
            <p:ph type="pic" idx="2"/>
          </p:nvPr>
        </p:nvSpPr>
        <p:spPr>
          <a:xfrm>
            <a:off x="4724400" y="3796903"/>
            <a:ext cx="1854200" cy="956070"/>
          </a:xfrm>
          <a:prstGeom prst="rect">
            <a:avLst/>
          </a:prstGeom>
          <a:noFill/>
          <a:ln>
            <a:noFill/>
          </a:ln>
        </p:spPr>
        <p:txBody>
          <a:bodyPr lIns="91425" tIns="91425" rIns="91425" bIns="91425" anchor="b" anchorCtr="0"/>
          <a:lstStyle>
            <a:lvl1pPr marL="0" marR="0" lvl="0" indent="50800" algn="r" rtl="0">
              <a:lnSpc>
                <a:spcPct val="100000"/>
              </a:lnSpc>
              <a:spcBef>
                <a:spcPts val="0"/>
              </a:spcBef>
              <a:spcAft>
                <a:spcPts val="0"/>
              </a:spcAft>
              <a:buClr>
                <a:srgbClr val="0063BE"/>
              </a:buClr>
              <a:buSzPct val="100000"/>
              <a:buFont typeface="Arial"/>
              <a:buChar char="•"/>
              <a:defRPr sz="800" b="0" i="0" u="none" strike="noStrike" cap="none">
                <a:solidFill>
                  <a:schemeClr val="dk1"/>
                </a:solidFill>
                <a:latin typeface="Arial"/>
                <a:ea typeface="Arial"/>
                <a:cs typeface="Arial"/>
                <a:sym typeface="Arial"/>
              </a:defRPr>
            </a:lvl1pPr>
            <a:lvl2pPr marL="457200" marR="0" lvl="1" indent="114300" algn="l" rtl="0">
              <a:lnSpc>
                <a:spcPct val="100000"/>
              </a:lnSpc>
              <a:spcBef>
                <a:spcPts val="0"/>
              </a:spcBef>
              <a:spcAft>
                <a:spcPts val="0"/>
              </a:spcAft>
              <a:buClr>
                <a:srgbClr val="0063BE"/>
              </a:buClr>
              <a:buSzPct val="100000"/>
              <a:buFont typeface="Arial"/>
              <a:buChar char="-"/>
              <a:defRPr sz="1800" b="0" i="0" u="none" strike="noStrike" cap="none">
                <a:solidFill>
                  <a:schemeClr val="dk1"/>
                </a:solidFill>
                <a:latin typeface="Arial"/>
                <a:ea typeface="Arial"/>
                <a:cs typeface="Arial"/>
                <a:sym typeface="Arial"/>
              </a:defRPr>
            </a:lvl2pPr>
            <a:lvl3pPr marL="914400" marR="0" lvl="2" indent="114300" algn="l" rtl="0">
              <a:lnSpc>
                <a:spcPct val="100000"/>
              </a:lnSpc>
              <a:spcBef>
                <a:spcPts val="0"/>
              </a:spcBef>
              <a:spcAft>
                <a:spcPts val="0"/>
              </a:spcAft>
              <a:buClr>
                <a:srgbClr val="0063BE"/>
              </a:buClr>
              <a:buSzPct val="100000"/>
              <a:buFont typeface="Arial"/>
              <a:buChar char="…"/>
              <a:defRPr sz="1800" b="0" i="0" u="none" strike="noStrike" cap="none">
                <a:solidFill>
                  <a:schemeClr val="dk1"/>
                </a:solidFill>
                <a:latin typeface="Arial"/>
                <a:ea typeface="Arial"/>
                <a:cs typeface="Arial"/>
                <a:sym typeface="Arial"/>
              </a:defRPr>
            </a:lvl3pPr>
            <a:lvl4pPr marL="1371600" marR="0" lvl="3"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828800" marR="0" lvl="4"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286000" marR="0" lvl="5"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743200" marR="0" lvl="6"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200400" marR="0" lvl="7"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657600" marR="0" lvl="8"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1" name="Shape 251"/>
          <p:cNvSpPr>
            <a:spLocks noGrp="1"/>
          </p:cNvSpPr>
          <p:nvPr>
            <p:ph type="pic" idx="3"/>
          </p:nvPr>
        </p:nvSpPr>
        <p:spPr>
          <a:xfrm>
            <a:off x="6748468" y="2749552"/>
            <a:ext cx="2122487" cy="2003425"/>
          </a:xfrm>
          <a:prstGeom prst="rect">
            <a:avLst/>
          </a:prstGeom>
          <a:noFill/>
          <a:ln>
            <a:noFill/>
          </a:ln>
        </p:spPr>
        <p:txBody>
          <a:bodyPr lIns="91425" tIns="91425" rIns="91425" bIns="91425" anchor="b" anchorCtr="0"/>
          <a:lstStyle>
            <a:lvl1pPr marL="0" marR="0" lvl="0" indent="50800" algn="r" rtl="0">
              <a:lnSpc>
                <a:spcPct val="100000"/>
              </a:lnSpc>
              <a:spcBef>
                <a:spcPts val="0"/>
              </a:spcBef>
              <a:spcAft>
                <a:spcPts val="0"/>
              </a:spcAft>
              <a:buClr>
                <a:srgbClr val="0063BE"/>
              </a:buClr>
              <a:buSzPct val="100000"/>
              <a:buFont typeface="Arial"/>
              <a:buChar char="•"/>
              <a:defRPr sz="800" b="0" i="0" u="none" strike="noStrike" cap="none">
                <a:solidFill>
                  <a:schemeClr val="dk1"/>
                </a:solidFill>
                <a:latin typeface="Arial"/>
                <a:ea typeface="Arial"/>
                <a:cs typeface="Arial"/>
                <a:sym typeface="Arial"/>
              </a:defRPr>
            </a:lvl1pPr>
            <a:lvl2pPr marL="457200" marR="0" lvl="1" indent="114300" algn="l" rtl="0">
              <a:lnSpc>
                <a:spcPct val="100000"/>
              </a:lnSpc>
              <a:spcBef>
                <a:spcPts val="0"/>
              </a:spcBef>
              <a:spcAft>
                <a:spcPts val="0"/>
              </a:spcAft>
              <a:buClr>
                <a:srgbClr val="0063BE"/>
              </a:buClr>
              <a:buSzPct val="100000"/>
              <a:buFont typeface="Arial"/>
              <a:buChar char="-"/>
              <a:defRPr sz="1800" b="0" i="0" u="none" strike="noStrike" cap="none">
                <a:solidFill>
                  <a:schemeClr val="dk1"/>
                </a:solidFill>
                <a:latin typeface="Arial"/>
                <a:ea typeface="Arial"/>
                <a:cs typeface="Arial"/>
                <a:sym typeface="Arial"/>
              </a:defRPr>
            </a:lvl2pPr>
            <a:lvl3pPr marL="914400" marR="0" lvl="2" indent="114300" algn="l" rtl="0">
              <a:lnSpc>
                <a:spcPct val="100000"/>
              </a:lnSpc>
              <a:spcBef>
                <a:spcPts val="0"/>
              </a:spcBef>
              <a:spcAft>
                <a:spcPts val="0"/>
              </a:spcAft>
              <a:buClr>
                <a:srgbClr val="0063BE"/>
              </a:buClr>
              <a:buSzPct val="100000"/>
              <a:buFont typeface="Arial"/>
              <a:buChar char="…"/>
              <a:defRPr sz="1800" b="0" i="0" u="none" strike="noStrike" cap="none">
                <a:solidFill>
                  <a:schemeClr val="dk1"/>
                </a:solidFill>
                <a:latin typeface="Arial"/>
                <a:ea typeface="Arial"/>
                <a:cs typeface="Arial"/>
                <a:sym typeface="Arial"/>
              </a:defRPr>
            </a:lvl3pPr>
            <a:lvl4pPr marL="1371600" marR="0" lvl="3"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828800" marR="0" lvl="4"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286000" marR="0" lvl="5"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743200" marR="0" lvl="6"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200400" marR="0" lvl="7"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657600" marR="0" lvl="8"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2" name="Shape 252"/>
          <p:cNvSpPr>
            <a:spLocks noGrp="1"/>
          </p:cNvSpPr>
          <p:nvPr>
            <p:ph type="pic" idx="4"/>
          </p:nvPr>
        </p:nvSpPr>
        <p:spPr>
          <a:xfrm>
            <a:off x="247650" y="2749552"/>
            <a:ext cx="4317998" cy="2003425"/>
          </a:xfrm>
          <a:prstGeom prst="rect">
            <a:avLst/>
          </a:prstGeom>
          <a:noFill/>
          <a:ln>
            <a:noFill/>
          </a:ln>
        </p:spPr>
        <p:txBody>
          <a:bodyPr lIns="91425" tIns="91425" rIns="91425" bIns="91425" anchor="b" anchorCtr="0"/>
          <a:lstStyle>
            <a:lvl1pPr marL="0" marR="0" lvl="0" indent="50800" algn="r" rtl="0">
              <a:lnSpc>
                <a:spcPct val="100000"/>
              </a:lnSpc>
              <a:spcBef>
                <a:spcPts val="0"/>
              </a:spcBef>
              <a:spcAft>
                <a:spcPts val="0"/>
              </a:spcAft>
              <a:buClr>
                <a:srgbClr val="0063BE"/>
              </a:buClr>
              <a:buSzPct val="100000"/>
              <a:buFont typeface="Arial"/>
              <a:buChar char="•"/>
              <a:defRPr sz="800" b="0" i="0" u="none" strike="noStrike" cap="none">
                <a:solidFill>
                  <a:schemeClr val="dk1"/>
                </a:solidFill>
                <a:latin typeface="Arial"/>
                <a:ea typeface="Arial"/>
                <a:cs typeface="Arial"/>
                <a:sym typeface="Arial"/>
              </a:defRPr>
            </a:lvl1pPr>
            <a:lvl2pPr marL="457200" marR="0" lvl="1" indent="114300" algn="l" rtl="0">
              <a:lnSpc>
                <a:spcPct val="100000"/>
              </a:lnSpc>
              <a:spcBef>
                <a:spcPts val="0"/>
              </a:spcBef>
              <a:spcAft>
                <a:spcPts val="0"/>
              </a:spcAft>
              <a:buClr>
                <a:srgbClr val="0063BE"/>
              </a:buClr>
              <a:buSzPct val="100000"/>
              <a:buFont typeface="Arial"/>
              <a:buChar char="-"/>
              <a:defRPr sz="1800" b="0" i="0" u="none" strike="noStrike" cap="none">
                <a:solidFill>
                  <a:schemeClr val="dk1"/>
                </a:solidFill>
                <a:latin typeface="Arial"/>
                <a:ea typeface="Arial"/>
                <a:cs typeface="Arial"/>
                <a:sym typeface="Arial"/>
              </a:defRPr>
            </a:lvl2pPr>
            <a:lvl3pPr marL="914400" marR="0" lvl="2" indent="114300" algn="l" rtl="0">
              <a:lnSpc>
                <a:spcPct val="100000"/>
              </a:lnSpc>
              <a:spcBef>
                <a:spcPts val="0"/>
              </a:spcBef>
              <a:spcAft>
                <a:spcPts val="0"/>
              </a:spcAft>
              <a:buClr>
                <a:srgbClr val="0063BE"/>
              </a:buClr>
              <a:buSzPct val="100000"/>
              <a:buFont typeface="Arial"/>
              <a:buChar char="…"/>
              <a:defRPr sz="1800" b="0" i="0" u="none" strike="noStrike" cap="none">
                <a:solidFill>
                  <a:schemeClr val="dk1"/>
                </a:solidFill>
                <a:latin typeface="Arial"/>
                <a:ea typeface="Arial"/>
                <a:cs typeface="Arial"/>
                <a:sym typeface="Arial"/>
              </a:defRPr>
            </a:lvl3pPr>
            <a:lvl4pPr marL="1371600" marR="0" lvl="3"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828800" marR="0" lvl="4"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286000" marR="0" lvl="5"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743200" marR="0" lvl="6"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200400" marR="0" lvl="7"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657600" marR="0" lvl="8"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3" name="Shape 253"/>
          <p:cNvSpPr>
            <a:spLocks noGrp="1"/>
          </p:cNvSpPr>
          <p:nvPr>
            <p:ph type="pic" idx="5"/>
          </p:nvPr>
        </p:nvSpPr>
        <p:spPr>
          <a:xfrm>
            <a:off x="4724405" y="2749551"/>
            <a:ext cx="1845731" cy="927100"/>
          </a:xfrm>
          <a:prstGeom prst="rect">
            <a:avLst/>
          </a:prstGeom>
          <a:noFill/>
          <a:ln>
            <a:noFill/>
          </a:ln>
        </p:spPr>
        <p:txBody>
          <a:bodyPr lIns="91425" tIns="91425" rIns="91425" bIns="91425" anchor="b" anchorCtr="0"/>
          <a:lstStyle>
            <a:lvl1pPr marL="0" marR="0" lvl="0" indent="50800" algn="r" rtl="0">
              <a:lnSpc>
                <a:spcPct val="100000"/>
              </a:lnSpc>
              <a:spcBef>
                <a:spcPts val="0"/>
              </a:spcBef>
              <a:spcAft>
                <a:spcPts val="0"/>
              </a:spcAft>
              <a:buClr>
                <a:srgbClr val="0063BE"/>
              </a:buClr>
              <a:buSzPct val="100000"/>
              <a:buFont typeface="Arial"/>
              <a:buChar char="•"/>
              <a:defRPr sz="800" b="0" i="0" u="none" strike="noStrike" cap="none">
                <a:solidFill>
                  <a:schemeClr val="dk1"/>
                </a:solidFill>
                <a:latin typeface="Arial"/>
                <a:ea typeface="Arial"/>
                <a:cs typeface="Arial"/>
                <a:sym typeface="Arial"/>
              </a:defRPr>
            </a:lvl1pPr>
            <a:lvl2pPr marL="457200" marR="0" lvl="1" indent="114300" algn="l" rtl="0">
              <a:lnSpc>
                <a:spcPct val="100000"/>
              </a:lnSpc>
              <a:spcBef>
                <a:spcPts val="0"/>
              </a:spcBef>
              <a:spcAft>
                <a:spcPts val="0"/>
              </a:spcAft>
              <a:buClr>
                <a:srgbClr val="0063BE"/>
              </a:buClr>
              <a:buSzPct val="100000"/>
              <a:buFont typeface="Arial"/>
              <a:buChar char="-"/>
              <a:defRPr sz="1800" b="0" i="0" u="none" strike="noStrike" cap="none">
                <a:solidFill>
                  <a:schemeClr val="dk1"/>
                </a:solidFill>
                <a:latin typeface="Arial"/>
                <a:ea typeface="Arial"/>
                <a:cs typeface="Arial"/>
                <a:sym typeface="Arial"/>
              </a:defRPr>
            </a:lvl2pPr>
            <a:lvl3pPr marL="914400" marR="0" lvl="2" indent="114300" algn="l" rtl="0">
              <a:lnSpc>
                <a:spcPct val="100000"/>
              </a:lnSpc>
              <a:spcBef>
                <a:spcPts val="0"/>
              </a:spcBef>
              <a:spcAft>
                <a:spcPts val="0"/>
              </a:spcAft>
              <a:buClr>
                <a:srgbClr val="0063BE"/>
              </a:buClr>
              <a:buSzPct val="100000"/>
              <a:buFont typeface="Arial"/>
              <a:buChar char="…"/>
              <a:defRPr sz="1800" b="0" i="0" u="none" strike="noStrike" cap="none">
                <a:solidFill>
                  <a:schemeClr val="dk1"/>
                </a:solidFill>
                <a:latin typeface="Arial"/>
                <a:ea typeface="Arial"/>
                <a:cs typeface="Arial"/>
                <a:sym typeface="Arial"/>
              </a:defRPr>
            </a:lvl3pPr>
            <a:lvl4pPr marL="1371600" marR="0" lvl="3"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828800" marR="0" lvl="4"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286000" marR="0" lvl="5"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743200" marR="0" lvl="6"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200400" marR="0" lvl="7"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657600" marR="0" lvl="8"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4" name="Shape 254"/>
          <p:cNvSpPr txBox="1">
            <a:spLocks noGrp="1"/>
          </p:cNvSpPr>
          <p:nvPr>
            <p:ph type="sldNum" idx="12"/>
          </p:nvPr>
        </p:nvSpPr>
        <p:spPr>
          <a:xfrm>
            <a:off x="7416804" y="4694237"/>
            <a:ext cx="1547813" cy="2412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r>
              <a:rPr lang="en-GB" sz="800" b="0" i="0" u="none" strike="noStrike" cap="none">
                <a:solidFill>
                  <a:schemeClr val="dk1"/>
                </a:solidFill>
                <a:latin typeface="Arial"/>
                <a:ea typeface="Arial"/>
                <a:cs typeface="Arial"/>
                <a:sym typeface="Arial"/>
              </a:rPr>
              <a:t>PAGE </a:t>
            </a:r>
            <a:fld id="{00000000-1234-1234-1234-123412341234}" type="slidenum">
              <a:rPr lang="en-GB" sz="8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a:t>
            </a:fld>
            <a:endParaRPr lang="en-GB"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Q&amp;A 3">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154238" y="100200"/>
            <a:ext cx="4212000" cy="9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pic>
        <p:nvPicPr>
          <p:cNvPr id="340" name="Shape 340"/>
          <p:cNvPicPr preferRelativeResize="0"/>
          <p:nvPr/>
        </p:nvPicPr>
        <p:blipFill rotWithShape="1">
          <a:blip r:embed="rId2">
            <a:alphaModFix/>
          </a:blip>
          <a:srcRect r="24074"/>
          <a:stretch/>
        </p:blipFill>
        <p:spPr>
          <a:xfrm>
            <a:off x="5276854" y="2"/>
            <a:ext cx="3905249" cy="5143499"/>
          </a:xfrm>
          <a:prstGeom prst="rect">
            <a:avLst/>
          </a:prstGeom>
          <a:noFill/>
          <a:ln>
            <a:noFill/>
          </a:ln>
        </p:spPr>
      </p:pic>
      <p:pic>
        <p:nvPicPr>
          <p:cNvPr id="341" name="Shape 341"/>
          <p:cNvPicPr preferRelativeResize="0"/>
          <p:nvPr/>
        </p:nvPicPr>
        <p:blipFill rotWithShape="1">
          <a:blip r:embed="rId3">
            <a:alphaModFix/>
          </a:blip>
          <a:srcRect t="23944" r="53368" b="24134"/>
          <a:stretch/>
        </p:blipFill>
        <p:spPr>
          <a:xfrm>
            <a:off x="4269627" y="-19049"/>
            <a:ext cx="5026775" cy="5162548"/>
          </a:xfrm>
          <a:prstGeom prst="rect">
            <a:avLst/>
          </a:prstGeom>
          <a:noFill/>
          <a:ln>
            <a:noFill/>
          </a:ln>
        </p:spPr>
      </p:pic>
      <p:sp>
        <p:nvSpPr>
          <p:cNvPr id="342" name="Shape 342"/>
          <p:cNvSpPr txBox="1">
            <a:spLocks noGrp="1"/>
          </p:cNvSpPr>
          <p:nvPr>
            <p:ph type="body" idx="1"/>
          </p:nvPr>
        </p:nvSpPr>
        <p:spPr>
          <a:xfrm>
            <a:off x="250829" y="1085852"/>
            <a:ext cx="4200523" cy="3749673"/>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Q&amp;A 4">
    <p:spTree>
      <p:nvGrpSpPr>
        <p:cNvPr id="1" name="Shape 343"/>
        <p:cNvGrpSpPr/>
        <p:nvPr/>
      </p:nvGrpSpPr>
      <p:grpSpPr>
        <a:xfrm>
          <a:off x="0" y="0"/>
          <a:ext cx="0" cy="0"/>
          <a:chOff x="0" y="0"/>
          <a:chExt cx="0" cy="0"/>
        </a:xfrm>
      </p:grpSpPr>
      <p:pic>
        <p:nvPicPr>
          <p:cNvPr id="344" name="Shape 344"/>
          <p:cNvPicPr preferRelativeResize="0"/>
          <p:nvPr/>
        </p:nvPicPr>
        <p:blipFill rotWithShape="1">
          <a:blip r:embed="rId2">
            <a:alphaModFix/>
          </a:blip>
          <a:srcRect r="24814"/>
          <a:stretch/>
        </p:blipFill>
        <p:spPr>
          <a:xfrm>
            <a:off x="5276850" y="2"/>
            <a:ext cx="3867148" cy="5143499"/>
          </a:xfrm>
          <a:prstGeom prst="rect">
            <a:avLst/>
          </a:prstGeom>
          <a:noFill/>
          <a:ln>
            <a:noFill/>
          </a:ln>
        </p:spPr>
      </p:pic>
      <p:pic>
        <p:nvPicPr>
          <p:cNvPr id="345" name="Shape 345"/>
          <p:cNvPicPr preferRelativeResize="0"/>
          <p:nvPr/>
        </p:nvPicPr>
        <p:blipFill rotWithShape="1">
          <a:blip r:embed="rId3">
            <a:alphaModFix/>
          </a:blip>
          <a:srcRect t="23943" r="53192" b="24136"/>
          <a:stretch/>
        </p:blipFill>
        <p:spPr>
          <a:xfrm>
            <a:off x="4269621" y="-19048"/>
            <a:ext cx="5045828" cy="5162551"/>
          </a:xfrm>
          <a:prstGeom prst="rect">
            <a:avLst/>
          </a:prstGeom>
          <a:noFill/>
          <a:ln>
            <a:noFill/>
          </a:ln>
        </p:spPr>
      </p:pic>
      <p:sp>
        <p:nvSpPr>
          <p:cNvPr id="346" name="Shape 346"/>
          <p:cNvSpPr txBox="1">
            <a:spLocks noGrp="1"/>
          </p:cNvSpPr>
          <p:nvPr>
            <p:ph type="title"/>
          </p:nvPr>
        </p:nvSpPr>
        <p:spPr>
          <a:xfrm>
            <a:off x="154238" y="100200"/>
            <a:ext cx="4212000" cy="9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347" name="Shape 347"/>
          <p:cNvSpPr txBox="1">
            <a:spLocks noGrp="1"/>
          </p:cNvSpPr>
          <p:nvPr>
            <p:ph type="body" idx="1"/>
          </p:nvPr>
        </p:nvSpPr>
        <p:spPr>
          <a:xfrm>
            <a:off x="250825" y="1085852"/>
            <a:ext cx="4210048" cy="3749673"/>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Q&amp;A 5">
    <p:spTree>
      <p:nvGrpSpPr>
        <p:cNvPr id="1" name="Shape 348"/>
        <p:cNvGrpSpPr/>
        <p:nvPr/>
      </p:nvGrpSpPr>
      <p:grpSpPr>
        <a:xfrm>
          <a:off x="0" y="0"/>
          <a:ext cx="0" cy="0"/>
          <a:chOff x="0" y="0"/>
          <a:chExt cx="0" cy="0"/>
        </a:xfrm>
      </p:grpSpPr>
      <p:pic>
        <p:nvPicPr>
          <p:cNvPr id="349" name="Shape 349"/>
          <p:cNvPicPr preferRelativeResize="0"/>
          <p:nvPr/>
        </p:nvPicPr>
        <p:blipFill rotWithShape="1">
          <a:blip r:embed="rId2">
            <a:alphaModFix/>
          </a:blip>
          <a:srcRect r="24814"/>
          <a:stretch/>
        </p:blipFill>
        <p:spPr>
          <a:xfrm>
            <a:off x="5276850" y="2"/>
            <a:ext cx="3867148" cy="5143499"/>
          </a:xfrm>
          <a:prstGeom prst="rect">
            <a:avLst/>
          </a:prstGeom>
          <a:noFill/>
          <a:ln>
            <a:noFill/>
          </a:ln>
        </p:spPr>
      </p:pic>
      <p:pic>
        <p:nvPicPr>
          <p:cNvPr id="350" name="Shape 350"/>
          <p:cNvPicPr preferRelativeResize="0"/>
          <p:nvPr/>
        </p:nvPicPr>
        <p:blipFill rotWithShape="1">
          <a:blip r:embed="rId3">
            <a:alphaModFix/>
          </a:blip>
          <a:srcRect t="23944" r="52839" b="24134"/>
          <a:stretch/>
        </p:blipFill>
        <p:spPr>
          <a:xfrm>
            <a:off x="4269623" y="-19049"/>
            <a:ext cx="5083926" cy="5162548"/>
          </a:xfrm>
          <a:prstGeom prst="rect">
            <a:avLst/>
          </a:prstGeom>
          <a:noFill/>
          <a:ln>
            <a:noFill/>
          </a:ln>
        </p:spPr>
      </p:pic>
      <p:sp>
        <p:nvSpPr>
          <p:cNvPr id="351" name="Shape 351"/>
          <p:cNvSpPr txBox="1">
            <a:spLocks noGrp="1"/>
          </p:cNvSpPr>
          <p:nvPr>
            <p:ph type="title"/>
          </p:nvPr>
        </p:nvSpPr>
        <p:spPr>
          <a:xfrm>
            <a:off x="154238" y="100200"/>
            <a:ext cx="4212000" cy="9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352" name="Shape 352"/>
          <p:cNvSpPr txBox="1">
            <a:spLocks noGrp="1"/>
          </p:cNvSpPr>
          <p:nvPr>
            <p:ph type="body" idx="1"/>
          </p:nvPr>
        </p:nvSpPr>
        <p:spPr>
          <a:xfrm>
            <a:off x="250825" y="1085852"/>
            <a:ext cx="4210048" cy="3749673"/>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Q&amp;A 6">
    <p:spTree>
      <p:nvGrpSpPr>
        <p:cNvPr id="1" name="Shape 353"/>
        <p:cNvGrpSpPr/>
        <p:nvPr/>
      </p:nvGrpSpPr>
      <p:grpSpPr>
        <a:xfrm>
          <a:off x="0" y="0"/>
          <a:ext cx="0" cy="0"/>
          <a:chOff x="0" y="0"/>
          <a:chExt cx="0" cy="0"/>
        </a:xfrm>
      </p:grpSpPr>
      <p:pic>
        <p:nvPicPr>
          <p:cNvPr id="354" name="Shape 354"/>
          <p:cNvPicPr preferRelativeResize="0"/>
          <p:nvPr/>
        </p:nvPicPr>
        <p:blipFill rotWithShape="1">
          <a:blip r:embed="rId2">
            <a:alphaModFix/>
          </a:blip>
          <a:srcRect r="24442"/>
          <a:stretch/>
        </p:blipFill>
        <p:spPr>
          <a:xfrm>
            <a:off x="5276850" y="2"/>
            <a:ext cx="3886200" cy="5143499"/>
          </a:xfrm>
          <a:prstGeom prst="rect">
            <a:avLst/>
          </a:prstGeom>
          <a:noFill/>
          <a:ln>
            <a:noFill/>
          </a:ln>
        </p:spPr>
      </p:pic>
      <p:pic>
        <p:nvPicPr>
          <p:cNvPr id="355" name="Shape 355"/>
          <p:cNvPicPr preferRelativeResize="0"/>
          <p:nvPr/>
        </p:nvPicPr>
        <p:blipFill rotWithShape="1">
          <a:blip r:embed="rId3">
            <a:alphaModFix/>
          </a:blip>
          <a:srcRect t="23944" r="53368" b="24134"/>
          <a:stretch/>
        </p:blipFill>
        <p:spPr>
          <a:xfrm>
            <a:off x="4269627" y="-19049"/>
            <a:ext cx="5026775" cy="5162548"/>
          </a:xfrm>
          <a:prstGeom prst="rect">
            <a:avLst/>
          </a:prstGeom>
          <a:noFill/>
          <a:ln>
            <a:noFill/>
          </a:ln>
        </p:spPr>
      </p:pic>
      <p:sp>
        <p:nvSpPr>
          <p:cNvPr id="356" name="Shape 356"/>
          <p:cNvSpPr txBox="1">
            <a:spLocks noGrp="1"/>
          </p:cNvSpPr>
          <p:nvPr>
            <p:ph type="title"/>
          </p:nvPr>
        </p:nvSpPr>
        <p:spPr>
          <a:xfrm>
            <a:off x="154238" y="100200"/>
            <a:ext cx="4212000" cy="9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357" name="Shape 357"/>
          <p:cNvSpPr txBox="1">
            <a:spLocks noGrp="1"/>
          </p:cNvSpPr>
          <p:nvPr>
            <p:ph type="body" idx="1"/>
          </p:nvPr>
        </p:nvSpPr>
        <p:spPr>
          <a:xfrm>
            <a:off x="250825" y="1085850"/>
            <a:ext cx="4210048" cy="3759198"/>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Q&amp;A 7">
    <p:spTree>
      <p:nvGrpSpPr>
        <p:cNvPr id="1" name="Shape 358"/>
        <p:cNvGrpSpPr/>
        <p:nvPr/>
      </p:nvGrpSpPr>
      <p:grpSpPr>
        <a:xfrm>
          <a:off x="0" y="0"/>
          <a:ext cx="0" cy="0"/>
          <a:chOff x="0" y="0"/>
          <a:chExt cx="0" cy="0"/>
        </a:xfrm>
      </p:grpSpPr>
      <p:pic>
        <p:nvPicPr>
          <p:cNvPr id="359" name="Shape 359"/>
          <p:cNvPicPr preferRelativeResize="0"/>
          <p:nvPr/>
        </p:nvPicPr>
        <p:blipFill rotWithShape="1">
          <a:blip r:embed="rId2">
            <a:alphaModFix/>
          </a:blip>
          <a:srcRect r="24074"/>
          <a:stretch/>
        </p:blipFill>
        <p:spPr>
          <a:xfrm>
            <a:off x="5276854" y="2"/>
            <a:ext cx="3905249" cy="5143499"/>
          </a:xfrm>
          <a:prstGeom prst="rect">
            <a:avLst/>
          </a:prstGeom>
          <a:noFill/>
          <a:ln>
            <a:noFill/>
          </a:ln>
        </p:spPr>
      </p:pic>
      <p:pic>
        <p:nvPicPr>
          <p:cNvPr id="360" name="Shape 360"/>
          <p:cNvPicPr preferRelativeResize="0"/>
          <p:nvPr/>
        </p:nvPicPr>
        <p:blipFill rotWithShape="1">
          <a:blip r:embed="rId3">
            <a:alphaModFix/>
          </a:blip>
          <a:srcRect t="23943" r="53192" b="24136"/>
          <a:stretch/>
        </p:blipFill>
        <p:spPr>
          <a:xfrm>
            <a:off x="4269621" y="-19048"/>
            <a:ext cx="5045828" cy="5162551"/>
          </a:xfrm>
          <a:prstGeom prst="rect">
            <a:avLst/>
          </a:prstGeom>
          <a:noFill/>
          <a:ln>
            <a:noFill/>
          </a:ln>
        </p:spPr>
      </p:pic>
      <p:sp>
        <p:nvSpPr>
          <p:cNvPr id="361" name="Shape 361"/>
          <p:cNvSpPr txBox="1">
            <a:spLocks noGrp="1"/>
          </p:cNvSpPr>
          <p:nvPr>
            <p:ph type="title"/>
          </p:nvPr>
        </p:nvSpPr>
        <p:spPr>
          <a:xfrm>
            <a:off x="154238" y="100200"/>
            <a:ext cx="4212000" cy="9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362" name="Shape 362"/>
          <p:cNvSpPr txBox="1">
            <a:spLocks noGrp="1"/>
          </p:cNvSpPr>
          <p:nvPr>
            <p:ph type="body" idx="1"/>
          </p:nvPr>
        </p:nvSpPr>
        <p:spPr>
          <a:xfrm>
            <a:off x="250825" y="1085852"/>
            <a:ext cx="4210048" cy="3749673"/>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Q&amp;A 8">
    <p:spTree>
      <p:nvGrpSpPr>
        <p:cNvPr id="1" name="Shape 363"/>
        <p:cNvGrpSpPr/>
        <p:nvPr/>
      </p:nvGrpSpPr>
      <p:grpSpPr>
        <a:xfrm>
          <a:off x="0" y="0"/>
          <a:ext cx="0" cy="0"/>
          <a:chOff x="0" y="0"/>
          <a:chExt cx="0" cy="0"/>
        </a:xfrm>
      </p:grpSpPr>
      <p:pic>
        <p:nvPicPr>
          <p:cNvPr id="364" name="Shape 364"/>
          <p:cNvPicPr preferRelativeResize="0"/>
          <p:nvPr/>
        </p:nvPicPr>
        <p:blipFill rotWithShape="1">
          <a:blip r:embed="rId2">
            <a:alphaModFix/>
          </a:blip>
          <a:srcRect r="24442"/>
          <a:stretch/>
        </p:blipFill>
        <p:spPr>
          <a:xfrm>
            <a:off x="5276850" y="2"/>
            <a:ext cx="3886200" cy="5143499"/>
          </a:xfrm>
          <a:prstGeom prst="rect">
            <a:avLst/>
          </a:prstGeom>
          <a:noFill/>
          <a:ln>
            <a:noFill/>
          </a:ln>
        </p:spPr>
      </p:pic>
      <p:pic>
        <p:nvPicPr>
          <p:cNvPr id="365" name="Shape 365"/>
          <p:cNvPicPr preferRelativeResize="0"/>
          <p:nvPr/>
        </p:nvPicPr>
        <p:blipFill rotWithShape="1">
          <a:blip r:embed="rId3">
            <a:alphaModFix/>
          </a:blip>
          <a:srcRect t="23944" r="52839" b="24134"/>
          <a:stretch/>
        </p:blipFill>
        <p:spPr>
          <a:xfrm>
            <a:off x="4269623" y="-19049"/>
            <a:ext cx="5083926" cy="5162548"/>
          </a:xfrm>
          <a:prstGeom prst="rect">
            <a:avLst/>
          </a:prstGeom>
          <a:noFill/>
          <a:ln>
            <a:noFill/>
          </a:ln>
        </p:spPr>
      </p:pic>
      <p:sp>
        <p:nvSpPr>
          <p:cNvPr id="366" name="Shape 366"/>
          <p:cNvSpPr txBox="1">
            <a:spLocks noGrp="1"/>
          </p:cNvSpPr>
          <p:nvPr>
            <p:ph type="title"/>
          </p:nvPr>
        </p:nvSpPr>
        <p:spPr>
          <a:xfrm>
            <a:off x="154238" y="100200"/>
            <a:ext cx="4212000" cy="9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367" name="Shape 367"/>
          <p:cNvSpPr txBox="1">
            <a:spLocks noGrp="1"/>
          </p:cNvSpPr>
          <p:nvPr>
            <p:ph type="body" idx="1"/>
          </p:nvPr>
        </p:nvSpPr>
        <p:spPr>
          <a:xfrm>
            <a:off x="250829" y="1085850"/>
            <a:ext cx="4219575" cy="3759198"/>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Q&amp;A 9">
    <p:spTree>
      <p:nvGrpSpPr>
        <p:cNvPr id="1" name="Shape 368"/>
        <p:cNvGrpSpPr/>
        <p:nvPr/>
      </p:nvGrpSpPr>
      <p:grpSpPr>
        <a:xfrm>
          <a:off x="0" y="0"/>
          <a:ext cx="0" cy="0"/>
          <a:chOff x="0" y="0"/>
          <a:chExt cx="0" cy="0"/>
        </a:xfrm>
      </p:grpSpPr>
      <p:pic>
        <p:nvPicPr>
          <p:cNvPr id="369" name="Shape 369"/>
          <p:cNvPicPr preferRelativeResize="0"/>
          <p:nvPr/>
        </p:nvPicPr>
        <p:blipFill rotWithShape="1">
          <a:blip r:embed="rId2">
            <a:alphaModFix/>
          </a:blip>
          <a:srcRect r="22221"/>
          <a:stretch/>
        </p:blipFill>
        <p:spPr>
          <a:xfrm>
            <a:off x="5276850" y="2"/>
            <a:ext cx="4000500" cy="5143499"/>
          </a:xfrm>
          <a:prstGeom prst="rect">
            <a:avLst/>
          </a:prstGeom>
          <a:noFill/>
          <a:ln>
            <a:noFill/>
          </a:ln>
        </p:spPr>
      </p:pic>
      <p:pic>
        <p:nvPicPr>
          <p:cNvPr id="370" name="Shape 370"/>
          <p:cNvPicPr preferRelativeResize="0"/>
          <p:nvPr/>
        </p:nvPicPr>
        <p:blipFill rotWithShape="1">
          <a:blip r:embed="rId3">
            <a:alphaModFix/>
          </a:blip>
          <a:srcRect t="23944" r="54253" b="24134"/>
          <a:stretch/>
        </p:blipFill>
        <p:spPr>
          <a:xfrm>
            <a:off x="4269627" y="-19049"/>
            <a:ext cx="4931527" cy="5162548"/>
          </a:xfrm>
          <a:prstGeom prst="rect">
            <a:avLst/>
          </a:prstGeom>
          <a:noFill/>
          <a:ln>
            <a:noFill/>
          </a:ln>
        </p:spPr>
      </p:pic>
      <p:sp>
        <p:nvSpPr>
          <p:cNvPr id="371" name="Shape 371"/>
          <p:cNvSpPr txBox="1">
            <a:spLocks noGrp="1"/>
          </p:cNvSpPr>
          <p:nvPr>
            <p:ph type="title"/>
          </p:nvPr>
        </p:nvSpPr>
        <p:spPr>
          <a:xfrm>
            <a:off x="154238" y="100200"/>
            <a:ext cx="4212000" cy="9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372" name="Shape 372"/>
          <p:cNvSpPr txBox="1">
            <a:spLocks noGrp="1"/>
          </p:cNvSpPr>
          <p:nvPr>
            <p:ph type="body" idx="1"/>
          </p:nvPr>
        </p:nvSpPr>
        <p:spPr>
          <a:xfrm>
            <a:off x="250829" y="1085852"/>
            <a:ext cx="4200523" cy="3749673"/>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Content Slide 7">
    <p:spTree>
      <p:nvGrpSpPr>
        <p:cNvPr id="1" name="Shape 412"/>
        <p:cNvGrpSpPr/>
        <p:nvPr/>
      </p:nvGrpSpPr>
      <p:grpSpPr>
        <a:xfrm>
          <a:off x="0" y="0"/>
          <a:ext cx="0" cy="0"/>
          <a:chOff x="0" y="0"/>
          <a:chExt cx="0" cy="0"/>
        </a:xfrm>
      </p:grpSpPr>
      <p:sp>
        <p:nvSpPr>
          <p:cNvPr id="413" name="Shape 413"/>
          <p:cNvSpPr>
            <a:spLocks noGrp="1"/>
          </p:cNvSpPr>
          <p:nvPr>
            <p:ph type="pic" idx="2"/>
          </p:nvPr>
        </p:nvSpPr>
        <p:spPr>
          <a:xfrm>
            <a:off x="4" y="817983"/>
            <a:ext cx="4571999" cy="4325518"/>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4" name="Shape 414"/>
          <p:cNvSpPr/>
          <p:nvPr/>
        </p:nvSpPr>
        <p:spPr>
          <a:xfrm>
            <a:off x="986117" y="1"/>
            <a:ext cx="8157882" cy="817982"/>
          </a:xfrm>
          <a:prstGeom prst="rect">
            <a:avLst/>
          </a:prstGeom>
          <a:solidFill>
            <a:srgbClr val="0063B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415" name="Shape 415"/>
          <p:cNvSpPr txBox="1">
            <a:spLocks noGrp="1"/>
          </p:cNvSpPr>
          <p:nvPr>
            <p:ph type="body" idx="1"/>
          </p:nvPr>
        </p:nvSpPr>
        <p:spPr>
          <a:xfrm>
            <a:off x="4783819" y="1739787"/>
            <a:ext cx="3981261" cy="258670"/>
          </a:xfrm>
          <a:prstGeom prst="rect">
            <a:avLst/>
          </a:prstGeom>
          <a:noFill/>
          <a:ln>
            <a:noFill/>
          </a:ln>
        </p:spPr>
        <p:txBody>
          <a:bodyPr lIns="91425" tIns="91425" rIns="91425" bIns="91425" anchor="t" anchorCtr="0"/>
          <a:lstStyle>
            <a:lvl1pPr marL="0" marR="0" lvl="0" indent="0" algn="l" rtl="0">
              <a:lnSpc>
                <a:spcPct val="86363"/>
              </a:lnSpc>
              <a:spcBef>
                <a:spcPts val="0"/>
              </a:spcBef>
              <a:spcAft>
                <a:spcPts val="0"/>
              </a:spcAft>
              <a:buClr>
                <a:srgbClr val="0063BE"/>
              </a:buClr>
              <a:buFont typeface="Arial"/>
              <a:buNone/>
              <a:defRPr sz="22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6" name="Shape 416"/>
          <p:cNvSpPr/>
          <p:nvPr/>
        </p:nvSpPr>
        <p:spPr>
          <a:xfrm>
            <a:off x="-7751" y="1"/>
            <a:ext cx="1090642" cy="817982"/>
          </a:xfrm>
          <a:prstGeom prst="rect">
            <a:avLst/>
          </a:prstGeom>
          <a:solidFill>
            <a:srgbClr val="B2B2B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417" name="Shape 417"/>
          <p:cNvSpPr txBox="1">
            <a:spLocks noGrp="1"/>
          </p:cNvSpPr>
          <p:nvPr>
            <p:ph type="body" idx="3"/>
          </p:nvPr>
        </p:nvSpPr>
        <p:spPr>
          <a:xfrm>
            <a:off x="4783819" y="1978185"/>
            <a:ext cx="3981261" cy="2351219"/>
          </a:xfrm>
          <a:prstGeom prst="rect">
            <a:avLst/>
          </a:prstGeom>
          <a:noFill/>
          <a:ln>
            <a:noFill/>
          </a:ln>
        </p:spPr>
        <p:txBody>
          <a:bodyPr lIns="91425" tIns="91425" rIns="91425" bIns="91425" anchor="t" anchorCtr="0"/>
          <a:lstStyle>
            <a:lvl1pPr marL="182880" marR="0" lvl="0" indent="-43179" algn="l" rtl="0">
              <a:lnSpc>
                <a:spcPct val="100000"/>
              </a:lnSpc>
              <a:spcBef>
                <a:spcPts val="0"/>
              </a:spcBef>
              <a:spcAft>
                <a:spcPts val="400"/>
              </a:spcAft>
              <a:buClr>
                <a:srgbClr val="0063BE"/>
              </a:buClr>
              <a:buSzPct val="100000"/>
              <a:buFont typeface="Arial"/>
              <a:buChar char="•"/>
              <a:defRPr sz="2200" b="1" i="0" u="none" strike="noStrike" cap="none">
                <a:solidFill>
                  <a:schemeClr val="dk1"/>
                </a:solidFill>
                <a:latin typeface="Arial"/>
                <a:ea typeface="Arial"/>
                <a:cs typeface="Arial"/>
                <a:sym typeface="Arial"/>
              </a:defRPr>
            </a:lvl1pPr>
            <a:lvl2pPr marL="182880" marR="0" lvl="1" indent="-68579" algn="l" rtl="0">
              <a:lnSpc>
                <a:spcPct val="100000"/>
              </a:lnSpc>
              <a:spcBef>
                <a:spcPts val="0"/>
              </a:spcBef>
              <a:spcAft>
                <a:spcPts val="400"/>
              </a:spcAft>
              <a:buClr>
                <a:srgbClr val="0063BE"/>
              </a:buClr>
              <a:buSzPct val="100000"/>
              <a:buFont typeface="Arial"/>
              <a:buChar char="-"/>
              <a:defRPr sz="18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418" name="Shape 418"/>
          <p:cNvGrpSpPr/>
          <p:nvPr/>
        </p:nvGrpSpPr>
        <p:grpSpPr>
          <a:xfrm>
            <a:off x="8351512" y="187172"/>
            <a:ext cx="582138" cy="439101"/>
            <a:chOff x="1632" y="1248"/>
            <a:chExt cx="2614" cy="2614"/>
          </a:xfrm>
        </p:grpSpPr>
        <p:sp>
          <p:nvSpPr>
            <p:cNvPr id="419" name="Shape 419"/>
            <p:cNvSpPr/>
            <p:nvPr/>
          </p:nvSpPr>
          <p:spPr>
            <a:xfrm>
              <a:off x="1756" y="1372"/>
              <a:ext cx="2367" cy="2367"/>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20" name="Shape 420"/>
            <p:cNvSpPr/>
            <p:nvPr/>
          </p:nvSpPr>
          <p:spPr>
            <a:xfrm>
              <a:off x="1632" y="1248"/>
              <a:ext cx="2614" cy="2614"/>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421" name="Shape 421"/>
          <p:cNvSpPr txBox="1">
            <a:spLocks noGrp="1"/>
          </p:cNvSpPr>
          <p:nvPr>
            <p:ph type="body" idx="4"/>
          </p:nvPr>
        </p:nvSpPr>
        <p:spPr>
          <a:xfrm>
            <a:off x="1327150" y="8592"/>
            <a:ext cx="6820830" cy="809392"/>
          </a:xfrm>
          <a:prstGeom prst="rect">
            <a:avLst/>
          </a:prstGeom>
          <a:noFill/>
          <a:ln>
            <a:noFill/>
          </a:ln>
        </p:spPr>
        <p:txBody>
          <a:bodyPr lIns="91425" tIns="91425" rIns="91425" bIns="91425" anchor="ctr" anchorCtr="0"/>
          <a:lstStyle>
            <a:lvl1pPr marL="0" marR="0" lvl="0" indent="0" algn="l" rtl="0">
              <a:lnSpc>
                <a:spcPct val="90500"/>
              </a:lnSpc>
              <a:spcBef>
                <a:spcPts val="0"/>
              </a:spcBef>
              <a:spcAft>
                <a:spcPts val="0"/>
              </a:spcAft>
              <a:buClr>
                <a:srgbClr val="0063BE"/>
              </a:buClr>
              <a:buFont typeface="Arial"/>
              <a:buNone/>
              <a:defRPr sz="4000" b="1" i="0" u="none" strike="noStrike" cap="none">
                <a:solidFill>
                  <a:schemeClr val="lt1"/>
                </a:solidFill>
                <a:latin typeface="Arial"/>
                <a:ea typeface="Arial"/>
                <a:cs typeface="Arial"/>
                <a:sym typeface="Arial"/>
              </a:defRPr>
            </a:lvl1pPr>
            <a:lvl2pPr marL="457200" marR="0" lvl="1" indent="0" algn="l" rtl="0">
              <a:lnSpc>
                <a:spcPct val="100000"/>
              </a:lnSpc>
              <a:spcBef>
                <a:spcPts val="320"/>
              </a:spcBef>
              <a:spcAft>
                <a:spcPts val="0"/>
              </a:spcAft>
              <a:buClr>
                <a:srgbClr val="0063BE"/>
              </a:buClr>
              <a:buFont typeface="Arial"/>
              <a:buNone/>
              <a:defRPr sz="5400" b="1" i="0" u="none" strike="noStrike" cap="none">
                <a:solidFill>
                  <a:srgbClr val="1F497D"/>
                </a:solidFill>
                <a:latin typeface="Arial"/>
                <a:ea typeface="Arial"/>
                <a:cs typeface="Arial"/>
                <a:sym typeface="Arial"/>
              </a:defRPr>
            </a:lvl2pPr>
            <a:lvl3pPr marL="914400" marR="0" lvl="2" indent="0" algn="l" rtl="0">
              <a:lnSpc>
                <a:spcPct val="100000"/>
              </a:lnSpc>
              <a:spcBef>
                <a:spcPts val="320"/>
              </a:spcBef>
              <a:spcAft>
                <a:spcPts val="0"/>
              </a:spcAft>
              <a:buClr>
                <a:srgbClr val="0063BE"/>
              </a:buClr>
              <a:buFont typeface="Arial"/>
              <a:buNone/>
              <a:defRPr sz="5400" b="1" i="0" u="none" strike="noStrike" cap="none">
                <a:solidFill>
                  <a:srgbClr val="1F497D"/>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5400" b="1" i="0" u="none" strike="noStrike" cap="none">
                <a:solidFill>
                  <a:srgbClr val="1F497D"/>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5400" b="1" i="0" u="none" strike="noStrike" cap="none">
                <a:solidFill>
                  <a:srgbClr val="1F497D"/>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422" name="Shape 422"/>
          <p:cNvPicPr preferRelativeResize="0"/>
          <p:nvPr/>
        </p:nvPicPr>
        <p:blipFill rotWithShape="1">
          <a:blip r:embed="rId2">
            <a:alphaModFix/>
          </a:blip>
          <a:srcRect/>
          <a:stretch/>
        </p:blipFill>
        <p:spPr>
          <a:xfrm>
            <a:off x="296058" y="29948"/>
            <a:ext cx="491695" cy="756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4_Content Slide 10">
    <p:spTree>
      <p:nvGrpSpPr>
        <p:cNvPr id="1" name="Shape 423"/>
        <p:cNvGrpSpPr/>
        <p:nvPr/>
      </p:nvGrpSpPr>
      <p:grpSpPr>
        <a:xfrm>
          <a:off x="0" y="0"/>
          <a:ext cx="0" cy="0"/>
          <a:chOff x="0" y="0"/>
          <a:chExt cx="0" cy="0"/>
        </a:xfrm>
      </p:grpSpPr>
      <p:sp>
        <p:nvSpPr>
          <p:cNvPr id="424" name="Shape 424"/>
          <p:cNvSpPr/>
          <p:nvPr/>
        </p:nvSpPr>
        <p:spPr>
          <a:xfrm>
            <a:off x="0" y="0"/>
            <a:ext cx="9144000" cy="817960"/>
          </a:xfrm>
          <a:prstGeom prst="rect">
            <a:avLst/>
          </a:prstGeom>
          <a:solidFill>
            <a:srgbClr val="00206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1400" b="0" i="0" u="none" strike="noStrike" cap="none">
              <a:solidFill>
                <a:srgbClr val="FFFFFF"/>
              </a:solidFill>
              <a:latin typeface="Arial"/>
              <a:ea typeface="Arial"/>
              <a:cs typeface="Arial"/>
              <a:sym typeface="Arial"/>
            </a:endParaRPr>
          </a:p>
        </p:txBody>
      </p:sp>
      <p:grpSp>
        <p:nvGrpSpPr>
          <p:cNvPr id="425" name="Shape 425"/>
          <p:cNvGrpSpPr/>
          <p:nvPr/>
        </p:nvGrpSpPr>
        <p:grpSpPr>
          <a:xfrm>
            <a:off x="8351842" y="186930"/>
            <a:ext cx="581025" cy="439339"/>
            <a:chOff x="1632" y="1248"/>
            <a:chExt cx="2614" cy="2614"/>
          </a:xfrm>
        </p:grpSpPr>
        <p:sp>
          <p:nvSpPr>
            <p:cNvPr id="426" name="Shape 426"/>
            <p:cNvSpPr/>
            <p:nvPr/>
          </p:nvSpPr>
          <p:spPr>
            <a:xfrm>
              <a:off x="1754" y="1368"/>
              <a:ext cx="2370" cy="2373"/>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27" name="Shape 427"/>
            <p:cNvSpPr/>
            <p:nvPr/>
          </p:nvSpPr>
          <p:spPr>
            <a:xfrm>
              <a:off x="1632" y="1248"/>
              <a:ext cx="2614" cy="2614"/>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428" name="Shape 428"/>
          <p:cNvSpPr txBox="1">
            <a:spLocks noGrp="1"/>
          </p:cNvSpPr>
          <p:nvPr>
            <p:ph type="body" idx="1"/>
          </p:nvPr>
        </p:nvSpPr>
        <p:spPr>
          <a:xfrm>
            <a:off x="1327150" y="8592"/>
            <a:ext cx="6820830" cy="809392"/>
          </a:xfrm>
          <a:prstGeom prst="rect">
            <a:avLst/>
          </a:prstGeom>
          <a:noFill/>
          <a:ln>
            <a:noFill/>
          </a:ln>
        </p:spPr>
        <p:txBody>
          <a:bodyPr lIns="91425" tIns="91425" rIns="91425" bIns="91425" anchor="ctr" anchorCtr="0"/>
          <a:lstStyle>
            <a:lvl1pPr marL="0" marR="0" lvl="0" indent="0" algn="l" rtl="0">
              <a:lnSpc>
                <a:spcPct val="90500"/>
              </a:lnSpc>
              <a:spcBef>
                <a:spcPts val="0"/>
              </a:spcBef>
              <a:spcAft>
                <a:spcPts val="0"/>
              </a:spcAft>
              <a:buClr>
                <a:srgbClr val="0063BE"/>
              </a:buClr>
              <a:buFont typeface="Arial"/>
              <a:buNone/>
              <a:defRPr sz="4000" b="1" i="0" u="none" strike="noStrike" cap="none">
                <a:solidFill>
                  <a:schemeClr val="lt1"/>
                </a:solidFill>
                <a:latin typeface="Arial"/>
                <a:ea typeface="Arial"/>
                <a:cs typeface="Arial"/>
                <a:sym typeface="Arial"/>
              </a:defRPr>
            </a:lvl1pPr>
            <a:lvl2pPr marL="457200" marR="0" lvl="1" indent="0" algn="l" rtl="0">
              <a:lnSpc>
                <a:spcPct val="100000"/>
              </a:lnSpc>
              <a:spcBef>
                <a:spcPts val="320"/>
              </a:spcBef>
              <a:spcAft>
                <a:spcPts val="0"/>
              </a:spcAft>
              <a:buClr>
                <a:srgbClr val="0063BE"/>
              </a:buClr>
              <a:buFont typeface="Arial"/>
              <a:buNone/>
              <a:defRPr sz="5400" b="1" i="0" u="none" strike="noStrike" cap="none">
                <a:solidFill>
                  <a:srgbClr val="1F497D"/>
                </a:solidFill>
                <a:latin typeface="Arial"/>
                <a:ea typeface="Arial"/>
                <a:cs typeface="Arial"/>
                <a:sym typeface="Arial"/>
              </a:defRPr>
            </a:lvl2pPr>
            <a:lvl3pPr marL="914400" marR="0" lvl="2" indent="0" algn="l" rtl="0">
              <a:lnSpc>
                <a:spcPct val="100000"/>
              </a:lnSpc>
              <a:spcBef>
                <a:spcPts val="320"/>
              </a:spcBef>
              <a:spcAft>
                <a:spcPts val="0"/>
              </a:spcAft>
              <a:buClr>
                <a:srgbClr val="0063BE"/>
              </a:buClr>
              <a:buFont typeface="Arial"/>
              <a:buNone/>
              <a:defRPr sz="5400" b="1" i="0" u="none" strike="noStrike" cap="none">
                <a:solidFill>
                  <a:srgbClr val="1F497D"/>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5400" b="1" i="0" u="none" strike="noStrike" cap="none">
                <a:solidFill>
                  <a:srgbClr val="1F497D"/>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5400" b="1" i="0" u="none" strike="noStrike" cap="none">
                <a:solidFill>
                  <a:srgbClr val="1F497D"/>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9" name="Shape 429"/>
          <p:cNvSpPr txBox="1">
            <a:spLocks noGrp="1"/>
          </p:cNvSpPr>
          <p:nvPr>
            <p:ph type="sldNum" idx="12"/>
          </p:nvPr>
        </p:nvSpPr>
        <p:spPr>
          <a:xfrm>
            <a:off x="7416804" y="4694237"/>
            <a:ext cx="1547813" cy="2412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GB"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ntent Slide 10">
    <p:spTree>
      <p:nvGrpSpPr>
        <p:cNvPr id="1" name=""/>
        <p:cNvGrpSpPr/>
        <p:nvPr/>
      </p:nvGrpSpPr>
      <p:grpSpPr>
        <a:xfrm>
          <a:off x="0" y="0"/>
          <a:ext cx="0" cy="0"/>
          <a:chOff x="0" y="0"/>
          <a:chExt cx="0" cy="0"/>
        </a:xfrm>
      </p:grpSpPr>
      <p:sp>
        <p:nvSpPr>
          <p:cNvPr id="3" name="Rectangle 2"/>
          <p:cNvSpPr/>
          <p:nvPr userDrawn="1"/>
        </p:nvSpPr>
        <p:spPr>
          <a:xfrm>
            <a:off x="0" y="0"/>
            <a:ext cx="9144000" cy="8179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grpSp>
        <p:nvGrpSpPr>
          <p:cNvPr id="2" name="Group 4"/>
          <p:cNvGrpSpPr>
            <a:grpSpLocks noChangeAspect="1"/>
          </p:cNvGrpSpPr>
          <p:nvPr userDrawn="1"/>
        </p:nvGrpSpPr>
        <p:grpSpPr bwMode="auto">
          <a:xfrm>
            <a:off x="8351841" y="186930"/>
            <a:ext cx="581025" cy="439340"/>
            <a:chOff x="1633" y="1249"/>
            <a:chExt cx="2614" cy="2614"/>
          </a:xfrm>
        </p:grpSpPr>
        <p:sp>
          <p:nvSpPr>
            <p:cNvPr id="5" name="Freeform 5"/>
            <p:cNvSpPr>
              <a:spLocks/>
            </p:cNvSpPr>
            <p:nvPr/>
          </p:nvSpPr>
          <p:spPr bwMode="auto">
            <a:xfrm>
              <a:off x="1754" y="1369"/>
              <a:ext cx="2371" cy="2373"/>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a:defRPr/>
              </a:pPr>
              <a:endParaRPr lang="en-US" dirty="0">
                <a:solidFill>
                  <a:prstClr val="black"/>
                </a:solidFill>
              </a:endParaRPr>
            </a:p>
          </p:txBody>
        </p:sp>
        <p:sp>
          <p:nvSpPr>
            <p:cNvPr id="6"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a:defRPr/>
              </a:pPr>
              <a:endParaRPr lang="en-US" dirty="0">
                <a:solidFill>
                  <a:prstClr val="black"/>
                </a:solidFill>
              </a:endParaRPr>
            </a:p>
          </p:txBody>
        </p:sp>
      </p:grpSp>
      <p:sp>
        <p:nvSpPr>
          <p:cNvPr id="17" name="Text Placeholder 26"/>
          <p:cNvSpPr>
            <a:spLocks noGrp="1"/>
          </p:cNvSpPr>
          <p:nvPr>
            <p:ph type="body" sz="quarter" idx="10"/>
          </p:nvPr>
        </p:nvSpPr>
        <p:spPr>
          <a:xfrm>
            <a:off x="1327150" y="8591"/>
            <a:ext cx="6820830" cy="809393"/>
          </a:xfrm>
          <a:prstGeom prst="rect">
            <a:avLst/>
          </a:prstGeom>
        </p:spPr>
        <p:txBody>
          <a:bodyPr lIns="0" tIns="73152" rIns="0" bIns="0" anchor="ctr">
            <a:noAutofit/>
          </a:bodyPr>
          <a:lstStyle>
            <a:lvl1pPr marL="0" indent="0">
              <a:lnSpc>
                <a:spcPts val="3620"/>
              </a:lnSpc>
              <a:spcBef>
                <a:spcPts val="0"/>
              </a:spcBef>
              <a:spcAft>
                <a:spcPts val="0"/>
              </a:spcAft>
              <a:buNone/>
              <a:defRPr sz="4000" b="1" cap="all" baseline="0">
                <a:solidFill>
                  <a:schemeClr val="bg1"/>
                </a:solidFill>
                <a:latin typeface="Arial"/>
                <a:cs typeface="Arial"/>
              </a:defRPr>
            </a:lvl1pPr>
            <a:lvl2pPr marL="457200" indent="0">
              <a:buNone/>
              <a:defRPr sz="5400" b="1">
                <a:solidFill>
                  <a:srgbClr val="1F497D"/>
                </a:solidFill>
                <a:latin typeface="Arial"/>
                <a:cs typeface="Arial"/>
              </a:defRPr>
            </a:lvl2pPr>
            <a:lvl3pPr marL="914400" indent="0">
              <a:buNone/>
              <a:defRPr sz="5400" b="1">
                <a:solidFill>
                  <a:srgbClr val="1F497D"/>
                </a:solidFill>
                <a:latin typeface="Arial"/>
                <a:cs typeface="Arial"/>
              </a:defRPr>
            </a:lvl3pPr>
            <a:lvl4pPr marL="1371600" indent="0">
              <a:buNone/>
              <a:defRPr sz="5400" b="1">
                <a:solidFill>
                  <a:srgbClr val="1F497D"/>
                </a:solidFill>
                <a:latin typeface="Arial"/>
                <a:cs typeface="Arial"/>
              </a:defRPr>
            </a:lvl4pPr>
            <a:lvl5pPr marL="1828800" indent="0">
              <a:buNone/>
              <a:defRPr sz="5400" b="1">
                <a:solidFill>
                  <a:srgbClr val="1F497D"/>
                </a:solidFill>
                <a:latin typeface="Arial"/>
                <a:cs typeface="Arial"/>
              </a:defRPr>
            </a:lvl5pPr>
          </a:lstStyle>
          <a:p>
            <a:pPr lvl="0"/>
            <a:r>
              <a:rPr lang="en-US" smtClean="0"/>
              <a:t>Click to edit Master text styles</a:t>
            </a:r>
          </a:p>
        </p:txBody>
      </p:sp>
      <p:sp>
        <p:nvSpPr>
          <p:cNvPr id="7" name="Slide Number Placeholder 1"/>
          <p:cNvSpPr>
            <a:spLocks noGrp="1"/>
          </p:cNvSpPr>
          <p:nvPr>
            <p:ph type="sldNum" sz="quarter" idx="11"/>
          </p:nvPr>
        </p:nvSpPr>
        <p:spPr/>
        <p:txBody>
          <a:bodyPr/>
          <a:lstStyle>
            <a:lvl1pPr>
              <a:defRPr>
                <a:solidFill>
                  <a:prstClr val="black"/>
                </a:solidFill>
              </a:defRPr>
            </a:lvl1pPr>
          </a:lstStyle>
          <a:p>
            <a:pPr>
              <a:defRPr/>
            </a:pPr>
            <a:fld id="{117A6BDB-2A33-42F2-B8ED-B261603A222F}"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cSld name="8_Custom Layout">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154800" y="100202"/>
            <a:ext cx="8007300" cy="7364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269" name="Shape 269"/>
          <p:cNvSpPr txBox="1">
            <a:spLocks noGrp="1"/>
          </p:cNvSpPr>
          <p:nvPr>
            <p:ph type="sldNum" idx="12"/>
          </p:nvPr>
        </p:nvSpPr>
        <p:spPr>
          <a:xfrm>
            <a:off x="7416804" y="4694237"/>
            <a:ext cx="1547813" cy="2412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r>
              <a:rPr lang="en-GB" sz="800" b="0" i="0" u="none" strike="noStrike" cap="none">
                <a:solidFill>
                  <a:schemeClr val="dk1"/>
                </a:solidFill>
                <a:latin typeface="Arial"/>
                <a:ea typeface="Arial"/>
                <a:cs typeface="Arial"/>
                <a:sym typeface="Arial"/>
              </a:rPr>
              <a:t>PAGE </a:t>
            </a:r>
            <a:fld id="{00000000-1234-1234-1234-123412341234}" type="slidenum">
              <a:rPr lang="en-GB" sz="8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a:t>
            </a:fld>
            <a:endParaRPr lang="en-GB"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972F7BE-D8A7-A449-9D08-C59C2B684A97}" type="datetimeFigureOut">
              <a:rPr lang="en-US" smtClean="0"/>
              <a:pPr/>
              <a:t>8/20/2018</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3FC066-83D1-AC45-B3D9-F0E1B9B1F823}" type="slidenum">
              <a:rPr lang="en-US" smtClean="0"/>
              <a:pPr/>
              <a:t>‹#›</a:t>
            </a:fld>
            <a:endParaRPr lang="en-US"/>
          </a:p>
        </p:txBody>
      </p:sp>
      <p:grpSp>
        <p:nvGrpSpPr>
          <p:cNvPr id="7" name="Group 9"/>
          <p:cNvGrpSpPr/>
          <p:nvPr userDrawn="1"/>
        </p:nvGrpSpPr>
        <p:grpSpPr>
          <a:xfrm>
            <a:off x="8119552" y="235056"/>
            <a:ext cx="699285" cy="525421"/>
            <a:chOff x="8084584" y="278379"/>
            <a:chExt cx="769214" cy="770617"/>
          </a:xfrm>
        </p:grpSpPr>
        <p:sp>
          <p:nvSpPr>
            <p:cNvPr id="11" name="Oval 10"/>
            <p:cNvSpPr/>
            <p:nvPr/>
          </p:nvSpPr>
          <p:spPr>
            <a:xfrm>
              <a:off x="8104498" y="278379"/>
              <a:ext cx="749300" cy="749300"/>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Freeform 6"/>
            <p:cNvSpPr>
              <a:spLocks noEditPoints="1"/>
            </p:cNvSpPr>
            <p:nvPr/>
          </p:nvSpPr>
          <p:spPr bwMode="auto">
            <a:xfrm>
              <a:off x="8084584" y="278379"/>
              <a:ext cx="769214" cy="770617"/>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sz="1800" dirty="0">
                <a:solidFill>
                  <a:prstClr val="black"/>
                </a:solidFill>
                <a:latin typeface="Arial"/>
                <a:ea typeface="+mn-ea"/>
              </a:endParaRPr>
            </a:p>
          </p:txBody>
        </p:sp>
      </p:grpSp>
    </p:spTree>
    <p:extLst>
      <p:ext uri="{BB962C8B-B14F-4D97-AF65-F5344CB8AC3E}">
        <p14:creationId xmlns:p14="http://schemas.microsoft.com/office/powerpoint/2010/main" xmlns="" val="1843503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_Content Slide 11">
    <p:spTree>
      <p:nvGrpSpPr>
        <p:cNvPr id="1" name=""/>
        <p:cNvGrpSpPr/>
        <p:nvPr/>
      </p:nvGrpSpPr>
      <p:grpSpPr>
        <a:xfrm>
          <a:off x="0" y="0"/>
          <a:ext cx="0" cy="0"/>
          <a:chOff x="0" y="0"/>
          <a:chExt cx="0" cy="0"/>
        </a:xfrm>
      </p:grpSpPr>
      <p:sp>
        <p:nvSpPr>
          <p:cNvPr id="25" name="Rectangle 24"/>
          <p:cNvSpPr/>
          <p:nvPr/>
        </p:nvSpPr>
        <p:spPr>
          <a:xfrm>
            <a:off x="2" y="1"/>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latin typeface="Arial"/>
            </a:endParaRPr>
          </a:p>
        </p:txBody>
      </p:sp>
      <p:sp>
        <p:nvSpPr>
          <p:cNvPr id="14" name="Rectangle 13"/>
          <p:cNvSpPr/>
          <p:nvPr/>
        </p:nvSpPr>
        <p:spPr>
          <a:xfrm>
            <a:off x="235362" y="4968396"/>
            <a:ext cx="1255152" cy="107722"/>
          </a:xfrm>
          <a:prstGeom prst="rect">
            <a:avLst/>
          </a:prstGeom>
        </p:spPr>
        <p:txBody>
          <a:bodyPr wrap="none" lIns="0" tIns="0" rIns="0" bIns="0">
            <a:spAutoFit/>
          </a:bodyPr>
          <a:lstStyle/>
          <a:p>
            <a:pPr defTabSz="457200" fontAlgn="auto">
              <a:spcBef>
                <a:spcPts val="0"/>
              </a:spcBef>
              <a:spcAft>
                <a:spcPts val="0"/>
              </a:spcAft>
            </a:pPr>
            <a:r>
              <a:rPr lang="en-US" sz="700" dirty="0" smtClean="0">
                <a:solidFill>
                  <a:srgbClr val="000000"/>
                </a:solidFill>
                <a:latin typeface="Arial"/>
                <a:cs typeface="Arial"/>
              </a:rPr>
              <a:t>© 2014 Motorola Solutions, Inc.</a:t>
            </a:r>
            <a:endParaRPr lang="en-US" sz="700" dirty="0">
              <a:solidFill>
                <a:srgbClr val="000000"/>
              </a:solidFill>
              <a:latin typeface="Arial"/>
              <a:cs typeface="Arial"/>
            </a:endParaRPr>
          </a:p>
        </p:txBody>
      </p:sp>
      <p:sp>
        <p:nvSpPr>
          <p:cNvPr id="13" name="Text Placeholder 26"/>
          <p:cNvSpPr>
            <a:spLocks noGrp="1"/>
          </p:cNvSpPr>
          <p:nvPr>
            <p:ph type="body" sz="quarter" idx="10" hasCustomPrompt="1"/>
          </p:nvPr>
        </p:nvSpPr>
        <p:spPr>
          <a:xfrm>
            <a:off x="1325567" y="11458"/>
            <a:ext cx="6751638" cy="756896"/>
          </a:xfrm>
          <a:prstGeom prst="rect">
            <a:avLst/>
          </a:prstGeom>
        </p:spPr>
        <p:txBody>
          <a:bodyPr wrap="square" lIns="0" tIns="137160" rIns="0" bIns="0" anchor="ctr" anchorCtr="0">
            <a:noAutofit/>
          </a:bodyPr>
          <a:lstStyle>
            <a:lvl1pPr marL="0" indent="0">
              <a:lnSpc>
                <a:spcPts val="3620"/>
              </a:lnSpc>
              <a:spcBef>
                <a:spcPts val="0"/>
              </a:spcBef>
              <a:spcAft>
                <a:spcPts val="0"/>
              </a:spcAft>
              <a:buNone/>
              <a:defRPr sz="4000" b="1" cap="all" baseline="0">
                <a:solidFill>
                  <a:schemeClr val="bg1"/>
                </a:solidFill>
                <a:latin typeface="Arial"/>
                <a:cs typeface="Arial"/>
              </a:defRPr>
            </a:lvl1pPr>
            <a:lvl2pPr marL="457200" indent="0">
              <a:buNone/>
              <a:defRPr sz="5400" b="1">
                <a:solidFill>
                  <a:srgbClr val="1F497D"/>
                </a:solidFill>
                <a:latin typeface="Arial"/>
                <a:cs typeface="Arial"/>
              </a:defRPr>
            </a:lvl2pPr>
            <a:lvl3pPr marL="914400" indent="0">
              <a:buNone/>
              <a:defRPr sz="5400" b="1">
                <a:solidFill>
                  <a:srgbClr val="1F497D"/>
                </a:solidFill>
                <a:latin typeface="Arial"/>
                <a:cs typeface="Arial"/>
              </a:defRPr>
            </a:lvl3pPr>
            <a:lvl4pPr marL="1371600" indent="0">
              <a:buNone/>
              <a:defRPr sz="5400" b="1">
                <a:solidFill>
                  <a:srgbClr val="1F497D"/>
                </a:solidFill>
                <a:latin typeface="Arial"/>
                <a:cs typeface="Arial"/>
              </a:defRPr>
            </a:lvl4pPr>
            <a:lvl5pPr marL="1828800" indent="0">
              <a:buNone/>
              <a:defRPr sz="5400" b="1">
                <a:solidFill>
                  <a:srgbClr val="1F497D"/>
                </a:solidFill>
                <a:latin typeface="Arial"/>
                <a:cs typeface="Arial"/>
              </a:defRPr>
            </a:lvl5pPr>
          </a:lstStyle>
          <a:p>
            <a:pPr lvl="0"/>
            <a:r>
              <a:rPr lang="en-US" dirty="0" smtClean="0"/>
              <a:t>HEADLINE GOES HERE</a:t>
            </a:r>
            <a:endParaRPr lang="en-US" dirty="0"/>
          </a:p>
        </p:txBody>
      </p:sp>
      <p:sp>
        <p:nvSpPr>
          <p:cNvPr id="2" name="Slide Number Placeholder 1"/>
          <p:cNvSpPr>
            <a:spLocks noGrp="1"/>
          </p:cNvSpPr>
          <p:nvPr>
            <p:ph type="sldNum" sz="quarter" idx="17"/>
          </p:nvPr>
        </p:nvSpPr>
        <p:spPr>
          <a:xfrm>
            <a:off x="6783481" y="4767270"/>
            <a:ext cx="2133600" cy="274638"/>
          </a:xfrm>
          <a:prstGeom prst="rect">
            <a:avLst/>
          </a:prstGeom>
        </p:spPr>
        <p:txBody>
          <a:bodyPr/>
          <a:lstStyle/>
          <a:p>
            <a:fld id="{97DBCBE1-535C-344C-9087-C730BD078685}" type="slidenum">
              <a:rPr lang="en-US" smtClean="0">
                <a:latin typeface="Arial"/>
              </a:rPr>
              <a:pPr/>
              <a:t>‹#›</a:t>
            </a:fld>
            <a:endParaRPr lang="en-US" dirty="0">
              <a:latin typeface="Arial"/>
            </a:endParaRPr>
          </a:p>
        </p:txBody>
      </p:sp>
      <p:sp>
        <p:nvSpPr>
          <p:cNvPr id="19" name="Text Placeholder 32"/>
          <p:cNvSpPr>
            <a:spLocks noGrp="1"/>
          </p:cNvSpPr>
          <p:nvPr>
            <p:ph type="body" sz="quarter" idx="15" hasCustomPrompt="1"/>
          </p:nvPr>
        </p:nvSpPr>
        <p:spPr>
          <a:xfrm>
            <a:off x="1325569" y="1110862"/>
            <a:ext cx="3674161" cy="344894"/>
          </a:xfrm>
          <a:prstGeom prst="rect">
            <a:avLst/>
          </a:prstGeom>
        </p:spPr>
        <p:txBody>
          <a:bodyPr lIns="0" tIns="0" rIns="0" bIns="0" anchor="t" anchorCtr="0"/>
          <a:lstStyle>
            <a:lvl1pPr marL="0" indent="0">
              <a:lnSpc>
                <a:spcPts val="1900"/>
              </a:lnSpc>
              <a:spcBef>
                <a:spcPts val="0"/>
              </a:spcBef>
              <a:buNone/>
              <a:defRPr sz="2200" b="1" cap="all">
                <a:solidFill>
                  <a:schemeClr val="bg1"/>
                </a:solidFill>
                <a:latin typeface="Arial"/>
                <a:cs typeface="Arial"/>
              </a:defRPr>
            </a:lvl1pPr>
          </a:lstStyle>
          <a:p>
            <a:pPr lvl="0"/>
            <a:r>
              <a:rPr lang="en-US" dirty="0" smtClean="0"/>
              <a:t>SUBHEAD GOES HERE</a:t>
            </a:r>
          </a:p>
        </p:txBody>
      </p:sp>
      <p:sp>
        <p:nvSpPr>
          <p:cNvPr id="35" name="Rectangle 34"/>
          <p:cNvSpPr>
            <a:spLocks/>
          </p:cNvSpPr>
          <p:nvPr/>
        </p:nvSpPr>
        <p:spPr>
          <a:xfrm>
            <a:off x="4" y="0"/>
            <a:ext cx="1097280" cy="822960"/>
          </a:xfrm>
          <a:prstGeom prst="rect">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latin typeface="Arial"/>
            </a:endParaRPr>
          </a:p>
        </p:txBody>
      </p:sp>
      <p:sp>
        <p:nvSpPr>
          <p:cNvPr id="36" name="Text Placeholder 2"/>
          <p:cNvSpPr>
            <a:spLocks noGrp="1"/>
          </p:cNvSpPr>
          <p:nvPr>
            <p:ph type="body" sz="quarter" idx="21" hasCustomPrompt="1"/>
          </p:nvPr>
        </p:nvSpPr>
        <p:spPr>
          <a:xfrm>
            <a:off x="186911" y="63273"/>
            <a:ext cx="766559" cy="705084"/>
          </a:xfrm>
          <a:prstGeom prst="rect">
            <a:avLst/>
          </a:prstGeom>
          <a:noFill/>
          <a:ln>
            <a:noFill/>
          </a:ln>
        </p:spPr>
        <p:txBody>
          <a:bodyPr vert="horz" lIns="0"/>
          <a:lstStyle>
            <a:lvl1pPr marL="0" indent="0">
              <a:buFontTx/>
              <a:buNone/>
              <a:defRPr sz="1100" b="1" baseline="0">
                <a:solidFill>
                  <a:srgbClr val="000000"/>
                </a:solidFill>
                <a:latin typeface="Arial"/>
                <a:cs typeface="Arial"/>
              </a:defRPr>
            </a:lvl1pPr>
          </a:lstStyle>
          <a:p>
            <a:pPr lvl="0"/>
            <a:r>
              <a:rPr lang="en-US" dirty="0" smtClean="0"/>
              <a:t>Insert category icon here. See slide 49/50.</a:t>
            </a:r>
            <a:endParaRPr lang="en-US" dirty="0"/>
          </a:p>
        </p:txBody>
      </p:sp>
      <p:grpSp>
        <p:nvGrpSpPr>
          <p:cNvPr id="3" name="Group 4"/>
          <p:cNvGrpSpPr>
            <a:grpSpLocks noChangeAspect="1"/>
          </p:cNvGrpSpPr>
          <p:nvPr/>
        </p:nvGrpSpPr>
        <p:grpSpPr bwMode="auto">
          <a:xfrm>
            <a:off x="8351513" y="187179"/>
            <a:ext cx="582138" cy="439104"/>
            <a:chOff x="1633" y="1249"/>
            <a:chExt cx="2614" cy="2614"/>
          </a:xfrm>
        </p:grpSpPr>
        <p:sp>
          <p:nvSpPr>
            <p:cNvPr id="38"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39"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4" name="Group 4"/>
          <p:cNvGrpSpPr>
            <a:grpSpLocks noChangeAspect="1"/>
          </p:cNvGrpSpPr>
          <p:nvPr/>
        </p:nvGrpSpPr>
        <p:grpSpPr bwMode="auto">
          <a:xfrm>
            <a:off x="8351513" y="187179"/>
            <a:ext cx="582138" cy="439104"/>
            <a:chOff x="1633" y="1249"/>
            <a:chExt cx="2614" cy="2614"/>
          </a:xfrm>
        </p:grpSpPr>
        <p:sp>
          <p:nvSpPr>
            <p:cNvPr id="17"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18"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5" name="Group 4"/>
          <p:cNvGrpSpPr>
            <a:grpSpLocks noChangeAspect="1"/>
          </p:cNvGrpSpPr>
          <p:nvPr/>
        </p:nvGrpSpPr>
        <p:grpSpPr bwMode="auto">
          <a:xfrm>
            <a:off x="8351513" y="187179"/>
            <a:ext cx="582138" cy="439104"/>
            <a:chOff x="1633" y="1249"/>
            <a:chExt cx="2614" cy="2614"/>
          </a:xfrm>
        </p:grpSpPr>
        <p:sp>
          <p:nvSpPr>
            <p:cNvPr id="23"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24"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6" name="Group 4"/>
          <p:cNvGrpSpPr>
            <a:grpSpLocks noChangeAspect="1"/>
          </p:cNvGrpSpPr>
          <p:nvPr/>
        </p:nvGrpSpPr>
        <p:grpSpPr bwMode="auto">
          <a:xfrm>
            <a:off x="8351513" y="187179"/>
            <a:ext cx="582138" cy="439104"/>
            <a:chOff x="1633" y="1249"/>
            <a:chExt cx="2614" cy="2614"/>
          </a:xfrm>
        </p:grpSpPr>
        <p:sp>
          <p:nvSpPr>
            <p:cNvPr id="28"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29"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7" name="Group 4"/>
          <p:cNvGrpSpPr>
            <a:grpSpLocks noChangeAspect="1"/>
          </p:cNvGrpSpPr>
          <p:nvPr/>
        </p:nvGrpSpPr>
        <p:grpSpPr bwMode="auto">
          <a:xfrm>
            <a:off x="8351513" y="187179"/>
            <a:ext cx="582138" cy="439104"/>
            <a:chOff x="1633" y="1249"/>
            <a:chExt cx="2614" cy="2614"/>
          </a:xfrm>
        </p:grpSpPr>
        <p:sp>
          <p:nvSpPr>
            <p:cNvPr id="32"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33"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8" name="Group 4"/>
          <p:cNvGrpSpPr>
            <a:grpSpLocks noChangeAspect="1"/>
          </p:cNvGrpSpPr>
          <p:nvPr/>
        </p:nvGrpSpPr>
        <p:grpSpPr bwMode="auto">
          <a:xfrm>
            <a:off x="8351513" y="187179"/>
            <a:ext cx="582138" cy="439104"/>
            <a:chOff x="1633" y="1249"/>
            <a:chExt cx="2614" cy="2614"/>
          </a:xfrm>
        </p:grpSpPr>
        <p:sp>
          <p:nvSpPr>
            <p:cNvPr id="41"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42"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9" name="Group 4"/>
          <p:cNvGrpSpPr>
            <a:grpSpLocks noChangeAspect="1"/>
          </p:cNvGrpSpPr>
          <p:nvPr/>
        </p:nvGrpSpPr>
        <p:grpSpPr bwMode="auto">
          <a:xfrm>
            <a:off x="8351513" y="187179"/>
            <a:ext cx="582138" cy="439104"/>
            <a:chOff x="1633" y="1249"/>
            <a:chExt cx="2614" cy="2614"/>
          </a:xfrm>
        </p:grpSpPr>
        <p:sp>
          <p:nvSpPr>
            <p:cNvPr id="34"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43"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10" name="Group 4"/>
          <p:cNvGrpSpPr>
            <a:grpSpLocks noChangeAspect="1"/>
          </p:cNvGrpSpPr>
          <p:nvPr/>
        </p:nvGrpSpPr>
        <p:grpSpPr bwMode="auto">
          <a:xfrm>
            <a:off x="8351513" y="187179"/>
            <a:ext cx="582138" cy="439104"/>
            <a:chOff x="1633" y="1249"/>
            <a:chExt cx="2614" cy="2614"/>
          </a:xfrm>
        </p:grpSpPr>
        <p:sp>
          <p:nvSpPr>
            <p:cNvPr id="45"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46"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sp>
        <p:nvSpPr>
          <p:cNvPr id="48" name="Text Placeholder 3"/>
          <p:cNvSpPr>
            <a:spLocks noGrp="1"/>
          </p:cNvSpPr>
          <p:nvPr>
            <p:ph type="body" sz="quarter" idx="23" hasCustomPrompt="1"/>
          </p:nvPr>
        </p:nvSpPr>
        <p:spPr>
          <a:xfrm>
            <a:off x="1325576" y="1411871"/>
            <a:ext cx="3677033" cy="1313180"/>
          </a:xfrm>
          <a:prstGeom prst="rect">
            <a:avLst/>
          </a:prstGeom>
        </p:spPr>
        <p:txBody>
          <a:bodyPr vert="horz" wrap="square" lIns="0" tIns="0" rIns="0" bIns="0">
            <a:spAutoFit/>
          </a:bodyPr>
          <a:lstStyle>
            <a:lvl1pPr marL="182880" indent="-182880">
              <a:spcBef>
                <a:spcPts val="0"/>
              </a:spcBef>
              <a:spcAft>
                <a:spcPts val="80"/>
              </a:spcAft>
              <a:buClr>
                <a:schemeClr val="bg1"/>
              </a:buClr>
              <a:defRPr sz="2200">
                <a:solidFill>
                  <a:schemeClr val="bg1"/>
                </a:solidFill>
                <a:latin typeface="Arial"/>
                <a:cs typeface="Arial"/>
              </a:defRPr>
            </a:lvl1pPr>
            <a:lvl2pPr marL="365760" indent="-182880">
              <a:spcBef>
                <a:spcPts val="0"/>
              </a:spcBef>
              <a:spcAft>
                <a:spcPts val="80"/>
              </a:spcAft>
              <a:buClr>
                <a:schemeClr val="bg1"/>
              </a:buClr>
              <a:defRPr sz="1800">
                <a:solidFill>
                  <a:schemeClr val="bg1"/>
                </a:solidFill>
                <a:latin typeface="Arial"/>
                <a:cs typeface="Arial"/>
              </a:defRPr>
            </a:lvl2pPr>
            <a:lvl3pPr marL="548640" indent="-182880">
              <a:spcBef>
                <a:spcPts val="0"/>
              </a:spcBef>
              <a:spcAft>
                <a:spcPts val="90"/>
              </a:spcAft>
              <a:buClr>
                <a:schemeClr val="bg1"/>
              </a:buClr>
              <a:defRPr sz="1600">
                <a:solidFill>
                  <a:schemeClr val="bg1"/>
                </a:solidFill>
                <a:latin typeface="Arial"/>
                <a:cs typeface="Arial"/>
              </a:defRPr>
            </a:lvl3pPr>
            <a:lvl4pPr marL="731520" indent="-182880">
              <a:spcBef>
                <a:spcPts val="0"/>
              </a:spcBef>
              <a:spcAft>
                <a:spcPts val="120"/>
              </a:spcAft>
              <a:buClr>
                <a:schemeClr val="bg1"/>
              </a:buClr>
              <a:defRPr sz="1400">
                <a:solidFill>
                  <a:schemeClr val="bg1"/>
                </a:solidFill>
                <a:latin typeface="Arial"/>
                <a:cs typeface="Arial"/>
              </a:defRPr>
            </a:lvl4pPr>
            <a:lvl5pPr marL="914400" indent="-182880">
              <a:spcBef>
                <a:spcPts val="0"/>
              </a:spcBef>
              <a:spcAft>
                <a:spcPts val="140"/>
              </a:spcAft>
              <a:buClr>
                <a:schemeClr val="bg1"/>
              </a:buClr>
              <a:buFont typeface="Arial"/>
              <a:buChar char="•"/>
              <a:defRPr sz="1200">
                <a:solidFill>
                  <a:schemeClr val="bg1"/>
                </a:solidFill>
                <a:latin typeface="Arial"/>
                <a:cs typeface="Arial"/>
              </a:defRPr>
            </a:lvl5pPr>
            <a:lvl6pPr marL="1051560" indent="-137160">
              <a:spcBef>
                <a:spcPts val="0"/>
              </a:spcBef>
              <a:spcAft>
                <a:spcPts val="100"/>
              </a:spcAft>
              <a:buClr>
                <a:schemeClr val="bg1"/>
              </a:buClr>
              <a:buFont typeface="Lucida Grande"/>
              <a:buChar char="-"/>
              <a:defRPr sz="1000" baseline="0">
                <a:solidFill>
                  <a:schemeClr val="bg1"/>
                </a:solidFill>
                <a:latin typeface="Arial"/>
                <a:cs typeface="Arial"/>
              </a:defRPr>
            </a:lvl6pPr>
            <a:lvl7pPr marL="1051560" indent="-137160">
              <a:spcBef>
                <a:spcPts val="0"/>
              </a:spcBef>
              <a:spcAft>
                <a:spcPts val="100"/>
              </a:spcAft>
              <a:buClr>
                <a:schemeClr val="bg1"/>
              </a:buClr>
              <a:defRPr sz="1000">
                <a:solidFill>
                  <a:schemeClr val="bg1"/>
                </a:solidFill>
              </a:defRPr>
            </a:lvl7pPr>
            <a:lvl8pPr marL="1051560" marR="0" indent="-137160" algn="l" defTabSz="457200" rtl="0" eaLnBrk="1" fontAlgn="auto" latinLnBrk="0" hangingPunct="1">
              <a:lnSpc>
                <a:spcPct val="100000"/>
              </a:lnSpc>
              <a:spcBef>
                <a:spcPts val="0"/>
              </a:spcBef>
              <a:spcAft>
                <a:spcPts val="100"/>
              </a:spcAft>
              <a:buClr>
                <a:schemeClr val="bg1"/>
              </a:buClr>
              <a:buSzTx/>
              <a:buFont typeface="Lucida Grande"/>
              <a:buChar char="-"/>
              <a:tabLst/>
              <a:defRPr sz="1000">
                <a:solidFill>
                  <a:schemeClr val="bg1"/>
                </a:solidFill>
              </a:defRPr>
            </a:lvl8pPr>
            <a:lvl9pPr marL="1051560" indent="-137160">
              <a:spcBef>
                <a:spcPts val="0"/>
              </a:spcBef>
              <a:spcAft>
                <a:spcPts val="100"/>
              </a:spcAft>
              <a:buClr>
                <a:schemeClr val="bg1"/>
              </a:buClr>
              <a:defRPr sz="1000">
                <a:solidFill>
                  <a:schemeClr val="bg1"/>
                </a:solidFill>
              </a:defRPr>
            </a:lvl9pPr>
          </a:lstStyle>
          <a:p>
            <a:pPr lvl="0"/>
            <a:r>
              <a:rPr lang="en-US" dirty="0" smtClean="0"/>
              <a:t>Second level content</a:t>
            </a:r>
          </a:p>
          <a:p>
            <a:pPr lvl="1"/>
            <a:r>
              <a:rPr lang="en-US" dirty="0" smtClean="0"/>
              <a:t>Third level content</a:t>
            </a:r>
          </a:p>
          <a:p>
            <a:pPr lvl="2"/>
            <a:r>
              <a:rPr lang="en-US" dirty="0" smtClean="0"/>
              <a:t>Fourth level content</a:t>
            </a:r>
          </a:p>
          <a:p>
            <a:pPr lvl="3"/>
            <a:r>
              <a:rPr lang="en-US" dirty="0" smtClean="0"/>
              <a:t>Fifth level content</a:t>
            </a:r>
          </a:p>
          <a:p>
            <a:pPr lvl="4"/>
            <a:r>
              <a:rPr lang="en-US" dirty="0" smtClean="0"/>
              <a:t>Sixth level content</a:t>
            </a:r>
          </a:p>
        </p:txBody>
      </p:sp>
      <p:grpSp>
        <p:nvGrpSpPr>
          <p:cNvPr id="11" name="Group 4"/>
          <p:cNvGrpSpPr>
            <a:grpSpLocks noChangeAspect="1"/>
          </p:cNvGrpSpPr>
          <p:nvPr userDrawn="1"/>
        </p:nvGrpSpPr>
        <p:grpSpPr bwMode="auto">
          <a:xfrm>
            <a:off x="8351513" y="187179"/>
            <a:ext cx="582138" cy="439104"/>
            <a:chOff x="1633" y="1249"/>
            <a:chExt cx="2614" cy="2614"/>
          </a:xfrm>
        </p:grpSpPr>
        <p:sp>
          <p:nvSpPr>
            <p:cNvPr id="49"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50"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spTree>
    <p:extLst>
      <p:ext uri="{BB962C8B-B14F-4D97-AF65-F5344CB8AC3E}">
        <p14:creationId xmlns:p14="http://schemas.microsoft.com/office/powerpoint/2010/main" xmlns="" val="180421186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Content Slide 11">
    <p:spTree>
      <p:nvGrpSpPr>
        <p:cNvPr id="1" name=""/>
        <p:cNvGrpSpPr/>
        <p:nvPr/>
      </p:nvGrpSpPr>
      <p:grpSpPr>
        <a:xfrm>
          <a:off x="0" y="0"/>
          <a:ext cx="0" cy="0"/>
          <a:chOff x="0" y="0"/>
          <a:chExt cx="0" cy="0"/>
        </a:xfrm>
      </p:grpSpPr>
      <p:sp>
        <p:nvSpPr>
          <p:cNvPr id="25" name="Rectangle 24"/>
          <p:cNvSpPr/>
          <p:nvPr/>
        </p:nvSpPr>
        <p:spPr>
          <a:xfrm>
            <a:off x="3" y="17"/>
            <a:ext cx="9144000" cy="514350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latin typeface="Arial"/>
            </a:endParaRPr>
          </a:p>
        </p:txBody>
      </p:sp>
      <p:sp>
        <p:nvSpPr>
          <p:cNvPr id="14" name="Rectangle 13"/>
          <p:cNvSpPr/>
          <p:nvPr/>
        </p:nvSpPr>
        <p:spPr>
          <a:xfrm>
            <a:off x="235362" y="4968396"/>
            <a:ext cx="1255152" cy="107722"/>
          </a:xfrm>
          <a:prstGeom prst="rect">
            <a:avLst/>
          </a:prstGeom>
        </p:spPr>
        <p:txBody>
          <a:bodyPr wrap="none" lIns="0" tIns="0" rIns="0" bIns="0">
            <a:spAutoFit/>
          </a:bodyPr>
          <a:lstStyle/>
          <a:p>
            <a:pPr defTabSz="457200" fontAlgn="auto">
              <a:spcBef>
                <a:spcPts val="0"/>
              </a:spcBef>
              <a:spcAft>
                <a:spcPts val="0"/>
              </a:spcAft>
            </a:pPr>
            <a:r>
              <a:rPr lang="en-US" sz="700" dirty="0" smtClean="0">
                <a:solidFill>
                  <a:srgbClr val="000000"/>
                </a:solidFill>
                <a:latin typeface="Arial"/>
                <a:cs typeface="Arial"/>
              </a:rPr>
              <a:t>© 2014 Motorola Solutions, Inc.</a:t>
            </a:r>
            <a:endParaRPr lang="en-US" sz="700" dirty="0">
              <a:solidFill>
                <a:srgbClr val="000000"/>
              </a:solidFill>
              <a:latin typeface="Arial"/>
              <a:cs typeface="Arial"/>
            </a:endParaRPr>
          </a:p>
        </p:txBody>
      </p:sp>
      <p:sp>
        <p:nvSpPr>
          <p:cNvPr id="13" name="Text Placeholder 26"/>
          <p:cNvSpPr>
            <a:spLocks noGrp="1"/>
          </p:cNvSpPr>
          <p:nvPr>
            <p:ph type="body" sz="quarter" idx="10" hasCustomPrompt="1"/>
          </p:nvPr>
        </p:nvSpPr>
        <p:spPr>
          <a:xfrm>
            <a:off x="1325567" y="11458"/>
            <a:ext cx="6751638" cy="756896"/>
          </a:xfrm>
          <a:prstGeom prst="rect">
            <a:avLst/>
          </a:prstGeom>
        </p:spPr>
        <p:txBody>
          <a:bodyPr wrap="square" lIns="0" tIns="137160" rIns="0" bIns="0" anchor="ctr" anchorCtr="0">
            <a:noAutofit/>
          </a:bodyPr>
          <a:lstStyle>
            <a:lvl1pPr marL="0" indent="0">
              <a:lnSpc>
                <a:spcPts val="3620"/>
              </a:lnSpc>
              <a:spcBef>
                <a:spcPts val="0"/>
              </a:spcBef>
              <a:spcAft>
                <a:spcPts val="0"/>
              </a:spcAft>
              <a:buNone/>
              <a:defRPr sz="4000" b="1" cap="all" baseline="0">
                <a:solidFill>
                  <a:schemeClr val="bg1"/>
                </a:solidFill>
                <a:latin typeface="Arial"/>
                <a:cs typeface="Arial"/>
              </a:defRPr>
            </a:lvl1pPr>
            <a:lvl2pPr marL="457200" indent="0">
              <a:buNone/>
              <a:defRPr sz="5400" b="1">
                <a:solidFill>
                  <a:srgbClr val="1F497D"/>
                </a:solidFill>
                <a:latin typeface="Arial"/>
                <a:cs typeface="Arial"/>
              </a:defRPr>
            </a:lvl2pPr>
            <a:lvl3pPr marL="914400" indent="0">
              <a:buNone/>
              <a:defRPr sz="5400" b="1">
                <a:solidFill>
                  <a:srgbClr val="1F497D"/>
                </a:solidFill>
                <a:latin typeface="Arial"/>
                <a:cs typeface="Arial"/>
              </a:defRPr>
            </a:lvl3pPr>
            <a:lvl4pPr marL="1371600" indent="0">
              <a:buNone/>
              <a:defRPr sz="5400" b="1">
                <a:solidFill>
                  <a:srgbClr val="1F497D"/>
                </a:solidFill>
                <a:latin typeface="Arial"/>
                <a:cs typeface="Arial"/>
              </a:defRPr>
            </a:lvl4pPr>
            <a:lvl5pPr marL="1828800" indent="0">
              <a:buNone/>
              <a:defRPr sz="5400" b="1">
                <a:solidFill>
                  <a:srgbClr val="1F497D"/>
                </a:solidFill>
                <a:latin typeface="Arial"/>
                <a:cs typeface="Arial"/>
              </a:defRPr>
            </a:lvl5pPr>
          </a:lstStyle>
          <a:p>
            <a:pPr lvl="0"/>
            <a:r>
              <a:rPr lang="en-US" dirty="0" smtClean="0"/>
              <a:t>HEADLINE GOES HERE</a:t>
            </a:r>
            <a:endParaRPr lang="en-US" dirty="0"/>
          </a:p>
        </p:txBody>
      </p:sp>
      <p:sp>
        <p:nvSpPr>
          <p:cNvPr id="2" name="Slide Number Placeholder 1"/>
          <p:cNvSpPr>
            <a:spLocks noGrp="1"/>
          </p:cNvSpPr>
          <p:nvPr>
            <p:ph type="sldNum" sz="quarter" idx="17"/>
          </p:nvPr>
        </p:nvSpPr>
        <p:spPr>
          <a:xfrm>
            <a:off x="6783481" y="4767270"/>
            <a:ext cx="2133600" cy="274638"/>
          </a:xfrm>
          <a:prstGeom prst="rect">
            <a:avLst/>
          </a:prstGeom>
        </p:spPr>
        <p:txBody>
          <a:bodyPr/>
          <a:lstStyle/>
          <a:p>
            <a:fld id="{97DBCBE1-535C-344C-9087-C730BD078685}" type="slidenum">
              <a:rPr lang="en-US" smtClean="0">
                <a:latin typeface="Arial"/>
              </a:rPr>
              <a:pPr/>
              <a:t>‹#›</a:t>
            </a:fld>
            <a:endParaRPr lang="en-US" dirty="0">
              <a:latin typeface="Arial"/>
            </a:endParaRPr>
          </a:p>
        </p:txBody>
      </p:sp>
      <p:sp>
        <p:nvSpPr>
          <p:cNvPr id="19" name="Text Placeholder 32"/>
          <p:cNvSpPr>
            <a:spLocks noGrp="1"/>
          </p:cNvSpPr>
          <p:nvPr>
            <p:ph type="body" sz="quarter" idx="15" hasCustomPrompt="1"/>
          </p:nvPr>
        </p:nvSpPr>
        <p:spPr>
          <a:xfrm>
            <a:off x="4889527" y="1959580"/>
            <a:ext cx="3960861" cy="344894"/>
          </a:xfrm>
          <a:prstGeom prst="rect">
            <a:avLst/>
          </a:prstGeom>
        </p:spPr>
        <p:txBody>
          <a:bodyPr lIns="0" tIns="0" rIns="0" bIns="0" anchor="t" anchorCtr="0"/>
          <a:lstStyle>
            <a:lvl1pPr marL="0" indent="0">
              <a:lnSpc>
                <a:spcPts val="1900"/>
              </a:lnSpc>
              <a:spcBef>
                <a:spcPts val="0"/>
              </a:spcBef>
              <a:buNone/>
              <a:defRPr sz="2200" b="1" cap="all">
                <a:solidFill>
                  <a:schemeClr val="bg1"/>
                </a:solidFill>
                <a:latin typeface="Arial"/>
                <a:cs typeface="Arial"/>
              </a:defRPr>
            </a:lvl1pPr>
          </a:lstStyle>
          <a:p>
            <a:pPr lvl="0"/>
            <a:r>
              <a:rPr lang="en-US" dirty="0" smtClean="0"/>
              <a:t>SUBHEAD GOES HERE</a:t>
            </a:r>
          </a:p>
        </p:txBody>
      </p:sp>
      <p:sp>
        <p:nvSpPr>
          <p:cNvPr id="35" name="Rectangle 34"/>
          <p:cNvSpPr>
            <a:spLocks/>
          </p:cNvSpPr>
          <p:nvPr/>
        </p:nvSpPr>
        <p:spPr>
          <a:xfrm>
            <a:off x="4" y="0"/>
            <a:ext cx="1097280" cy="822960"/>
          </a:xfrm>
          <a:prstGeom prst="rect">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latin typeface="Arial"/>
            </a:endParaRPr>
          </a:p>
        </p:txBody>
      </p:sp>
      <p:sp>
        <p:nvSpPr>
          <p:cNvPr id="36" name="Text Placeholder 2"/>
          <p:cNvSpPr>
            <a:spLocks noGrp="1"/>
          </p:cNvSpPr>
          <p:nvPr>
            <p:ph type="body" sz="quarter" idx="21" hasCustomPrompt="1"/>
          </p:nvPr>
        </p:nvSpPr>
        <p:spPr>
          <a:xfrm>
            <a:off x="186911" y="63273"/>
            <a:ext cx="766559" cy="705084"/>
          </a:xfrm>
          <a:prstGeom prst="rect">
            <a:avLst/>
          </a:prstGeom>
          <a:noFill/>
          <a:ln>
            <a:noFill/>
          </a:ln>
        </p:spPr>
        <p:txBody>
          <a:bodyPr vert="horz" lIns="0"/>
          <a:lstStyle>
            <a:lvl1pPr marL="0" indent="0">
              <a:buFontTx/>
              <a:buNone/>
              <a:defRPr sz="1100" b="1" baseline="0">
                <a:solidFill>
                  <a:srgbClr val="000000"/>
                </a:solidFill>
                <a:latin typeface="Arial"/>
                <a:cs typeface="Arial"/>
              </a:defRPr>
            </a:lvl1pPr>
          </a:lstStyle>
          <a:p>
            <a:pPr lvl="0"/>
            <a:r>
              <a:rPr lang="en-US" dirty="0" smtClean="0"/>
              <a:t>Insert category icon here. See slide 49/50.</a:t>
            </a:r>
            <a:endParaRPr lang="en-US" dirty="0"/>
          </a:p>
        </p:txBody>
      </p:sp>
      <p:grpSp>
        <p:nvGrpSpPr>
          <p:cNvPr id="3" name="Group 4"/>
          <p:cNvGrpSpPr>
            <a:grpSpLocks noChangeAspect="1"/>
          </p:cNvGrpSpPr>
          <p:nvPr/>
        </p:nvGrpSpPr>
        <p:grpSpPr bwMode="auto">
          <a:xfrm>
            <a:off x="8351513" y="187179"/>
            <a:ext cx="582138" cy="439104"/>
            <a:chOff x="1633" y="1249"/>
            <a:chExt cx="2614" cy="2614"/>
          </a:xfrm>
        </p:grpSpPr>
        <p:sp>
          <p:nvSpPr>
            <p:cNvPr id="38"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39"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4" name="Group 4"/>
          <p:cNvGrpSpPr>
            <a:grpSpLocks noChangeAspect="1"/>
          </p:cNvGrpSpPr>
          <p:nvPr/>
        </p:nvGrpSpPr>
        <p:grpSpPr bwMode="auto">
          <a:xfrm>
            <a:off x="8351513" y="187179"/>
            <a:ext cx="582138" cy="439104"/>
            <a:chOff x="1633" y="1249"/>
            <a:chExt cx="2614" cy="2614"/>
          </a:xfrm>
        </p:grpSpPr>
        <p:sp>
          <p:nvSpPr>
            <p:cNvPr id="17"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18"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5" name="Group 4"/>
          <p:cNvGrpSpPr>
            <a:grpSpLocks noChangeAspect="1"/>
          </p:cNvGrpSpPr>
          <p:nvPr/>
        </p:nvGrpSpPr>
        <p:grpSpPr bwMode="auto">
          <a:xfrm>
            <a:off x="8351513" y="187179"/>
            <a:ext cx="582138" cy="439104"/>
            <a:chOff x="1633" y="1249"/>
            <a:chExt cx="2614" cy="2614"/>
          </a:xfrm>
        </p:grpSpPr>
        <p:sp>
          <p:nvSpPr>
            <p:cNvPr id="23"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24"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6" name="Group 4"/>
          <p:cNvGrpSpPr>
            <a:grpSpLocks noChangeAspect="1"/>
          </p:cNvGrpSpPr>
          <p:nvPr/>
        </p:nvGrpSpPr>
        <p:grpSpPr bwMode="auto">
          <a:xfrm>
            <a:off x="8351513" y="187179"/>
            <a:ext cx="582138" cy="439104"/>
            <a:chOff x="1633" y="1249"/>
            <a:chExt cx="2614" cy="2614"/>
          </a:xfrm>
        </p:grpSpPr>
        <p:sp>
          <p:nvSpPr>
            <p:cNvPr id="28"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29"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7" name="Group 4"/>
          <p:cNvGrpSpPr>
            <a:grpSpLocks noChangeAspect="1"/>
          </p:cNvGrpSpPr>
          <p:nvPr/>
        </p:nvGrpSpPr>
        <p:grpSpPr bwMode="auto">
          <a:xfrm>
            <a:off x="8351513" y="187179"/>
            <a:ext cx="582138" cy="439104"/>
            <a:chOff x="1633" y="1249"/>
            <a:chExt cx="2614" cy="2614"/>
          </a:xfrm>
        </p:grpSpPr>
        <p:sp>
          <p:nvSpPr>
            <p:cNvPr id="32"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33"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8" name="Group 4"/>
          <p:cNvGrpSpPr>
            <a:grpSpLocks noChangeAspect="1"/>
          </p:cNvGrpSpPr>
          <p:nvPr/>
        </p:nvGrpSpPr>
        <p:grpSpPr bwMode="auto">
          <a:xfrm>
            <a:off x="8351513" y="187179"/>
            <a:ext cx="582138" cy="439104"/>
            <a:chOff x="1633" y="1249"/>
            <a:chExt cx="2614" cy="2614"/>
          </a:xfrm>
        </p:grpSpPr>
        <p:sp>
          <p:nvSpPr>
            <p:cNvPr id="40"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41"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9" name="Group 4"/>
          <p:cNvGrpSpPr>
            <a:grpSpLocks noChangeAspect="1"/>
          </p:cNvGrpSpPr>
          <p:nvPr/>
        </p:nvGrpSpPr>
        <p:grpSpPr bwMode="auto">
          <a:xfrm>
            <a:off x="8351513" y="187179"/>
            <a:ext cx="582138" cy="439104"/>
            <a:chOff x="1633" y="1249"/>
            <a:chExt cx="2614" cy="2614"/>
          </a:xfrm>
        </p:grpSpPr>
        <p:sp>
          <p:nvSpPr>
            <p:cNvPr id="42"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43"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grpSp>
        <p:nvGrpSpPr>
          <p:cNvPr id="10" name="Group 4"/>
          <p:cNvGrpSpPr>
            <a:grpSpLocks noChangeAspect="1"/>
          </p:cNvGrpSpPr>
          <p:nvPr/>
        </p:nvGrpSpPr>
        <p:grpSpPr bwMode="auto">
          <a:xfrm>
            <a:off x="8351513" y="187179"/>
            <a:ext cx="582138" cy="439104"/>
            <a:chOff x="1633" y="1249"/>
            <a:chExt cx="2614" cy="2614"/>
          </a:xfrm>
        </p:grpSpPr>
        <p:sp>
          <p:nvSpPr>
            <p:cNvPr id="45"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46"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sp>
        <p:nvSpPr>
          <p:cNvPr id="48" name="Text Placeholder 3"/>
          <p:cNvSpPr>
            <a:spLocks noGrp="1"/>
          </p:cNvSpPr>
          <p:nvPr>
            <p:ph type="body" sz="quarter" idx="23" hasCustomPrompt="1"/>
          </p:nvPr>
        </p:nvSpPr>
        <p:spPr>
          <a:xfrm>
            <a:off x="4889508" y="2269197"/>
            <a:ext cx="3951729" cy="1313180"/>
          </a:xfrm>
          <a:prstGeom prst="rect">
            <a:avLst/>
          </a:prstGeom>
        </p:spPr>
        <p:txBody>
          <a:bodyPr vert="horz" wrap="square" lIns="0" tIns="0" rIns="0" bIns="0">
            <a:spAutoFit/>
          </a:bodyPr>
          <a:lstStyle>
            <a:lvl1pPr marL="182880" indent="-182880">
              <a:spcBef>
                <a:spcPts val="0"/>
              </a:spcBef>
              <a:spcAft>
                <a:spcPts val="80"/>
              </a:spcAft>
              <a:buClr>
                <a:schemeClr val="bg1"/>
              </a:buClr>
              <a:defRPr sz="2200">
                <a:solidFill>
                  <a:schemeClr val="bg1"/>
                </a:solidFill>
                <a:latin typeface="Arial"/>
                <a:cs typeface="Arial"/>
              </a:defRPr>
            </a:lvl1pPr>
            <a:lvl2pPr marL="365760" indent="-182880">
              <a:spcBef>
                <a:spcPts val="0"/>
              </a:spcBef>
              <a:spcAft>
                <a:spcPts val="80"/>
              </a:spcAft>
              <a:buClr>
                <a:schemeClr val="bg1"/>
              </a:buClr>
              <a:defRPr sz="1800">
                <a:solidFill>
                  <a:schemeClr val="bg1"/>
                </a:solidFill>
                <a:latin typeface="Arial"/>
                <a:cs typeface="Arial"/>
              </a:defRPr>
            </a:lvl2pPr>
            <a:lvl3pPr marL="548640" indent="-182880">
              <a:spcBef>
                <a:spcPts val="0"/>
              </a:spcBef>
              <a:spcAft>
                <a:spcPts val="90"/>
              </a:spcAft>
              <a:buClr>
                <a:schemeClr val="bg1"/>
              </a:buClr>
              <a:defRPr sz="1600">
                <a:solidFill>
                  <a:schemeClr val="bg1"/>
                </a:solidFill>
                <a:latin typeface="Arial"/>
                <a:cs typeface="Arial"/>
              </a:defRPr>
            </a:lvl3pPr>
            <a:lvl4pPr marL="731520" indent="-182880">
              <a:spcBef>
                <a:spcPts val="0"/>
              </a:spcBef>
              <a:spcAft>
                <a:spcPts val="120"/>
              </a:spcAft>
              <a:buClr>
                <a:schemeClr val="bg1"/>
              </a:buClr>
              <a:defRPr sz="1400">
                <a:solidFill>
                  <a:schemeClr val="bg1"/>
                </a:solidFill>
                <a:latin typeface="Arial"/>
                <a:cs typeface="Arial"/>
              </a:defRPr>
            </a:lvl4pPr>
            <a:lvl5pPr marL="914400" indent="-182880">
              <a:spcBef>
                <a:spcPts val="0"/>
              </a:spcBef>
              <a:spcAft>
                <a:spcPts val="140"/>
              </a:spcAft>
              <a:buClr>
                <a:schemeClr val="bg1"/>
              </a:buClr>
              <a:buFont typeface="Arial"/>
              <a:buChar char="•"/>
              <a:defRPr sz="1200">
                <a:solidFill>
                  <a:schemeClr val="bg1"/>
                </a:solidFill>
                <a:latin typeface="Arial"/>
                <a:cs typeface="Arial"/>
              </a:defRPr>
            </a:lvl5pPr>
            <a:lvl6pPr marL="1051560" indent="-137160">
              <a:spcBef>
                <a:spcPts val="0"/>
              </a:spcBef>
              <a:spcAft>
                <a:spcPts val="100"/>
              </a:spcAft>
              <a:buClr>
                <a:schemeClr val="bg1"/>
              </a:buClr>
              <a:buFont typeface="Lucida Grande"/>
              <a:buChar char="-"/>
              <a:defRPr sz="1000" baseline="0">
                <a:solidFill>
                  <a:schemeClr val="bg1"/>
                </a:solidFill>
                <a:latin typeface="Arial"/>
                <a:cs typeface="Arial"/>
              </a:defRPr>
            </a:lvl6pPr>
            <a:lvl7pPr marL="1051560" indent="-137160">
              <a:spcBef>
                <a:spcPts val="0"/>
              </a:spcBef>
              <a:spcAft>
                <a:spcPts val="100"/>
              </a:spcAft>
              <a:buClr>
                <a:schemeClr val="bg1"/>
              </a:buClr>
              <a:defRPr sz="1000">
                <a:solidFill>
                  <a:schemeClr val="bg1"/>
                </a:solidFill>
              </a:defRPr>
            </a:lvl7pPr>
            <a:lvl8pPr marL="1051560" marR="0" indent="-137160" algn="l" defTabSz="457200" rtl="0" eaLnBrk="1" fontAlgn="auto" latinLnBrk="0" hangingPunct="1">
              <a:lnSpc>
                <a:spcPct val="100000"/>
              </a:lnSpc>
              <a:spcBef>
                <a:spcPts val="0"/>
              </a:spcBef>
              <a:spcAft>
                <a:spcPts val="100"/>
              </a:spcAft>
              <a:buClr>
                <a:schemeClr val="bg1"/>
              </a:buClr>
              <a:buSzTx/>
              <a:buFont typeface="Lucida Grande"/>
              <a:buChar char="-"/>
              <a:tabLst/>
              <a:defRPr sz="1000">
                <a:solidFill>
                  <a:schemeClr val="bg1"/>
                </a:solidFill>
              </a:defRPr>
            </a:lvl8pPr>
            <a:lvl9pPr marL="1051560" indent="-137160">
              <a:spcBef>
                <a:spcPts val="0"/>
              </a:spcBef>
              <a:spcAft>
                <a:spcPts val="100"/>
              </a:spcAft>
              <a:buClr>
                <a:schemeClr val="bg1"/>
              </a:buClr>
              <a:defRPr sz="1000">
                <a:solidFill>
                  <a:schemeClr val="bg1"/>
                </a:solidFill>
              </a:defRPr>
            </a:lvl9pPr>
          </a:lstStyle>
          <a:p>
            <a:pPr lvl="0"/>
            <a:r>
              <a:rPr lang="en-US" dirty="0" smtClean="0"/>
              <a:t>Second level content</a:t>
            </a:r>
          </a:p>
          <a:p>
            <a:pPr lvl="1"/>
            <a:r>
              <a:rPr lang="en-US" dirty="0" smtClean="0"/>
              <a:t>Third level content</a:t>
            </a:r>
          </a:p>
          <a:p>
            <a:pPr lvl="2"/>
            <a:r>
              <a:rPr lang="en-US" dirty="0" smtClean="0"/>
              <a:t>Fourth level content</a:t>
            </a:r>
          </a:p>
          <a:p>
            <a:pPr lvl="3"/>
            <a:r>
              <a:rPr lang="en-US" dirty="0" smtClean="0"/>
              <a:t>Fifth level content</a:t>
            </a:r>
          </a:p>
          <a:p>
            <a:pPr lvl="4"/>
            <a:r>
              <a:rPr lang="en-US" dirty="0" smtClean="0"/>
              <a:t>Sixth level content</a:t>
            </a:r>
          </a:p>
        </p:txBody>
      </p:sp>
      <p:grpSp>
        <p:nvGrpSpPr>
          <p:cNvPr id="11" name="Group 4"/>
          <p:cNvGrpSpPr>
            <a:grpSpLocks noChangeAspect="1"/>
          </p:cNvGrpSpPr>
          <p:nvPr userDrawn="1"/>
        </p:nvGrpSpPr>
        <p:grpSpPr bwMode="auto">
          <a:xfrm>
            <a:off x="8351513" y="187179"/>
            <a:ext cx="582138" cy="439104"/>
            <a:chOff x="1633" y="1249"/>
            <a:chExt cx="2614" cy="2614"/>
          </a:xfrm>
        </p:grpSpPr>
        <p:sp>
          <p:nvSpPr>
            <p:cNvPr id="49" name="Freeform 5"/>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sp>
          <p:nvSpPr>
            <p:cNvPr id="50" name="Freeform 6"/>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srgbClr val="0063BE"/>
                </a:solidFill>
                <a:latin typeface="Arial"/>
                <a:cs typeface="+mn-cs"/>
              </a:endParaRPr>
            </a:p>
          </p:txBody>
        </p:sp>
      </p:grpSp>
    </p:spTree>
    <p:extLst>
      <p:ext uri="{BB962C8B-B14F-4D97-AF65-F5344CB8AC3E}">
        <p14:creationId xmlns:p14="http://schemas.microsoft.com/office/powerpoint/2010/main" xmlns="" val="140594002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154800" y="100200"/>
            <a:ext cx="8006400" cy="738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215" name="Shape 215"/>
          <p:cNvSpPr txBox="1">
            <a:spLocks noGrp="1"/>
          </p:cNvSpPr>
          <p:nvPr>
            <p:ph type="sldNum" idx="12"/>
          </p:nvPr>
        </p:nvSpPr>
        <p:spPr>
          <a:xfrm>
            <a:off x="7416804" y="4694237"/>
            <a:ext cx="1547813" cy="2412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r>
              <a:rPr lang="en-GB" sz="800" b="0" i="0" u="none" strike="noStrike" cap="none">
                <a:solidFill>
                  <a:schemeClr val="dk1"/>
                </a:solidFill>
                <a:latin typeface="Arial"/>
                <a:ea typeface="Arial"/>
                <a:cs typeface="Arial"/>
                <a:sym typeface="Arial"/>
              </a:rPr>
              <a:t>PAGE </a:t>
            </a:r>
            <a:fld id="{00000000-1234-1234-1234-123412341234}" type="slidenum">
              <a:rPr lang="en-GB" sz="8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a:t>
            </a:fld>
            <a:endParaRPr lang="en-GB"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7"/>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A8F2A5BB-0E8A-4CC5-9717-A1D7C0EE8B30}" type="datetimeFigureOut">
              <a:rPr lang="en-US" smtClean="0"/>
              <a:pPr/>
              <a:t>8/20/2018</a:t>
            </a:fld>
            <a:endParaRPr lang="en-US" dirty="0"/>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510948D-296F-4511-A6CE-F772D358667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5_Custom Layout">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154800" y="100202"/>
            <a:ext cx="8007300" cy="7364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272" name="Shape 272"/>
          <p:cNvSpPr txBox="1">
            <a:spLocks noGrp="1"/>
          </p:cNvSpPr>
          <p:nvPr>
            <p:ph type="sldNum" idx="12"/>
          </p:nvPr>
        </p:nvSpPr>
        <p:spPr>
          <a:xfrm>
            <a:off x="7416804" y="4694237"/>
            <a:ext cx="1547813" cy="2412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r>
              <a:rPr lang="en-GB" sz="800" b="0" i="0" u="none" strike="noStrike" cap="none">
                <a:solidFill>
                  <a:schemeClr val="dk1"/>
                </a:solidFill>
                <a:latin typeface="Arial"/>
                <a:ea typeface="Arial"/>
                <a:cs typeface="Arial"/>
                <a:sym typeface="Arial"/>
              </a:rPr>
              <a:t>PAGE </a:t>
            </a:r>
            <a:fld id="{00000000-1234-1234-1234-123412341234}" type="slidenum">
              <a:rPr lang="en-GB" sz="8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a:t>
            </a:fld>
            <a:endParaRPr lang="en-GB"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 Slide 7">
    <p:spTree>
      <p:nvGrpSpPr>
        <p:cNvPr id="1" name="Shape 278"/>
        <p:cNvGrpSpPr/>
        <p:nvPr/>
      </p:nvGrpSpPr>
      <p:grpSpPr>
        <a:xfrm>
          <a:off x="0" y="0"/>
          <a:ext cx="0" cy="0"/>
          <a:chOff x="0" y="0"/>
          <a:chExt cx="0" cy="0"/>
        </a:xfrm>
      </p:grpSpPr>
      <p:sp>
        <p:nvSpPr>
          <p:cNvPr id="279" name="Shape 279"/>
          <p:cNvSpPr/>
          <p:nvPr/>
        </p:nvSpPr>
        <p:spPr>
          <a:xfrm>
            <a:off x="986116" y="1"/>
            <a:ext cx="8157882" cy="817982"/>
          </a:xfrm>
          <a:prstGeom prst="rect">
            <a:avLst/>
          </a:prstGeom>
          <a:solidFill>
            <a:srgbClr val="0063B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280" name="Shape 280"/>
          <p:cNvSpPr txBox="1">
            <a:spLocks noGrp="1"/>
          </p:cNvSpPr>
          <p:nvPr>
            <p:ph type="body" idx="1"/>
          </p:nvPr>
        </p:nvSpPr>
        <p:spPr>
          <a:xfrm>
            <a:off x="1244684" y="1739787"/>
            <a:ext cx="5535094" cy="258670"/>
          </a:xfrm>
          <a:prstGeom prst="rect">
            <a:avLst/>
          </a:prstGeom>
          <a:noFill/>
          <a:ln>
            <a:noFill/>
          </a:ln>
        </p:spPr>
        <p:txBody>
          <a:bodyPr lIns="91425" tIns="91425" rIns="91425" bIns="91425" anchor="t" anchorCtr="0"/>
          <a:lstStyle>
            <a:lvl1pPr marL="0" marR="0" lvl="0" indent="0" algn="l" rtl="0">
              <a:lnSpc>
                <a:spcPct val="86363"/>
              </a:lnSpc>
              <a:spcBef>
                <a:spcPts val="0"/>
              </a:spcBef>
              <a:spcAft>
                <a:spcPts val="0"/>
              </a:spcAft>
              <a:buClr>
                <a:schemeClr val="dk1"/>
              </a:buClr>
              <a:buFont typeface="Arial"/>
              <a:buNone/>
              <a:defRPr sz="2200" b="1" i="0" u="none" strike="noStrike" cap="none">
                <a:solidFill>
                  <a:schemeClr val="dk1"/>
                </a:solidFill>
                <a:latin typeface="Arial"/>
                <a:ea typeface="Arial"/>
                <a:cs typeface="Arial"/>
                <a:sym typeface="Arial"/>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1" name="Shape 281"/>
          <p:cNvSpPr/>
          <p:nvPr/>
        </p:nvSpPr>
        <p:spPr>
          <a:xfrm>
            <a:off x="-7751" y="1"/>
            <a:ext cx="1090641" cy="817982"/>
          </a:xfrm>
          <a:prstGeom prst="rect">
            <a:avLst/>
          </a:prstGeom>
          <a:solidFill>
            <a:srgbClr val="B2B2B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282" name="Shape 282"/>
          <p:cNvSpPr txBox="1">
            <a:spLocks noGrp="1"/>
          </p:cNvSpPr>
          <p:nvPr>
            <p:ph type="body" idx="2"/>
          </p:nvPr>
        </p:nvSpPr>
        <p:spPr>
          <a:xfrm>
            <a:off x="1244688" y="1978185"/>
            <a:ext cx="7532655" cy="2351219"/>
          </a:xfrm>
          <a:prstGeom prst="rect">
            <a:avLst/>
          </a:prstGeom>
          <a:noFill/>
          <a:ln>
            <a:noFill/>
          </a:ln>
        </p:spPr>
        <p:txBody>
          <a:bodyPr lIns="91425" tIns="91425" rIns="91425" bIns="91425" anchor="t" anchorCtr="0"/>
          <a:lstStyle>
            <a:lvl1pPr marL="182880" marR="0" lvl="0" indent="96520" algn="l" rtl="0">
              <a:lnSpc>
                <a:spcPct val="100000"/>
              </a:lnSpc>
              <a:spcBef>
                <a:spcPts val="0"/>
              </a:spcBef>
              <a:spcAft>
                <a:spcPts val="80"/>
              </a:spcAft>
              <a:buClr>
                <a:schemeClr val="dk1"/>
              </a:buClr>
              <a:buSzPct val="100000"/>
              <a:buFont typeface="Arial"/>
              <a:buChar char="•"/>
              <a:defRPr sz="2200" b="0" i="0" u="none" strike="noStrike" cap="none">
                <a:solidFill>
                  <a:schemeClr val="dk1"/>
                </a:solidFill>
                <a:latin typeface="Arial"/>
                <a:ea typeface="Arial"/>
                <a:cs typeface="Arial"/>
                <a:sym typeface="Arial"/>
              </a:defRPr>
            </a:lvl1pPr>
            <a:lvl2pPr marL="182880" marR="0" lvl="1" indent="45720" algn="l" rtl="0">
              <a:lnSpc>
                <a:spcPct val="100000"/>
              </a:lnSpc>
              <a:spcBef>
                <a:spcPts val="0"/>
              </a:spcBef>
              <a:spcAft>
                <a:spcPts val="80"/>
              </a:spcAft>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3" name="Shape 283"/>
          <p:cNvSpPr txBox="1">
            <a:spLocks noGrp="1"/>
          </p:cNvSpPr>
          <p:nvPr>
            <p:ph type="body" idx="3"/>
          </p:nvPr>
        </p:nvSpPr>
        <p:spPr>
          <a:xfrm>
            <a:off x="1327150" y="8589"/>
            <a:ext cx="6820830" cy="809392"/>
          </a:xfrm>
          <a:prstGeom prst="rect">
            <a:avLst/>
          </a:prstGeom>
          <a:noFill/>
          <a:ln>
            <a:noFill/>
          </a:ln>
        </p:spPr>
        <p:txBody>
          <a:bodyPr lIns="91425" tIns="91425" rIns="91425" bIns="91425" anchor="ctr" anchorCtr="0"/>
          <a:lstStyle>
            <a:lvl1pPr marL="0" marR="0" lvl="0" indent="0" algn="l" rtl="0">
              <a:lnSpc>
                <a:spcPct val="90500"/>
              </a:lnSpc>
              <a:spcBef>
                <a:spcPts val="0"/>
              </a:spcBef>
              <a:spcAft>
                <a:spcPts val="0"/>
              </a:spcAft>
              <a:buClr>
                <a:schemeClr val="lt1"/>
              </a:buClr>
              <a:buFont typeface="Arial"/>
              <a:buNone/>
              <a:defRPr sz="4000" b="1" i="0" u="none" strike="noStrike" cap="none">
                <a:solidFill>
                  <a:schemeClr val="lt1"/>
                </a:solidFill>
                <a:latin typeface="Arial"/>
                <a:ea typeface="Arial"/>
                <a:cs typeface="Arial"/>
                <a:sym typeface="Arial"/>
              </a:defRPr>
            </a:lvl1pPr>
            <a:lvl2pPr marL="457200" marR="0" lvl="1" indent="0" algn="l" rtl="0">
              <a:lnSpc>
                <a:spcPct val="100000"/>
              </a:lnSpc>
              <a:spcBef>
                <a:spcPts val="1080"/>
              </a:spcBef>
              <a:spcAft>
                <a:spcPts val="0"/>
              </a:spcAft>
              <a:buClr>
                <a:srgbClr val="1F497D"/>
              </a:buClr>
              <a:buFont typeface="Arial"/>
              <a:buNone/>
              <a:defRPr sz="5400" b="1" i="0" u="none" strike="noStrike" cap="none">
                <a:solidFill>
                  <a:srgbClr val="1F497D"/>
                </a:solidFill>
                <a:latin typeface="Arial"/>
                <a:ea typeface="Arial"/>
                <a:cs typeface="Arial"/>
                <a:sym typeface="Arial"/>
              </a:defRPr>
            </a:lvl2pPr>
            <a:lvl3pPr marL="914400" marR="0" lvl="2" indent="0" algn="l" rtl="0">
              <a:lnSpc>
                <a:spcPct val="100000"/>
              </a:lnSpc>
              <a:spcBef>
                <a:spcPts val="1080"/>
              </a:spcBef>
              <a:spcAft>
                <a:spcPts val="0"/>
              </a:spcAft>
              <a:buClr>
                <a:srgbClr val="1F497D"/>
              </a:buClr>
              <a:buFont typeface="Arial"/>
              <a:buNone/>
              <a:defRPr sz="5400" b="1" i="0" u="none" strike="noStrike" cap="none">
                <a:solidFill>
                  <a:srgbClr val="1F497D"/>
                </a:solidFill>
                <a:latin typeface="Arial"/>
                <a:ea typeface="Arial"/>
                <a:cs typeface="Arial"/>
                <a:sym typeface="Arial"/>
              </a:defRPr>
            </a:lvl3pPr>
            <a:lvl4pPr marL="1371600" marR="0" lvl="3" indent="0" algn="l" rtl="0">
              <a:lnSpc>
                <a:spcPct val="100000"/>
              </a:lnSpc>
              <a:spcBef>
                <a:spcPts val="1080"/>
              </a:spcBef>
              <a:spcAft>
                <a:spcPts val="0"/>
              </a:spcAft>
              <a:buClr>
                <a:srgbClr val="1F497D"/>
              </a:buClr>
              <a:buFont typeface="Arial"/>
              <a:buNone/>
              <a:defRPr sz="5400" b="1" i="0" u="none" strike="noStrike" cap="none">
                <a:solidFill>
                  <a:srgbClr val="1F497D"/>
                </a:solidFill>
                <a:latin typeface="Arial"/>
                <a:ea typeface="Arial"/>
                <a:cs typeface="Arial"/>
                <a:sym typeface="Arial"/>
              </a:defRPr>
            </a:lvl4pPr>
            <a:lvl5pPr marL="1828800" marR="0" lvl="4" indent="0" algn="l" rtl="0">
              <a:lnSpc>
                <a:spcPct val="100000"/>
              </a:lnSpc>
              <a:spcBef>
                <a:spcPts val="1080"/>
              </a:spcBef>
              <a:spcAft>
                <a:spcPts val="0"/>
              </a:spcAft>
              <a:buClr>
                <a:srgbClr val="1F497D"/>
              </a:buClr>
              <a:buFont typeface="Arial"/>
              <a:buNone/>
              <a:defRPr sz="5400" b="1" i="0" u="none" strike="noStrike" cap="none">
                <a:solidFill>
                  <a:srgbClr val="1F497D"/>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284" name="Shape 284"/>
          <p:cNvGrpSpPr/>
          <p:nvPr/>
        </p:nvGrpSpPr>
        <p:grpSpPr>
          <a:xfrm>
            <a:off x="8351512" y="187172"/>
            <a:ext cx="582138" cy="439101"/>
            <a:chOff x="1631" y="1247"/>
            <a:chExt cx="2614" cy="2614"/>
          </a:xfrm>
        </p:grpSpPr>
        <p:sp>
          <p:nvSpPr>
            <p:cNvPr id="285" name="Shape 285"/>
            <p:cNvSpPr/>
            <p:nvPr/>
          </p:nvSpPr>
          <p:spPr>
            <a:xfrm>
              <a:off x="1755" y="1372"/>
              <a:ext cx="2367" cy="2367"/>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286" name="Shape 286"/>
            <p:cNvSpPr/>
            <p:nvPr/>
          </p:nvSpPr>
          <p:spPr>
            <a:xfrm>
              <a:off x="1631" y="1247"/>
              <a:ext cx="2614" cy="2614"/>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rgbClr val="000000"/>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grpSp>
      <p:sp>
        <p:nvSpPr>
          <p:cNvPr id="287" name="Shape 287"/>
          <p:cNvSpPr txBox="1">
            <a:spLocks noGrp="1"/>
          </p:cNvSpPr>
          <p:nvPr>
            <p:ph type="sldNum" idx="12"/>
          </p:nvPr>
        </p:nvSpPr>
        <p:spPr>
          <a:xfrm>
            <a:off x="6772657" y="4767263"/>
            <a:ext cx="2133598" cy="273843"/>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GB" sz="12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a:t>
            </a:fld>
            <a:endParaRPr lang="en-GB" sz="1200" b="0" i="0" u="none" strike="noStrike" cap="none">
              <a:solidFill>
                <a:schemeClr val="dk1"/>
              </a:solidFill>
              <a:latin typeface="Arial"/>
              <a:ea typeface="Arial"/>
              <a:cs typeface="Arial"/>
              <a:sym typeface="Arial"/>
            </a:endParaRPr>
          </a:p>
        </p:txBody>
      </p:sp>
      <p:sp>
        <p:nvSpPr>
          <p:cNvPr id="288" name="Shape 288"/>
          <p:cNvSpPr txBox="1">
            <a:spLocks noGrp="1"/>
          </p:cNvSpPr>
          <p:nvPr>
            <p:ph type="body" idx="4"/>
          </p:nvPr>
        </p:nvSpPr>
        <p:spPr>
          <a:xfrm>
            <a:off x="204208" y="46121"/>
            <a:ext cx="791745" cy="751307"/>
          </a:xfrm>
          <a:prstGeom prst="rect">
            <a:avLst/>
          </a:prstGeom>
          <a:noFill/>
          <a:ln>
            <a:noFill/>
          </a:ln>
        </p:spPr>
        <p:txBody>
          <a:bodyPr lIns="91425" tIns="91425" rIns="91425" bIns="91425" anchor="t" anchorCtr="0"/>
          <a:lstStyle>
            <a:lvl1pPr marL="0" marR="0" lvl="0" indent="0" algn="l" rtl="0">
              <a:lnSpc>
                <a:spcPct val="100000"/>
              </a:lnSpc>
              <a:spcBef>
                <a:spcPts val="220"/>
              </a:spcBef>
              <a:spcAft>
                <a:spcPts val="0"/>
              </a:spcAft>
              <a:buClr>
                <a:schemeClr val="dk1"/>
              </a:buClr>
              <a:buFont typeface="Arial"/>
              <a:buNone/>
              <a:defRPr sz="1100" b="1" i="0" u="none" strike="noStrike" cap="none">
                <a:solidFill>
                  <a:schemeClr val="dk1"/>
                </a:solidFill>
                <a:latin typeface="Arial"/>
                <a:ea typeface="Arial"/>
                <a:cs typeface="Arial"/>
                <a:sym typeface="Arial"/>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ontent Slide 10">
    <p:spTree>
      <p:nvGrpSpPr>
        <p:cNvPr id="1" name=""/>
        <p:cNvGrpSpPr/>
        <p:nvPr/>
      </p:nvGrpSpPr>
      <p:grpSpPr>
        <a:xfrm>
          <a:off x="0" y="0"/>
          <a:ext cx="0" cy="0"/>
          <a:chOff x="0" y="0"/>
          <a:chExt cx="0" cy="0"/>
        </a:xfrm>
      </p:grpSpPr>
      <p:sp>
        <p:nvSpPr>
          <p:cNvPr id="21" name="Rectangle 20"/>
          <p:cNvSpPr/>
          <p:nvPr/>
        </p:nvSpPr>
        <p:spPr>
          <a:xfrm>
            <a:off x="1" y="0"/>
            <a:ext cx="9144000" cy="8173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26"/>
          <p:cNvSpPr>
            <a:spLocks noGrp="1"/>
          </p:cNvSpPr>
          <p:nvPr>
            <p:ph type="body" sz="quarter" idx="10" hasCustomPrompt="1"/>
          </p:nvPr>
        </p:nvSpPr>
        <p:spPr>
          <a:xfrm>
            <a:off x="1325564" y="11455"/>
            <a:ext cx="6751637" cy="756896"/>
          </a:xfrm>
          <a:prstGeom prst="rect">
            <a:avLst/>
          </a:prstGeom>
        </p:spPr>
        <p:txBody>
          <a:bodyPr wrap="square" lIns="0" tIns="137160" rIns="0" bIns="0" anchor="ctr" anchorCtr="0">
            <a:noAutofit/>
          </a:bodyPr>
          <a:lstStyle>
            <a:lvl1pPr marL="0" indent="0">
              <a:lnSpc>
                <a:spcPts val="3620"/>
              </a:lnSpc>
              <a:spcBef>
                <a:spcPts val="0"/>
              </a:spcBef>
              <a:spcAft>
                <a:spcPts val="0"/>
              </a:spcAft>
              <a:buNone/>
              <a:defRPr sz="3600" b="1" cap="all" baseline="0">
                <a:solidFill>
                  <a:schemeClr val="bg1"/>
                </a:solidFill>
                <a:latin typeface="Arial"/>
                <a:cs typeface="Arial"/>
              </a:defRPr>
            </a:lvl1pPr>
            <a:lvl2pPr marL="457200" indent="0">
              <a:buNone/>
              <a:defRPr sz="5400" b="1">
                <a:solidFill>
                  <a:srgbClr val="1F497D"/>
                </a:solidFill>
                <a:latin typeface="Arial"/>
                <a:cs typeface="Arial"/>
              </a:defRPr>
            </a:lvl2pPr>
            <a:lvl3pPr marL="914400" indent="0">
              <a:buNone/>
              <a:defRPr sz="5400" b="1">
                <a:solidFill>
                  <a:srgbClr val="1F497D"/>
                </a:solidFill>
                <a:latin typeface="Arial"/>
                <a:cs typeface="Arial"/>
              </a:defRPr>
            </a:lvl3pPr>
            <a:lvl4pPr marL="1371600" indent="0">
              <a:buNone/>
              <a:defRPr sz="5400" b="1">
                <a:solidFill>
                  <a:srgbClr val="1F497D"/>
                </a:solidFill>
                <a:latin typeface="Arial"/>
                <a:cs typeface="Arial"/>
              </a:defRPr>
            </a:lvl4pPr>
            <a:lvl5pPr marL="1828800" indent="0">
              <a:buNone/>
              <a:defRPr sz="5400" b="1">
                <a:solidFill>
                  <a:srgbClr val="1F497D"/>
                </a:solidFill>
                <a:latin typeface="Arial"/>
                <a:cs typeface="Arial"/>
              </a:defRPr>
            </a:lvl5pPr>
          </a:lstStyle>
          <a:p>
            <a:pPr lvl="0"/>
            <a:r>
              <a:rPr lang="en-US" dirty="0" smtClean="0"/>
              <a:t>HEADLINE GOES HERE</a:t>
            </a:r>
            <a:endParaRPr lang="en-US" dirty="0"/>
          </a:p>
        </p:txBody>
      </p:sp>
      <p:grpSp>
        <p:nvGrpSpPr>
          <p:cNvPr id="2" name="Group 32"/>
          <p:cNvGrpSpPr>
            <a:grpSpLocks noChangeAspect="1"/>
          </p:cNvGrpSpPr>
          <p:nvPr userDrawn="1"/>
        </p:nvGrpSpPr>
        <p:grpSpPr bwMode="auto">
          <a:xfrm>
            <a:off x="8340725" y="165214"/>
            <a:ext cx="618254" cy="466344"/>
            <a:chOff x="1633" y="1249"/>
            <a:chExt cx="2614" cy="2614"/>
          </a:xfrm>
        </p:grpSpPr>
        <p:sp>
          <p:nvSpPr>
            <p:cNvPr id="45" name="Freeform 44"/>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a:defRPr/>
              </a:pPr>
              <a:endParaRPr lang="en-US" sz="1800" dirty="0">
                <a:ea typeface="+mn-ea"/>
                <a:cs typeface="+mn-cs"/>
              </a:endParaRPr>
            </a:p>
          </p:txBody>
        </p:sp>
        <p:sp>
          <p:nvSpPr>
            <p:cNvPr id="46" name="Freeform 45"/>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a:defRPr/>
              </a:pPr>
              <a:endParaRPr lang="en-US" sz="1800" dirty="0">
                <a:ea typeface="+mn-ea"/>
                <a:cs typeface="+mn-cs"/>
              </a:endParaRPr>
            </a:p>
          </p:txBody>
        </p:sp>
      </p:grpSp>
      <p:sp>
        <p:nvSpPr>
          <p:cNvPr id="47" name="Rectangle 46"/>
          <p:cNvSpPr>
            <a:spLocks/>
          </p:cNvSpPr>
          <p:nvPr userDrawn="1"/>
        </p:nvSpPr>
        <p:spPr>
          <a:xfrm>
            <a:off x="0" y="0"/>
            <a:ext cx="1097280" cy="817348"/>
          </a:xfrm>
          <a:prstGeom prst="rect">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userDrawn="1">
            <p:ph type="sldNum" idx="12"/>
          </p:nvPr>
        </p:nvSpPr>
        <p:spPr>
          <a:xfrm>
            <a:off x="8108162" y="4862960"/>
            <a:ext cx="808919" cy="274637"/>
          </a:xfrm>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000000"/>
                </a:solidFill>
                <a:latin typeface="Arial"/>
                <a:ea typeface="Arial"/>
                <a:cs typeface="Arial"/>
                <a:sym typeface="Arial"/>
              </a:rPr>
              <a:pPr marL="0" marR="0" lvl="0" indent="0" algn="r" rtl="0">
                <a:spcBef>
                  <a:spcPts val="0"/>
                </a:spcBef>
                <a:buSzPct val="25000"/>
                <a:buNone/>
              </a:pPr>
              <a:t>‹#›</a:t>
            </a:fld>
            <a:endParaRPr lang="en-US" sz="1200" b="0" i="0" u="none" strike="noStrike" cap="none" baseline="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40137850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ontent Slide 10">
    <p:spTree>
      <p:nvGrpSpPr>
        <p:cNvPr id="1" name=""/>
        <p:cNvGrpSpPr/>
        <p:nvPr/>
      </p:nvGrpSpPr>
      <p:grpSpPr>
        <a:xfrm>
          <a:off x="0" y="0"/>
          <a:ext cx="0" cy="0"/>
          <a:chOff x="0" y="0"/>
          <a:chExt cx="0" cy="0"/>
        </a:xfrm>
      </p:grpSpPr>
      <p:sp>
        <p:nvSpPr>
          <p:cNvPr id="21" name="Rectangle 20"/>
          <p:cNvSpPr/>
          <p:nvPr/>
        </p:nvSpPr>
        <p:spPr>
          <a:xfrm>
            <a:off x="1" y="0"/>
            <a:ext cx="9144000" cy="8173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26"/>
          <p:cNvSpPr>
            <a:spLocks noGrp="1"/>
          </p:cNvSpPr>
          <p:nvPr>
            <p:ph type="body" sz="quarter" idx="10" hasCustomPrompt="1"/>
          </p:nvPr>
        </p:nvSpPr>
        <p:spPr>
          <a:xfrm>
            <a:off x="1325564" y="11455"/>
            <a:ext cx="6751637" cy="756896"/>
          </a:xfrm>
          <a:prstGeom prst="rect">
            <a:avLst/>
          </a:prstGeom>
        </p:spPr>
        <p:txBody>
          <a:bodyPr wrap="square" lIns="0" tIns="137160" rIns="0" bIns="0" anchor="ctr" anchorCtr="0">
            <a:noAutofit/>
          </a:bodyPr>
          <a:lstStyle>
            <a:lvl1pPr marL="0" indent="0">
              <a:lnSpc>
                <a:spcPts val="3620"/>
              </a:lnSpc>
              <a:spcBef>
                <a:spcPts val="0"/>
              </a:spcBef>
              <a:spcAft>
                <a:spcPts val="0"/>
              </a:spcAft>
              <a:buNone/>
              <a:defRPr sz="3600" b="1" cap="all" baseline="0">
                <a:solidFill>
                  <a:schemeClr val="bg1"/>
                </a:solidFill>
                <a:latin typeface="Arial"/>
                <a:cs typeface="Arial"/>
              </a:defRPr>
            </a:lvl1pPr>
            <a:lvl2pPr marL="457200" indent="0">
              <a:buNone/>
              <a:defRPr sz="5400" b="1">
                <a:solidFill>
                  <a:srgbClr val="1F497D"/>
                </a:solidFill>
                <a:latin typeface="Arial"/>
                <a:cs typeface="Arial"/>
              </a:defRPr>
            </a:lvl2pPr>
            <a:lvl3pPr marL="914400" indent="0">
              <a:buNone/>
              <a:defRPr sz="5400" b="1">
                <a:solidFill>
                  <a:srgbClr val="1F497D"/>
                </a:solidFill>
                <a:latin typeface="Arial"/>
                <a:cs typeface="Arial"/>
              </a:defRPr>
            </a:lvl3pPr>
            <a:lvl4pPr marL="1371600" indent="0">
              <a:buNone/>
              <a:defRPr sz="5400" b="1">
                <a:solidFill>
                  <a:srgbClr val="1F497D"/>
                </a:solidFill>
                <a:latin typeface="Arial"/>
                <a:cs typeface="Arial"/>
              </a:defRPr>
            </a:lvl4pPr>
            <a:lvl5pPr marL="1828800" indent="0">
              <a:buNone/>
              <a:defRPr sz="5400" b="1">
                <a:solidFill>
                  <a:srgbClr val="1F497D"/>
                </a:solidFill>
                <a:latin typeface="Arial"/>
                <a:cs typeface="Arial"/>
              </a:defRPr>
            </a:lvl5pPr>
          </a:lstStyle>
          <a:p>
            <a:pPr lvl="0"/>
            <a:r>
              <a:rPr lang="en-US" dirty="0" smtClean="0"/>
              <a:t>HEADLINE GOES HERE</a:t>
            </a:r>
            <a:endParaRPr lang="en-US" dirty="0"/>
          </a:p>
        </p:txBody>
      </p:sp>
      <p:grpSp>
        <p:nvGrpSpPr>
          <p:cNvPr id="2" name="Group 32"/>
          <p:cNvGrpSpPr>
            <a:grpSpLocks noChangeAspect="1"/>
          </p:cNvGrpSpPr>
          <p:nvPr userDrawn="1"/>
        </p:nvGrpSpPr>
        <p:grpSpPr bwMode="auto">
          <a:xfrm>
            <a:off x="8340725" y="165214"/>
            <a:ext cx="618254" cy="466344"/>
            <a:chOff x="1633" y="1249"/>
            <a:chExt cx="2614" cy="2614"/>
          </a:xfrm>
        </p:grpSpPr>
        <p:sp>
          <p:nvSpPr>
            <p:cNvPr id="45" name="Freeform 44"/>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a:defRPr/>
              </a:pPr>
              <a:endParaRPr lang="en-US" sz="1800" dirty="0">
                <a:ea typeface="+mn-ea"/>
                <a:cs typeface="+mn-cs"/>
              </a:endParaRPr>
            </a:p>
          </p:txBody>
        </p:sp>
        <p:sp>
          <p:nvSpPr>
            <p:cNvPr id="46" name="Freeform 45"/>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a:defRPr/>
              </a:pPr>
              <a:endParaRPr lang="en-US" sz="1800" dirty="0">
                <a:ea typeface="+mn-ea"/>
                <a:cs typeface="+mn-cs"/>
              </a:endParaRPr>
            </a:p>
          </p:txBody>
        </p:sp>
      </p:grpSp>
      <p:sp>
        <p:nvSpPr>
          <p:cNvPr id="47" name="Rectangle 46"/>
          <p:cNvSpPr>
            <a:spLocks/>
          </p:cNvSpPr>
          <p:nvPr userDrawn="1"/>
        </p:nvSpPr>
        <p:spPr>
          <a:xfrm>
            <a:off x="0" y="0"/>
            <a:ext cx="1097280" cy="817348"/>
          </a:xfrm>
          <a:prstGeom prst="rect">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userDrawn="1">
            <p:ph type="sldNum" idx="12"/>
          </p:nvPr>
        </p:nvSpPr>
        <p:spPr>
          <a:xfrm>
            <a:off x="8108162" y="4862960"/>
            <a:ext cx="808919" cy="274637"/>
          </a:xfrm>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000000"/>
                </a:solidFill>
                <a:latin typeface="Arial"/>
                <a:ea typeface="Arial"/>
                <a:cs typeface="Arial"/>
                <a:sym typeface="Arial"/>
              </a:rPr>
              <a:pPr marL="0" marR="0" lvl="0" indent="0" algn="r" rtl="0">
                <a:spcBef>
                  <a:spcPts val="0"/>
                </a:spcBef>
                <a:buSzPct val="25000"/>
                <a:buNone/>
              </a:pPr>
              <a:t>‹#›</a:t>
            </a:fld>
            <a:endParaRPr lang="en-US" sz="1200" b="0" i="0" u="none" strike="noStrike" cap="none" baseline="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401378502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Content Slide 10">
    <p:spTree>
      <p:nvGrpSpPr>
        <p:cNvPr id="1" name=""/>
        <p:cNvGrpSpPr/>
        <p:nvPr/>
      </p:nvGrpSpPr>
      <p:grpSpPr>
        <a:xfrm>
          <a:off x="0" y="0"/>
          <a:ext cx="0" cy="0"/>
          <a:chOff x="0" y="0"/>
          <a:chExt cx="0" cy="0"/>
        </a:xfrm>
      </p:grpSpPr>
      <p:sp>
        <p:nvSpPr>
          <p:cNvPr id="21" name="Rectangle 20"/>
          <p:cNvSpPr/>
          <p:nvPr/>
        </p:nvSpPr>
        <p:spPr>
          <a:xfrm>
            <a:off x="1" y="0"/>
            <a:ext cx="9144000" cy="8173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26"/>
          <p:cNvSpPr>
            <a:spLocks noGrp="1"/>
          </p:cNvSpPr>
          <p:nvPr>
            <p:ph type="body" sz="quarter" idx="10" hasCustomPrompt="1"/>
          </p:nvPr>
        </p:nvSpPr>
        <p:spPr>
          <a:xfrm>
            <a:off x="1325564" y="11455"/>
            <a:ext cx="6751637" cy="756896"/>
          </a:xfrm>
          <a:prstGeom prst="rect">
            <a:avLst/>
          </a:prstGeom>
        </p:spPr>
        <p:txBody>
          <a:bodyPr wrap="square" lIns="0" tIns="137160" rIns="0" bIns="0" anchor="ctr" anchorCtr="0">
            <a:noAutofit/>
          </a:bodyPr>
          <a:lstStyle>
            <a:lvl1pPr marL="0" indent="0">
              <a:lnSpc>
                <a:spcPts val="3620"/>
              </a:lnSpc>
              <a:spcBef>
                <a:spcPts val="0"/>
              </a:spcBef>
              <a:spcAft>
                <a:spcPts val="0"/>
              </a:spcAft>
              <a:buNone/>
              <a:defRPr sz="3600" b="1" cap="all" baseline="0">
                <a:solidFill>
                  <a:schemeClr val="bg1"/>
                </a:solidFill>
                <a:latin typeface="Arial"/>
                <a:cs typeface="Arial"/>
              </a:defRPr>
            </a:lvl1pPr>
            <a:lvl2pPr marL="457200" indent="0">
              <a:buNone/>
              <a:defRPr sz="5400" b="1">
                <a:solidFill>
                  <a:srgbClr val="1F497D"/>
                </a:solidFill>
                <a:latin typeface="Arial"/>
                <a:cs typeface="Arial"/>
              </a:defRPr>
            </a:lvl2pPr>
            <a:lvl3pPr marL="914400" indent="0">
              <a:buNone/>
              <a:defRPr sz="5400" b="1">
                <a:solidFill>
                  <a:srgbClr val="1F497D"/>
                </a:solidFill>
                <a:latin typeface="Arial"/>
                <a:cs typeface="Arial"/>
              </a:defRPr>
            </a:lvl3pPr>
            <a:lvl4pPr marL="1371600" indent="0">
              <a:buNone/>
              <a:defRPr sz="5400" b="1">
                <a:solidFill>
                  <a:srgbClr val="1F497D"/>
                </a:solidFill>
                <a:latin typeface="Arial"/>
                <a:cs typeface="Arial"/>
              </a:defRPr>
            </a:lvl4pPr>
            <a:lvl5pPr marL="1828800" indent="0">
              <a:buNone/>
              <a:defRPr sz="5400" b="1">
                <a:solidFill>
                  <a:srgbClr val="1F497D"/>
                </a:solidFill>
                <a:latin typeface="Arial"/>
                <a:cs typeface="Arial"/>
              </a:defRPr>
            </a:lvl5pPr>
          </a:lstStyle>
          <a:p>
            <a:pPr lvl="0"/>
            <a:r>
              <a:rPr lang="en-US" dirty="0" smtClean="0"/>
              <a:t>HEADLINE GOES HERE</a:t>
            </a:r>
            <a:endParaRPr lang="en-US" dirty="0"/>
          </a:p>
        </p:txBody>
      </p:sp>
      <p:grpSp>
        <p:nvGrpSpPr>
          <p:cNvPr id="2" name="Group 32"/>
          <p:cNvGrpSpPr>
            <a:grpSpLocks noChangeAspect="1"/>
          </p:cNvGrpSpPr>
          <p:nvPr userDrawn="1"/>
        </p:nvGrpSpPr>
        <p:grpSpPr bwMode="auto">
          <a:xfrm>
            <a:off x="8340725" y="165214"/>
            <a:ext cx="618254" cy="466344"/>
            <a:chOff x="1633" y="1249"/>
            <a:chExt cx="2614" cy="2614"/>
          </a:xfrm>
        </p:grpSpPr>
        <p:sp>
          <p:nvSpPr>
            <p:cNvPr id="45" name="Freeform 44"/>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a:defRPr/>
              </a:pPr>
              <a:endParaRPr lang="en-US" sz="1800" dirty="0">
                <a:ea typeface="+mn-ea"/>
                <a:cs typeface="+mn-cs"/>
              </a:endParaRPr>
            </a:p>
          </p:txBody>
        </p:sp>
        <p:sp>
          <p:nvSpPr>
            <p:cNvPr id="46" name="Freeform 45"/>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a:defRPr/>
              </a:pPr>
              <a:endParaRPr lang="en-US" sz="1800" dirty="0">
                <a:ea typeface="+mn-ea"/>
                <a:cs typeface="+mn-cs"/>
              </a:endParaRPr>
            </a:p>
          </p:txBody>
        </p:sp>
      </p:grpSp>
      <p:sp>
        <p:nvSpPr>
          <p:cNvPr id="47" name="Rectangle 46"/>
          <p:cNvSpPr>
            <a:spLocks/>
          </p:cNvSpPr>
          <p:nvPr userDrawn="1"/>
        </p:nvSpPr>
        <p:spPr>
          <a:xfrm>
            <a:off x="0" y="0"/>
            <a:ext cx="1097280" cy="817348"/>
          </a:xfrm>
          <a:prstGeom prst="rect">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userDrawn="1">
            <p:ph type="sldNum" idx="12"/>
          </p:nvPr>
        </p:nvSpPr>
        <p:spPr>
          <a:xfrm>
            <a:off x="8108162" y="4862960"/>
            <a:ext cx="808919" cy="274637"/>
          </a:xfrm>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000000"/>
                </a:solidFill>
                <a:latin typeface="Arial"/>
                <a:ea typeface="Arial"/>
                <a:cs typeface="Arial"/>
                <a:sym typeface="Arial"/>
              </a:rPr>
              <a:pPr marL="0" marR="0" lvl="0" indent="0" algn="r" rtl="0">
                <a:spcBef>
                  <a:spcPts val="0"/>
                </a:spcBef>
                <a:buSzPct val="25000"/>
                <a:buNone/>
              </a:pPr>
              <a:t>‹#›</a:t>
            </a:fld>
            <a:endParaRPr lang="en-US" sz="1200" b="0" i="0" u="none" strike="noStrike" cap="none" baseline="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40137850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Content Slide 10">
    <p:spTree>
      <p:nvGrpSpPr>
        <p:cNvPr id="1" name=""/>
        <p:cNvGrpSpPr/>
        <p:nvPr/>
      </p:nvGrpSpPr>
      <p:grpSpPr>
        <a:xfrm>
          <a:off x="0" y="0"/>
          <a:ext cx="0" cy="0"/>
          <a:chOff x="0" y="0"/>
          <a:chExt cx="0" cy="0"/>
        </a:xfrm>
      </p:grpSpPr>
      <p:sp>
        <p:nvSpPr>
          <p:cNvPr id="21" name="Rectangle 20"/>
          <p:cNvSpPr/>
          <p:nvPr/>
        </p:nvSpPr>
        <p:spPr>
          <a:xfrm>
            <a:off x="1" y="0"/>
            <a:ext cx="9144000" cy="8173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26"/>
          <p:cNvSpPr>
            <a:spLocks noGrp="1"/>
          </p:cNvSpPr>
          <p:nvPr>
            <p:ph type="body" sz="quarter" idx="10" hasCustomPrompt="1"/>
          </p:nvPr>
        </p:nvSpPr>
        <p:spPr>
          <a:xfrm>
            <a:off x="1325564" y="11455"/>
            <a:ext cx="6751637" cy="756896"/>
          </a:xfrm>
          <a:prstGeom prst="rect">
            <a:avLst/>
          </a:prstGeom>
        </p:spPr>
        <p:txBody>
          <a:bodyPr wrap="square" lIns="0" tIns="137160" rIns="0" bIns="0" anchor="ctr" anchorCtr="0">
            <a:noAutofit/>
          </a:bodyPr>
          <a:lstStyle>
            <a:lvl1pPr marL="0" indent="0">
              <a:lnSpc>
                <a:spcPts val="3620"/>
              </a:lnSpc>
              <a:spcBef>
                <a:spcPts val="0"/>
              </a:spcBef>
              <a:spcAft>
                <a:spcPts val="0"/>
              </a:spcAft>
              <a:buNone/>
              <a:defRPr sz="3600" b="1" cap="all" baseline="0">
                <a:solidFill>
                  <a:schemeClr val="bg1"/>
                </a:solidFill>
                <a:latin typeface="Arial"/>
                <a:cs typeface="Arial"/>
              </a:defRPr>
            </a:lvl1pPr>
            <a:lvl2pPr marL="457200" indent="0">
              <a:buNone/>
              <a:defRPr sz="5400" b="1">
                <a:solidFill>
                  <a:srgbClr val="1F497D"/>
                </a:solidFill>
                <a:latin typeface="Arial"/>
                <a:cs typeface="Arial"/>
              </a:defRPr>
            </a:lvl2pPr>
            <a:lvl3pPr marL="914400" indent="0">
              <a:buNone/>
              <a:defRPr sz="5400" b="1">
                <a:solidFill>
                  <a:srgbClr val="1F497D"/>
                </a:solidFill>
                <a:latin typeface="Arial"/>
                <a:cs typeface="Arial"/>
              </a:defRPr>
            </a:lvl3pPr>
            <a:lvl4pPr marL="1371600" indent="0">
              <a:buNone/>
              <a:defRPr sz="5400" b="1">
                <a:solidFill>
                  <a:srgbClr val="1F497D"/>
                </a:solidFill>
                <a:latin typeface="Arial"/>
                <a:cs typeface="Arial"/>
              </a:defRPr>
            </a:lvl4pPr>
            <a:lvl5pPr marL="1828800" indent="0">
              <a:buNone/>
              <a:defRPr sz="5400" b="1">
                <a:solidFill>
                  <a:srgbClr val="1F497D"/>
                </a:solidFill>
                <a:latin typeface="Arial"/>
                <a:cs typeface="Arial"/>
              </a:defRPr>
            </a:lvl5pPr>
          </a:lstStyle>
          <a:p>
            <a:pPr lvl="0"/>
            <a:r>
              <a:rPr lang="en-US" dirty="0" smtClean="0"/>
              <a:t>HEADLINE GOES HERE</a:t>
            </a:r>
            <a:endParaRPr lang="en-US" dirty="0"/>
          </a:p>
        </p:txBody>
      </p:sp>
      <p:grpSp>
        <p:nvGrpSpPr>
          <p:cNvPr id="2" name="Group 32"/>
          <p:cNvGrpSpPr>
            <a:grpSpLocks noChangeAspect="1"/>
          </p:cNvGrpSpPr>
          <p:nvPr userDrawn="1"/>
        </p:nvGrpSpPr>
        <p:grpSpPr bwMode="auto">
          <a:xfrm>
            <a:off x="8340725" y="165214"/>
            <a:ext cx="618254" cy="466344"/>
            <a:chOff x="1633" y="1249"/>
            <a:chExt cx="2614" cy="2614"/>
          </a:xfrm>
        </p:grpSpPr>
        <p:sp>
          <p:nvSpPr>
            <p:cNvPr id="45" name="Freeform 44"/>
            <p:cNvSpPr>
              <a:spLocks/>
            </p:cNvSpPr>
            <p:nvPr/>
          </p:nvSpPr>
          <p:spPr bwMode="auto">
            <a:xfrm>
              <a:off x="1757" y="1372"/>
              <a:ext cx="2367" cy="2368"/>
            </a:xfrm>
            <a:custGeom>
              <a:avLst/>
              <a:gdLst/>
              <a:ahLst/>
              <a:cxnLst>
                <a:cxn ang="0">
                  <a:pos x="2613" y="14"/>
                </a:cxn>
                <a:cxn ang="0">
                  <a:pos x="2906" y="62"/>
                </a:cxn>
                <a:cxn ang="0">
                  <a:pos x="3184" y="145"/>
                </a:cxn>
                <a:cxn ang="0">
                  <a:pos x="3449" y="261"/>
                </a:cxn>
                <a:cxn ang="0">
                  <a:pos x="3695" y="406"/>
                </a:cxn>
                <a:cxn ang="0">
                  <a:pos x="3921" y="580"/>
                </a:cxn>
                <a:cxn ang="0">
                  <a:pos x="4125" y="778"/>
                </a:cxn>
                <a:cxn ang="0">
                  <a:pos x="4303" y="999"/>
                </a:cxn>
                <a:cxn ang="0">
                  <a:pos x="4454" y="1242"/>
                </a:cxn>
                <a:cxn ang="0">
                  <a:pos x="4576" y="1503"/>
                </a:cxn>
                <a:cxn ang="0">
                  <a:pos x="4666" y="1779"/>
                </a:cxn>
                <a:cxn ang="0">
                  <a:pos x="4721" y="2069"/>
                </a:cxn>
                <a:cxn ang="0">
                  <a:pos x="4740" y="2371"/>
                </a:cxn>
                <a:cxn ang="0">
                  <a:pos x="4721" y="2673"/>
                </a:cxn>
                <a:cxn ang="0">
                  <a:pos x="4666" y="2963"/>
                </a:cxn>
                <a:cxn ang="0">
                  <a:pos x="4576" y="3240"/>
                </a:cxn>
                <a:cxn ang="0">
                  <a:pos x="4454" y="3500"/>
                </a:cxn>
                <a:cxn ang="0">
                  <a:pos x="4303" y="3743"/>
                </a:cxn>
                <a:cxn ang="0">
                  <a:pos x="4125" y="3964"/>
                </a:cxn>
                <a:cxn ang="0">
                  <a:pos x="3921" y="4163"/>
                </a:cxn>
                <a:cxn ang="0">
                  <a:pos x="3695" y="4337"/>
                </a:cxn>
                <a:cxn ang="0">
                  <a:pos x="3449" y="4482"/>
                </a:cxn>
                <a:cxn ang="0">
                  <a:pos x="3184" y="4597"/>
                </a:cxn>
                <a:cxn ang="0">
                  <a:pos x="2906" y="4680"/>
                </a:cxn>
                <a:cxn ang="0">
                  <a:pos x="2613" y="4728"/>
                </a:cxn>
                <a:cxn ang="0">
                  <a:pos x="2309" y="4740"/>
                </a:cxn>
                <a:cxn ang="0">
                  <a:pos x="2009" y="4713"/>
                </a:cxn>
                <a:cxn ang="0">
                  <a:pos x="1721" y="4651"/>
                </a:cxn>
                <a:cxn ang="0">
                  <a:pos x="1448" y="4554"/>
                </a:cxn>
                <a:cxn ang="0">
                  <a:pos x="1191" y="4426"/>
                </a:cxn>
                <a:cxn ang="0">
                  <a:pos x="953" y="4270"/>
                </a:cxn>
                <a:cxn ang="0">
                  <a:pos x="735" y="4087"/>
                </a:cxn>
                <a:cxn ang="0">
                  <a:pos x="542" y="3878"/>
                </a:cxn>
                <a:cxn ang="0">
                  <a:pos x="375" y="3648"/>
                </a:cxn>
                <a:cxn ang="0">
                  <a:pos x="234" y="3399"/>
                </a:cxn>
                <a:cxn ang="0">
                  <a:pos x="125" y="3132"/>
                </a:cxn>
                <a:cxn ang="0">
                  <a:pos x="49" y="2848"/>
                </a:cxn>
                <a:cxn ang="0">
                  <a:pos x="7" y="2553"/>
                </a:cxn>
                <a:cxn ang="0">
                  <a:pos x="4" y="2249"/>
                </a:cxn>
                <a:cxn ang="0">
                  <a:pos x="37" y="1952"/>
                </a:cxn>
                <a:cxn ang="0">
                  <a:pos x="107" y="1667"/>
                </a:cxn>
                <a:cxn ang="0">
                  <a:pos x="210" y="1397"/>
                </a:cxn>
                <a:cxn ang="0">
                  <a:pos x="344" y="1143"/>
                </a:cxn>
                <a:cxn ang="0">
                  <a:pos x="506" y="908"/>
                </a:cxn>
                <a:cxn ang="0">
                  <a:pos x="695" y="696"/>
                </a:cxn>
                <a:cxn ang="0">
                  <a:pos x="908" y="507"/>
                </a:cxn>
                <a:cxn ang="0">
                  <a:pos x="1142" y="345"/>
                </a:cxn>
                <a:cxn ang="0">
                  <a:pos x="1395" y="211"/>
                </a:cxn>
                <a:cxn ang="0">
                  <a:pos x="1666" y="109"/>
                </a:cxn>
                <a:cxn ang="0">
                  <a:pos x="1951" y="38"/>
                </a:cxn>
                <a:cxn ang="0">
                  <a:pos x="2249" y="5"/>
                </a:cxn>
              </a:cxnLst>
              <a:rect l="0" t="0" r="r" b="b"/>
              <a:pathLst>
                <a:path w="4740" h="4741">
                  <a:moveTo>
                    <a:pt x="2370" y="0"/>
                  </a:moveTo>
                  <a:lnTo>
                    <a:pt x="2431" y="3"/>
                  </a:lnTo>
                  <a:lnTo>
                    <a:pt x="2492" y="5"/>
                  </a:lnTo>
                  <a:lnTo>
                    <a:pt x="2553" y="8"/>
                  </a:lnTo>
                  <a:lnTo>
                    <a:pt x="2613" y="14"/>
                  </a:lnTo>
                  <a:lnTo>
                    <a:pt x="2672" y="21"/>
                  </a:lnTo>
                  <a:lnTo>
                    <a:pt x="2731" y="29"/>
                  </a:lnTo>
                  <a:lnTo>
                    <a:pt x="2789" y="38"/>
                  </a:lnTo>
                  <a:lnTo>
                    <a:pt x="2848" y="50"/>
                  </a:lnTo>
                  <a:lnTo>
                    <a:pt x="2906" y="62"/>
                  </a:lnTo>
                  <a:lnTo>
                    <a:pt x="2962" y="76"/>
                  </a:lnTo>
                  <a:lnTo>
                    <a:pt x="3019" y="91"/>
                  </a:lnTo>
                  <a:lnTo>
                    <a:pt x="3075" y="109"/>
                  </a:lnTo>
                  <a:lnTo>
                    <a:pt x="3130" y="126"/>
                  </a:lnTo>
                  <a:lnTo>
                    <a:pt x="3184" y="145"/>
                  </a:lnTo>
                  <a:lnTo>
                    <a:pt x="3239" y="166"/>
                  </a:lnTo>
                  <a:lnTo>
                    <a:pt x="3293" y="188"/>
                  </a:lnTo>
                  <a:lnTo>
                    <a:pt x="3346" y="211"/>
                  </a:lnTo>
                  <a:lnTo>
                    <a:pt x="3398" y="235"/>
                  </a:lnTo>
                  <a:lnTo>
                    <a:pt x="3449" y="261"/>
                  </a:lnTo>
                  <a:lnTo>
                    <a:pt x="3500" y="287"/>
                  </a:lnTo>
                  <a:lnTo>
                    <a:pt x="3550" y="316"/>
                  </a:lnTo>
                  <a:lnTo>
                    <a:pt x="3599" y="345"/>
                  </a:lnTo>
                  <a:lnTo>
                    <a:pt x="3648" y="375"/>
                  </a:lnTo>
                  <a:lnTo>
                    <a:pt x="3695" y="406"/>
                  </a:lnTo>
                  <a:lnTo>
                    <a:pt x="3742" y="439"/>
                  </a:lnTo>
                  <a:lnTo>
                    <a:pt x="3788" y="473"/>
                  </a:lnTo>
                  <a:lnTo>
                    <a:pt x="3833" y="507"/>
                  </a:lnTo>
                  <a:lnTo>
                    <a:pt x="3878" y="543"/>
                  </a:lnTo>
                  <a:lnTo>
                    <a:pt x="3921" y="580"/>
                  </a:lnTo>
                  <a:lnTo>
                    <a:pt x="3963" y="618"/>
                  </a:lnTo>
                  <a:lnTo>
                    <a:pt x="4005" y="656"/>
                  </a:lnTo>
                  <a:lnTo>
                    <a:pt x="4046" y="696"/>
                  </a:lnTo>
                  <a:lnTo>
                    <a:pt x="4085" y="736"/>
                  </a:lnTo>
                  <a:lnTo>
                    <a:pt x="4125" y="778"/>
                  </a:lnTo>
                  <a:lnTo>
                    <a:pt x="4163" y="820"/>
                  </a:lnTo>
                  <a:lnTo>
                    <a:pt x="4198" y="864"/>
                  </a:lnTo>
                  <a:lnTo>
                    <a:pt x="4234" y="908"/>
                  </a:lnTo>
                  <a:lnTo>
                    <a:pt x="4270" y="954"/>
                  </a:lnTo>
                  <a:lnTo>
                    <a:pt x="4303" y="999"/>
                  </a:lnTo>
                  <a:lnTo>
                    <a:pt x="4335" y="1046"/>
                  </a:lnTo>
                  <a:lnTo>
                    <a:pt x="4367" y="1095"/>
                  </a:lnTo>
                  <a:lnTo>
                    <a:pt x="4396" y="1143"/>
                  </a:lnTo>
                  <a:lnTo>
                    <a:pt x="4426" y="1191"/>
                  </a:lnTo>
                  <a:lnTo>
                    <a:pt x="4454" y="1242"/>
                  </a:lnTo>
                  <a:lnTo>
                    <a:pt x="4481" y="1293"/>
                  </a:lnTo>
                  <a:lnTo>
                    <a:pt x="4506" y="1344"/>
                  </a:lnTo>
                  <a:lnTo>
                    <a:pt x="4531" y="1397"/>
                  </a:lnTo>
                  <a:lnTo>
                    <a:pt x="4554" y="1450"/>
                  </a:lnTo>
                  <a:lnTo>
                    <a:pt x="4576" y="1503"/>
                  </a:lnTo>
                  <a:lnTo>
                    <a:pt x="4596" y="1557"/>
                  </a:lnTo>
                  <a:lnTo>
                    <a:pt x="4615" y="1611"/>
                  </a:lnTo>
                  <a:lnTo>
                    <a:pt x="4634" y="1667"/>
                  </a:lnTo>
                  <a:lnTo>
                    <a:pt x="4650" y="1723"/>
                  </a:lnTo>
                  <a:lnTo>
                    <a:pt x="4666" y="1779"/>
                  </a:lnTo>
                  <a:lnTo>
                    <a:pt x="4680" y="1837"/>
                  </a:lnTo>
                  <a:lnTo>
                    <a:pt x="4693" y="1894"/>
                  </a:lnTo>
                  <a:lnTo>
                    <a:pt x="4703" y="1952"/>
                  </a:lnTo>
                  <a:lnTo>
                    <a:pt x="4713" y="2011"/>
                  </a:lnTo>
                  <a:lnTo>
                    <a:pt x="4721" y="2069"/>
                  </a:lnTo>
                  <a:lnTo>
                    <a:pt x="4728" y="2129"/>
                  </a:lnTo>
                  <a:lnTo>
                    <a:pt x="4733" y="2189"/>
                  </a:lnTo>
                  <a:lnTo>
                    <a:pt x="4737" y="2249"/>
                  </a:lnTo>
                  <a:lnTo>
                    <a:pt x="4740" y="2310"/>
                  </a:lnTo>
                  <a:lnTo>
                    <a:pt x="4740" y="2371"/>
                  </a:lnTo>
                  <a:lnTo>
                    <a:pt x="4740" y="2432"/>
                  </a:lnTo>
                  <a:lnTo>
                    <a:pt x="4737" y="2493"/>
                  </a:lnTo>
                  <a:lnTo>
                    <a:pt x="4733" y="2553"/>
                  </a:lnTo>
                  <a:lnTo>
                    <a:pt x="4728" y="2613"/>
                  </a:lnTo>
                  <a:lnTo>
                    <a:pt x="4721" y="2673"/>
                  </a:lnTo>
                  <a:lnTo>
                    <a:pt x="4713" y="2732"/>
                  </a:lnTo>
                  <a:lnTo>
                    <a:pt x="4703" y="2790"/>
                  </a:lnTo>
                  <a:lnTo>
                    <a:pt x="4693" y="2848"/>
                  </a:lnTo>
                  <a:lnTo>
                    <a:pt x="4680" y="2906"/>
                  </a:lnTo>
                  <a:lnTo>
                    <a:pt x="4666" y="2963"/>
                  </a:lnTo>
                  <a:lnTo>
                    <a:pt x="4650" y="3020"/>
                  </a:lnTo>
                  <a:lnTo>
                    <a:pt x="4634" y="3075"/>
                  </a:lnTo>
                  <a:lnTo>
                    <a:pt x="4615" y="3132"/>
                  </a:lnTo>
                  <a:lnTo>
                    <a:pt x="4596" y="3186"/>
                  </a:lnTo>
                  <a:lnTo>
                    <a:pt x="4576" y="3240"/>
                  </a:lnTo>
                  <a:lnTo>
                    <a:pt x="4554" y="3293"/>
                  </a:lnTo>
                  <a:lnTo>
                    <a:pt x="4531" y="3346"/>
                  </a:lnTo>
                  <a:lnTo>
                    <a:pt x="4506" y="3399"/>
                  </a:lnTo>
                  <a:lnTo>
                    <a:pt x="4481" y="3449"/>
                  </a:lnTo>
                  <a:lnTo>
                    <a:pt x="4454" y="3500"/>
                  </a:lnTo>
                  <a:lnTo>
                    <a:pt x="4426" y="3551"/>
                  </a:lnTo>
                  <a:lnTo>
                    <a:pt x="4396" y="3599"/>
                  </a:lnTo>
                  <a:lnTo>
                    <a:pt x="4367" y="3648"/>
                  </a:lnTo>
                  <a:lnTo>
                    <a:pt x="4335" y="3696"/>
                  </a:lnTo>
                  <a:lnTo>
                    <a:pt x="4303" y="3743"/>
                  </a:lnTo>
                  <a:lnTo>
                    <a:pt x="4270" y="3788"/>
                  </a:lnTo>
                  <a:lnTo>
                    <a:pt x="4234" y="3834"/>
                  </a:lnTo>
                  <a:lnTo>
                    <a:pt x="4198" y="3878"/>
                  </a:lnTo>
                  <a:lnTo>
                    <a:pt x="4163" y="3922"/>
                  </a:lnTo>
                  <a:lnTo>
                    <a:pt x="4125" y="3964"/>
                  </a:lnTo>
                  <a:lnTo>
                    <a:pt x="4085" y="4006"/>
                  </a:lnTo>
                  <a:lnTo>
                    <a:pt x="4046" y="4046"/>
                  </a:lnTo>
                  <a:lnTo>
                    <a:pt x="4005" y="4087"/>
                  </a:lnTo>
                  <a:lnTo>
                    <a:pt x="3963" y="4125"/>
                  </a:lnTo>
                  <a:lnTo>
                    <a:pt x="3921" y="4163"/>
                  </a:lnTo>
                  <a:lnTo>
                    <a:pt x="3878" y="4199"/>
                  </a:lnTo>
                  <a:lnTo>
                    <a:pt x="3833" y="4235"/>
                  </a:lnTo>
                  <a:lnTo>
                    <a:pt x="3788" y="4270"/>
                  </a:lnTo>
                  <a:lnTo>
                    <a:pt x="3742" y="4303"/>
                  </a:lnTo>
                  <a:lnTo>
                    <a:pt x="3695" y="4337"/>
                  </a:lnTo>
                  <a:lnTo>
                    <a:pt x="3648" y="4368"/>
                  </a:lnTo>
                  <a:lnTo>
                    <a:pt x="3599" y="4398"/>
                  </a:lnTo>
                  <a:lnTo>
                    <a:pt x="3550" y="4426"/>
                  </a:lnTo>
                  <a:lnTo>
                    <a:pt x="3500" y="4455"/>
                  </a:lnTo>
                  <a:lnTo>
                    <a:pt x="3449" y="4482"/>
                  </a:lnTo>
                  <a:lnTo>
                    <a:pt x="3398" y="4507"/>
                  </a:lnTo>
                  <a:lnTo>
                    <a:pt x="3346" y="4531"/>
                  </a:lnTo>
                  <a:lnTo>
                    <a:pt x="3293" y="4554"/>
                  </a:lnTo>
                  <a:lnTo>
                    <a:pt x="3239" y="4576"/>
                  </a:lnTo>
                  <a:lnTo>
                    <a:pt x="3184" y="4597"/>
                  </a:lnTo>
                  <a:lnTo>
                    <a:pt x="3130" y="4616"/>
                  </a:lnTo>
                  <a:lnTo>
                    <a:pt x="3075" y="4634"/>
                  </a:lnTo>
                  <a:lnTo>
                    <a:pt x="3019" y="4651"/>
                  </a:lnTo>
                  <a:lnTo>
                    <a:pt x="2962" y="4666"/>
                  </a:lnTo>
                  <a:lnTo>
                    <a:pt x="2906" y="4680"/>
                  </a:lnTo>
                  <a:lnTo>
                    <a:pt x="2848" y="4693"/>
                  </a:lnTo>
                  <a:lnTo>
                    <a:pt x="2789" y="4704"/>
                  </a:lnTo>
                  <a:lnTo>
                    <a:pt x="2731" y="4713"/>
                  </a:lnTo>
                  <a:lnTo>
                    <a:pt x="2672" y="4721"/>
                  </a:lnTo>
                  <a:lnTo>
                    <a:pt x="2613" y="4728"/>
                  </a:lnTo>
                  <a:lnTo>
                    <a:pt x="2553" y="4734"/>
                  </a:lnTo>
                  <a:lnTo>
                    <a:pt x="2492" y="4737"/>
                  </a:lnTo>
                  <a:lnTo>
                    <a:pt x="2431" y="4740"/>
                  </a:lnTo>
                  <a:lnTo>
                    <a:pt x="2370" y="4741"/>
                  </a:lnTo>
                  <a:lnTo>
                    <a:pt x="2309" y="4740"/>
                  </a:lnTo>
                  <a:lnTo>
                    <a:pt x="2249" y="4737"/>
                  </a:lnTo>
                  <a:lnTo>
                    <a:pt x="2188" y="4734"/>
                  </a:lnTo>
                  <a:lnTo>
                    <a:pt x="2128" y="4728"/>
                  </a:lnTo>
                  <a:lnTo>
                    <a:pt x="2068" y="4721"/>
                  </a:lnTo>
                  <a:lnTo>
                    <a:pt x="2009" y="4713"/>
                  </a:lnTo>
                  <a:lnTo>
                    <a:pt x="1951" y="4704"/>
                  </a:lnTo>
                  <a:lnTo>
                    <a:pt x="1893" y="4693"/>
                  </a:lnTo>
                  <a:lnTo>
                    <a:pt x="1835" y="4680"/>
                  </a:lnTo>
                  <a:lnTo>
                    <a:pt x="1778" y="4666"/>
                  </a:lnTo>
                  <a:lnTo>
                    <a:pt x="1721" y="4651"/>
                  </a:lnTo>
                  <a:lnTo>
                    <a:pt x="1666" y="4634"/>
                  </a:lnTo>
                  <a:lnTo>
                    <a:pt x="1611" y="4616"/>
                  </a:lnTo>
                  <a:lnTo>
                    <a:pt x="1556" y="4597"/>
                  </a:lnTo>
                  <a:lnTo>
                    <a:pt x="1501" y="4576"/>
                  </a:lnTo>
                  <a:lnTo>
                    <a:pt x="1448" y="4554"/>
                  </a:lnTo>
                  <a:lnTo>
                    <a:pt x="1395" y="4531"/>
                  </a:lnTo>
                  <a:lnTo>
                    <a:pt x="1344" y="4507"/>
                  </a:lnTo>
                  <a:lnTo>
                    <a:pt x="1292" y="4482"/>
                  </a:lnTo>
                  <a:lnTo>
                    <a:pt x="1241" y="4455"/>
                  </a:lnTo>
                  <a:lnTo>
                    <a:pt x="1191" y="4426"/>
                  </a:lnTo>
                  <a:lnTo>
                    <a:pt x="1142" y="4398"/>
                  </a:lnTo>
                  <a:lnTo>
                    <a:pt x="1094" y="4368"/>
                  </a:lnTo>
                  <a:lnTo>
                    <a:pt x="1045" y="4337"/>
                  </a:lnTo>
                  <a:lnTo>
                    <a:pt x="999" y="4303"/>
                  </a:lnTo>
                  <a:lnTo>
                    <a:pt x="953" y="4270"/>
                  </a:lnTo>
                  <a:lnTo>
                    <a:pt x="908" y="4235"/>
                  </a:lnTo>
                  <a:lnTo>
                    <a:pt x="863" y="4199"/>
                  </a:lnTo>
                  <a:lnTo>
                    <a:pt x="819" y="4163"/>
                  </a:lnTo>
                  <a:lnTo>
                    <a:pt x="777" y="4125"/>
                  </a:lnTo>
                  <a:lnTo>
                    <a:pt x="735" y="4087"/>
                  </a:lnTo>
                  <a:lnTo>
                    <a:pt x="695" y="4046"/>
                  </a:lnTo>
                  <a:lnTo>
                    <a:pt x="656" y="4006"/>
                  </a:lnTo>
                  <a:lnTo>
                    <a:pt x="617" y="3964"/>
                  </a:lnTo>
                  <a:lnTo>
                    <a:pt x="579" y="3922"/>
                  </a:lnTo>
                  <a:lnTo>
                    <a:pt x="542" y="3878"/>
                  </a:lnTo>
                  <a:lnTo>
                    <a:pt x="506" y="3834"/>
                  </a:lnTo>
                  <a:lnTo>
                    <a:pt x="471" y="3788"/>
                  </a:lnTo>
                  <a:lnTo>
                    <a:pt x="438" y="3743"/>
                  </a:lnTo>
                  <a:lnTo>
                    <a:pt x="406" y="3696"/>
                  </a:lnTo>
                  <a:lnTo>
                    <a:pt x="375" y="3648"/>
                  </a:lnTo>
                  <a:lnTo>
                    <a:pt x="344" y="3599"/>
                  </a:lnTo>
                  <a:lnTo>
                    <a:pt x="315" y="3551"/>
                  </a:lnTo>
                  <a:lnTo>
                    <a:pt x="287" y="3500"/>
                  </a:lnTo>
                  <a:lnTo>
                    <a:pt x="259" y="3449"/>
                  </a:lnTo>
                  <a:lnTo>
                    <a:pt x="234" y="3399"/>
                  </a:lnTo>
                  <a:lnTo>
                    <a:pt x="210" y="3346"/>
                  </a:lnTo>
                  <a:lnTo>
                    <a:pt x="187" y="3293"/>
                  </a:lnTo>
                  <a:lnTo>
                    <a:pt x="165" y="3240"/>
                  </a:lnTo>
                  <a:lnTo>
                    <a:pt x="144" y="3186"/>
                  </a:lnTo>
                  <a:lnTo>
                    <a:pt x="125" y="3132"/>
                  </a:lnTo>
                  <a:lnTo>
                    <a:pt x="107" y="3075"/>
                  </a:lnTo>
                  <a:lnTo>
                    <a:pt x="90" y="3020"/>
                  </a:lnTo>
                  <a:lnTo>
                    <a:pt x="75" y="2963"/>
                  </a:lnTo>
                  <a:lnTo>
                    <a:pt x="61" y="2906"/>
                  </a:lnTo>
                  <a:lnTo>
                    <a:pt x="49" y="2848"/>
                  </a:lnTo>
                  <a:lnTo>
                    <a:pt x="37" y="2790"/>
                  </a:lnTo>
                  <a:lnTo>
                    <a:pt x="28" y="2732"/>
                  </a:lnTo>
                  <a:lnTo>
                    <a:pt x="20" y="2673"/>
                  </a:lnTo>
                  <a:lnTo>
                    <a:pt x="13" y="2613"/>
                  </a:lnTo>
                  <a:lnTo>
                    <a:pt x="7" y="2553"/>
                  </a:lnTo>
                  <a:lnTo>
                    <a:pt x="4" y="2493"/>
                  </a:lnTo>
                  <a:lnTo>
                    <a:pt x="1" y="2432"/>
                  </a:lnTo>
                  <a:lnTo>
                    <a:pt x="0" y="2371"/>
                  </a:lnTo>
                  <a:lnTo>
                    <a:pt x="1" y="2310"/>
                  </a:lnTo>
                  <a:lnTo>
                    <a:pt x="4" y="2249"/>
                  </a:lnTo>
                  <a:lnTo>
                    <a:pt x="7" y="2189"/>
                  </a:lnTo>
                  <a:lnTo>
                    <a:pt x="13" y="2129"/>
                  </a:lnTo>
                  <a:lnTo>
                    <a:pt x="20" y="2069"/>
                  </a:lnTo>
                  <a:lnTo>
                    <a:pt x="28" y="2011"/>
                  </a:lnTo>
                  <a:lnTo>
                    <a:pt x="37" y="1952"/>
                  </a:lnTo>
                  <a:lnTo>
                    <a:pt x="49" y="1894"/>
                  </a:lnTo>
                  <a:lnTo>
                    <a:pt x="61" y="1837"/>
                  </a:lnTo>
                  <a:lnTo>
                    <a:pt x="75" y="1779"/>
                  </a:lnTo>
                  <a:lnTo>
                    <a:pt x="90" y="1723"/>
                  </a:lnTo>
                  <a:lnTo>
                    <a:pt x="107" y="1667"/>
                  </a:lnTo>
                  <a:lnTo>
                    <a:pt x="125" y="1611"/>
                  </a:lnTo>
                  <a:lnTo>
                    <a:pt x="144" y="1557"/>
                  </a:lnTo>
                  <a:lnTo>
                    <a:pt x="165" y="1503"/>
                  </a:lnTo>
                  <a:lnTo>
                    <a:pt x="187" y="1450"/>
                  </a:lnTo>
                  <a:lnTo>
                    <a:pt x="210" y="1397"/>
                  </a:lnTo>
                  <a:lnTo>
                    <a:pt x="234" y="1344"/>
                  </a:lnTo>
                  <a:lnTo>
                    <a:pt x="259" y="1293"/>
                  </a:lnTo>
                  <a:lnTo>
                    <a:pt x="287" y="1242"/>
                  </a:lnTo>
                  <a:lnTo>
                    <a:pt x="315" y="1191"/>
                  </a:lnTo>
                  <a:lnTo>
                    <a:pt x="344" y="1143"/>
                  </a:lnTo>
                  <a:lnTo>
                    <a:pt x="375" y="1095"/>
                  </a:lnTo>
                  <a:lnTo>
                    <a:pt x="406" y="1046"/>
                  </a:lnTo>
                  <a:lnTo>
                    <a:pt x="438" y="999"/>
                  </a:lnTo>
                  <a:lnTo>
                    <a:pt x="471" y="954"/>
                  </a:lnTo>
                  <a:lnTo>
                    <a:pt x="506" y="908"/>
                  </a:lnTo>
                  <a:lnTo>
                    <a:pt x="542" y="864"/>
                  </a:lnTo>
                  <a:lnTo>
                    <a:pt x="579" y="820"/>
                  </a:lnTo>
                  <a:lnTo>
                    <a:pt x="617" y="778"/>
                  </a:lnTo>
                  <a:lnTo>
                    <a:pt x="656" y="736"/>
                  </a:lnTo>
                  <a:lnTo>
                    <a:pt x="695" y="696"/>
                  </a:lnTo>
                  <a:lnTo>
                    <a:pt x="735" y="656"/>
                  </a:lnTo>
                  <a:lnTo>
                    <a:pt x="777" y="618"/>
                  </a:lnTo>
                  <a:lnTo>
                    <a:pt x="819" y="580"/>
                  </a:lnTo>
                  <a:lnTo>
                    <a:pt x="863" y="543"/>
                  </a:lnTo>
                  <a:lnTo>
                    <a:pt x="908" y="507"/>
                  </a:lnTo>
                  <a:lnTo>
                    <a:pt x="953" y="473"/>
                  </a:lnTo>
                  <a:lnTo>
                    <a:pt x="999" y="439"/>
                  </a:lnTo>
                  <a:lnTo>
                    <a:pt x="1045" y="406"/>
                  </a:lnTo>
                  <a:lnTo>
                    <a:pt x="1094" y="375"/>
                  </a:lnTo>
                  <a:lnTo>
                    <a:pt x="1142" y="345"/>
                  </a:lnTo>
                  <a:lnTo>
                    <a:pt x="1191" y="316"/>
                  </a:lnTo>
                  <a:lnTo>
                    <a:pt x="1241" y="287"/>
                  </a:lnTo>
                  <a:lnTo>
                    <a:pt x="1292" y="261"/>
                  </a:lnTo>
                  <a:lnTo>
                    <a:pt x="1344" y="235"/>
                  </a:lnTo>
                  <a:lnTo>
                    <a:pt x="1395" y="211"/>
                  </a:lnTo>
                  <a:lnTo>
                    <a:pt x="1448" y="188"/>
                  </a:lnTo>
                  <a:lnTo>
                    <a:pt x="1501" y="166"/>
                  </a:lnTo>
                  <a:lnTo>
                    <a:pt x="1556" y="145"/>
                  </a:lnTo>
                  <a:lnTo>
                    <a:pt x="1611" y="126"/>
                  </a:lnTo>
                  <a:lnTo>
                    <a:pt x="1666" y="109"/>
                  </a:lnTo>
                  <a:lnTo>
                    <a:pt x="1721" y="91"/>
                  </a:lnTo>
                  <a:lnTo>
                    <a:pt x="1778" y="76"/>
                  </a:lnTo>
                  <a:lnTo>
                    <a:pt x="1835" y="62"/>
                  </a:lnTo>
                  <a:lnTo>
                    <a:pt x="1893" y="50"/>
                  </a:lnTo>
                  <a:lnTo>
                    <a:pt x="1951" y="38"/>
                  </a:lnTo>
                  <a:lnTo>
                    <a:pt x="2009" y="29"/>
                  </a:lnTo>
                  <a:lnTo>
                    <a:pt x="2068" y="21"/>
                  </a:lnTo>
                  <a:lnTo>
                    <a:pt x="2128" y="14"/>
                  </a:lnTo>
                  <a:lnTo>
                    <a:pt x="2188" y="8"/>
                  </a:lnTo>
                  <a:lnTo>
                    <a:pt x="2249" y="5"/>
                  </a:lnTo>
                  <a:lnTo>
                    <a:pt x="2309" y="3"/>
                  </a:lnTo>
                  <a:lnTo>
                    <a:pt x="2370" y="1"/>
                  </a:lnTo>
                  <a:lnTo>
                    <a:pt x="2370" y="0"/>
                  </a:lnTo>
                  <a:close/>
                </a:path>
              </a:pathLst>
            </a:custGeom>
            <a:solidFill>
              <a:srgbClr val="FFFFFF"/>
            </a:solidFill>
            <a:ln w="9525">
              <a:noFill/>
              <a:round/>
              <a:headEnd/>
              <a:tailEnd/>
            </a:ln>
          </p:spPr>
          <p:txBody>
            <a:bodyPr/>
            <a:lstStyle/>
            <a:p>
              <a:pPr>
                <a:defRPr/>
              </a:pPr>
              <a:endParaRPr lang="en-US" sz="1800" dirty="0">
                <a:ea typeface="+mn-ea"/>
                <a:cs typeface="+mn-cs"/>
              </a:endParaRPr>
            </a:p>
          </p:txBody>
        </p:sp>
        <p:sp>
          <p:nvSpPr>
            <p:cNvPr id="46" name="Freeform 45"/>
            <p:cNvSpPr>
              <a:spLocks noEditPoints="1"/>
            </p:cNvSpPr>
            <p:nvPr/>
          </p:nvSpPr>
          <p:spPr bwMode="auto">
            <a:xfrm>
              <a:off x="1633" y="1249"/>
              <a:ext cx="2614" cy="2614"/>
            </a:xfrm>
            <a:custGeom>
              <a:avLst/>
              <a:gdLst/>
              <a:ahLst/>
              <a:cxnLst>
                <a:cxn ang="0">
                  <a:pos x="2217" y="5198"/>
                </a:cxn>
                <a:cxn ang="0">
                  <a:pos x="1776" y="5091"/>
                </a:cxn>
                <a:cxn ang="0">
                  <a:pos x="1369" y="4912"/>
                </a:cxn>
                <a:cxn ang="0">
                  <a:pos x="1001" y="4671"/>
                </a:cxn>
                <a:cxn ang="0">
                  <a:pos x="680" y="4371"/>
                </a:cxn>
                <a:cxn ang="0">
                  <a:pos x="412" y="4023"/>
                </a:cxn>
                <a:cxn ang="0">
                  <a:pos x="206" y="3631"/>
                </a:cxn>
                <a:cxn ang="0">
                  <a:pos x="67" y="3204"/>
                </a:cxn>
                <a:cxn ang="0">
                  <a:pos x="3" y="2749"/>
                </a:cxn>
                <a:cxn ang="0">
                  <a:pos x="21" y="2281"/>
                </a:cxn>
                <a:cxn ang="0">
                  <a:pos x="118" y="1838"/>
                </a:cxn>
                <a:cxn ang="0">
                  <a:pos x="287" y="1424"/>
                </a:cxn>
                <a:cxn ang="0">
                  <a:pos x="520" y="1051"/>
                </a:cxn>
                <a:cxn ang="0">
                  <a:pos x="811" y="722"/>
                </a:cxn>
                <a:cxn ang="0">
                  <a:pos x="1153" y="447"/>
                </a:cxn>
                <a:cxn ang="0">
                  <a:pos x="1539" y="231"/>
                </a:cxn>
                <a:cxn ang="0">
                  <a:pos x="1961" y="82"/>
                </a:cxn>
                <a:cxn ang="0">
                  <a:pos x="2414" y="8"/>
                </a:cxn>
                <a:cxn ang="0">
                  <a:pos x="2881" y="14"/>
                </a:cxn>
                <a:cxn ang="0">
                  <a:pos x="3329" y="99"/>
                </a:cxn>
                <a:cxn ang="0">
                  <a:pos x="3748" y="258"/>
                </a:cxn>
                <a:cxn ang="0">
                  <a:pos x="4128" y="483"/>
                </a:cxn>
                <a:cxn ang="0">
                  <a:pos x="4463" y="766"/>
                </a:cxn>
                <a:cxn ang="0">
                  <a:pos x="4746" y="1102"/>
                </a:cxn>
                <a:cxn ang="0">
                  <a:pos x="4971" y="1482"/>
                </a:cxn>
                <a:cxn ang="0">
                  <a:pos x="5129" y="1899"/>
                </a:cxn>
                <a:cxn ang="0">
                  <a:pos x="5215" y="2347"/>
                </a:cxn>
                <a:cxn ang="0">
                  <a:pos x="5221" y="2815"/>
                </a:cxn>
                <a:cxn ang="0">
                  <a:pos x="5146" y="3267"/>
                </a:cxn>
                <a:cxn ang="0">
                  <a:pos x="4998" y="3689"/>
                </a:cxn>
                <a:cxn ang="0">
                  <a:pos x="4782" y="4075"/>
                </a:cxn>
                <a:cxn ang="0">
                  <a:pos x="4507" y="4417"/>
                </a:cxn>
                <a:cxn ang="0">
                  <a:pos x="4178" y="4709"/>
                </a:cxn>
                <a:cxn ang="0">
                  <a:pos x="3804" y="4942"/>
                </a:cxn>
                <a:cxn ang="0">
                  <a:pos x="3392" y="5111"/>
                </a:cxn>
                <a:cxn ang="0">
                  <a:pos x="2947" y="5207"/>
                </a:cxn>
                <a:cxn ang="0">
                  <a:pos x="1131" y="3819"/>
                </a:cxn>
                <a:cxn ang="0">
                  <a:pos x="1258" y="3381"/>
                </a:cxn>
                <a:cxn ang="0">
                  <a:pos x="1348" y="3148"/>
                </a:cxn>
                <a:cxn ang="0">
                  <a:pos x="1447" y="2959"/>
                </a:cxn>
                <a:cxn ang="0">
                  <a:pos x="1556" y="2822"/>
                </a:cxn>
                <a:cxn ang="0">
                  <a:pos x="1690" y="2718"/>
                </a:cxn>
                <a:cxn ang="0">
                  <a:pos x="1855" y="2666"/>
                </a:cxn>
                <a:cxn ang="0">
                  <a:pos x="2001" y="2672"/>
                </a:cxn>
                <a:cxn ang="0">
                  <a:pos x="2144" y="2739"/>
                </a:cxn>
                <a:cxn ang="0">
                  <a:pos x="2295" y="2881"/>
                </a:cxn>
                <a:cxn ang="0">
                  <a:pos x="2435" y="3090"/>
                </a:cxn>
                <a:cxn ang="0">
                  <a:pos x="2614" y="3456"/>
                </a:cxn>
                <a:cxn ang="0">
                  <a:pos x="2794" y="3090"/>
                </a:cxn>
                <a:cxn ang="0">
                  <a:pos x="2934" y="2881"/>
                </a:cxn>
                <a:cxn ang="0">
                  <a:pos x="3085" y="2739"/>
                </a:cxn>
                <a:cxn ang="0">
                  <a:pos x="3228" y="2672"/>
                </a:cxn>
                <a:cxn ang="0">
                  <a:pos x="3400" y="2669"/>
                </a:cxn>
                <a:cxn ang="0">
                  <a:pos x="3560" y="2729"/>
                </a:cxn>
                <a:cxn ang="0">
                  <a:pos x="3689" y="2838"/>
                </a:cxn>
                <a:cxn ang="0">
                  <a:pos x="3796" y="2983"/>
                </a:cxn>
                <a:cxn ang="0">
                  <a:pos x="3894" y="3179"/>
                </a:cxn>
                <a:cxn ang="0">
                  <a:pos x="3983" y="3417"/>
                </a:cxn>
                <a:cxn ang="0">
                  <a:pos x="4268" y="3819"/>
                </a:cxn>
                <a:cxn ang="0">
                  <a:pos x="1131" y="3819"/>
                </a:cxn>
              </a:cxnLst>
              <a:rect l="0" t="0" r="r" b="b"/>
              <a:pathLst>
                <a:path w="5228" h="5228">
                  <a:moveTo>
                    <a:pt x="2614" y="5227"/>
                  </a:moveTo>
                  <a:lnTo>
                    <a:pt x="2547" y="5227"/>
                  </a:lnTo>
                  <a:lnTo>
                    <a:pt x="2480" y="5225"/>
                  </a:lnTo>
                  <a:lnTo>
                    <a:pt x="2414" y="5221"/>
                  </a:lnTo>
                  <a:lnTo>
                    <a:pt x="2347" y="5214"/>
                  </a:lnTo>
                  <a:lnTo>
                    <a:pt x="2281" y="5207"/>
                  </a:lnTo>
                  <a:lnTo>
                    <a:pt x="2217" y="5198"/>
                  </a:lnTo>
                  <a:lnTo>
                    <a:pt x="2152" y="5188"/>
                  </a:lnTo>
                  <a:lnTo>
                    <a:pt x="2088" y="5175"/>
                  </a:lnTo>
                  <a:lnTo>
                    <a:pt x="2024" y="5161"/>
                  </a:lnTo>
                  <a:lnTo>
                    <a:pt x="1961" y="5146"/>
                  </a:lnTo>
                  <a:lnTo>
                    <a:pt x="1899" y="5129"/>
                  </a:lnTo>
                  <a:lnTo>
                    <a:pt x="1838" y="5111"/>
                  </a:lnTo>
                  <a:lnTo>
                    <a:pt x="1776" y="5091"/>
                  </a:lnTo>
                  <a:lnTo>
                    <a:pt x="1715" y="5069"/>
                  </a:lnTo>
                  <a:lnTo>
                    <a:pt x="1657" y="5047"/>
                  </a:lnTo>
                  <a:lnTo>
                    <a:pt x="1597" y="5023"/>
                  </a:lnTo>
                  <a:lnTo>
                    <a:pt x="1539" y="4998"/>
                  </a:lnTo>
                  <a:lnTo>
                    <a:pt x="1482" y="4970"/>
                  </a:lnTo>
                  <a:lnTo>
                    <a:pt x="1425" y="4942"/>
                  </a:lnTo>
                  <a:lnTo>
                    <a:pt x="1369" y="4912"/>
                  </a:lnTo>
                  <a:lnTo>
                    <a:pt x="1313" y="4881"/>
                  </a:lnTo>
                  <a:lnTo>
                    <a:pt x="1259" y="4849"/>
                  </a:lnTo>
                  <a:lnTo>
                    <a:pt x="1206" y="4816"/>
                  </a:lnTo>
                  <a:lnTo>
                    <a:pt x="1153" y="4781"/>
                  </a:lnTo>
                  <a:lnTo>
                    <a:pt x="1101" y="4745"/>
                  </a:lnTo>
                  <a:lnTo>
                    <a:pt x="1051" y="4709"/>
                  </a:lnTo>
                  <a:lnTo>
                    <a:pt x="1001" y="4671"/>
                  </a:lnTo>
                  <a:lnTo>
                    <a:pt x="952" y="4631"/>
                  </a:lnTo>
                  <a:lnTo>
                    <a:pt x="904" y="4591"/>
                  </a:lnTo>
                  <a:lnTo>
                    <a:pt x="857" y="4548"/>
                  </a:lnTo>
                  <a:lnTo>
                    <a:pt x="811" y="4506"/>
                  </a:lnTo>
                  <a:lnTo>
                    <a:pt x="766" y="4462"/>
                  </a:lnTo>
                  <a:lnTo>
                    <a:pt x="722" y="4417"/>
                  </a:lnTo>
                  <a:lnTo>
                    <a:pt x="680" y="4371"/>
                  </a:lnTo>
                  <a:lnTo>
                    <a:pt x="638" y="4325"/>
                  </a:lnTo>
                  <a:lnTo>
                    <a:pt x="598" y="4277"/>
                  </a:lnTo>
                  <a:lnTo>
                    <a:pt x="558" y="4228"/>
                  </a:lnTo>
                  <a:lnTo>
                    <a:pt x="520" y="4177"/>
                  </a:lnTo>
                  <a:lnTo>
                    <a:pt x="483" y="4127"/>
                  </a:lnTo>
                  <a:lnTo>
                    <a:pt x="447" y="4075"/>
                  </a:lnTo>
                  <a:lnTo>
                    <a:pt x="412" y="4023"/>
                  </a:lnTo>
                  <a:lnTo>
                    <a:pt x="379" y="3969"/>
                  </a:lnTo>
                  <a:lnTo>
                    <a:pt x="347" y="3915"/>
                  </a:lnTo>
                  <a:lnTo>
                    <a:pt x="316" y="3860"/>
                  </a:lnTo>
                  <a:lnTo>
                    <a:pt x="287" y="3804"/>
                  </a:lnTo>
                  <a:lnTo>
                    <a:pt x="258" y="3747"/>
                  </a:lnTo>
                  <a:lnTo>
                    <a:pt x="232" y="3689"/>
                  </a:lnTo>
                  <a:lnTo>
                    <a:pt x="206" y="3631"/>
                  </a:lnTo>
                  <a:lnTo>
                    <a:pt x="182" y="3573"/>
                  </a:lnTo>
                  <a:lnTo>
                    <a:pt x="159" y="3513"/>
                  </a:lnTo>
                  <a:lnTo>
                    <a:pt x="137" y="3452"/>
                  </a:lnTo>
                  <a:lnTo>
                    <a:pt x="118" y="3391"/>
                  </a:lnTo>
                  <a:lnTo>
                    <a:pt x="99" y="3330"/>
                  </a:lnTo>
                  <a:lnTo>
                    <a:pt x="83" y="3267"/>
                  </a:lnTo>
                  <a:lnTo>
                    <a:pt x="67" y="3204"/>
                  </a:lnTo>
                  <a:lnTo>
                    <a:pt x="53" y="3141"/>
                  </a:lnTo>
                  <a:lnTo>
                    <a:pt x="41" y="3076"/>
                  </a:lnTo>
                  <a:lnTo>
                    <a:pt x="30" y="3012"/>
                  </a:lnTo>
                  <a:lnTo>
                    <a:pt x="21" y="2947"/>
                  </a:lnTo>
                  <a:lnTo>
                    <a:pt x="14" y="2881"/>
                  </a:lnTo>
                  <a:lnTo>
                    <a:pt x="8" y="2815"/>
                  </a:lnTo>
                  <a:lnTo>
                    <a:pt x="3" y="2749"/>
                  </a:lnTo>
                  <a:lnTo>
                    <a:pt x="1" y="2682"/>
                  </a:lnTo>
                  <a:lnTo>
                    <a:pt x="0" y="2614"/>
                  </a:lnTo>
                  <a:lnTo>
                    <a:pt x="1" y="2546"/>
                  </a:lnTo>
                  <a:lnTo>
                    <a:pt x="3" y="2479"/>
                  </a:lnTo>
                  <a:lnTo>
                    <a:pt x="8" y="2413"/>
                  </a:lnTo>
                  <a:lnTo>
                    <a:pt x="14" y="2347"/>
                  </a:lnTo>
                  <a:lnTo>
                    <a:pt x="21" y="2281"/>
                  </a:lnTo>
                  <a:lnTo>
                    <a:pt x="30" y="2217"/>
                  </a:lnTo>
                  <a:lnTo>
                    <a:pt x="41" y="2152"/>
                  </a:lnTo>
                  <a:lnTo>
                    <a:pt x="53" y="2088"/>
                  </a:lnTo>
                  <a:lnTo>
                    <a:pt x="67" y="2024"/>
                  </a:lnTo>
                  <a:lnTo>
                    <a:pt x="83" y="1961"/>
                  </a:lnTo>
                  <a:lnTo>
                    <a:pt x="99" y="1899"/>
                  </a:lnTo>
                  <a:lnTo>
                    <a:pt x="118" y="1838"/>
                  </a:lnTo>
                  <a:lnTo>
                    <a:pt x="137" y="1777"/>
                  </a:lnTo>
                  <a:lnTo>
                    <a:pt x="159" y="1716"/>
                  </a:lnTo>
                  <a:lnTo>
                    <a:pt x="182" y="1656"/>
                  </a:lnTo>
                  <a:lnTo>
                    <a:pt x="206" y="1597"/>
                  </a:lnTo>
                  <a:lnTo>
                    <a:pt x="232" y="1539"/>
                  </a:lnTo>
                  <a:lnTo>
                    <a:pt x="258" y="1482"/>
                  </a:lnTo>
                  <a:lnTo>
                    <a:pt x="287" y="1424"/>
                  </a:lnTo>
                  <a:lnTo>
                    <a:pt x="316" y="1369"/>
                  </a:lnTo>
                  <a:lnTo>
                    <a:pt x="347" y="1313"/>
                  </a:lnTo>
                  <a:lnTo>
                    <a:pt x="379" y="1259"/>
                  </a:lnTo>
                  <a:lnTo>
                    <a:pt x="412" y="1205"/>
                  </a:lnTo>
                  <a:lnTo>
                    <a:pt x="447" y="1153"/>
                  </a:lnTo>
                  <a:lnTo>
                    <a:pt x="483" y="1102"/>
                  </a:lnTo>
                  <a:lnTo>
                    <a:pt x="520" y="1051"/>
                  </a:lnTo>
                  <a:lnTo>
                    <a:pt x="558" y="1000"/>
                  </a:lnTo>
                  <a:lnTo>
                    <a:pt x="598" y="952"/>
                  </a:lnTo>
                  <a:lnTo>
                    <a:pt x="638" y="903"/>
                  </a:lnTo>
                  <a:lnTo>
                    <a:pt x="680" y="857"/>
                  </a:lnTo>
                  <a:lnTo>
                    <a:pt x="722" y="811"/>
                  </a:lnTo>
                  <a:lnTo>
                    <a:pt x="766" y="766"/>
                  </a:lnTo>
                  <a:lnTo>
                    <a:pt x="811" y="722"/>
                  </a:lnTo>
                  <a:lnTo>
                    <a:pt x="857" y="680"/>
                  </a:lnTo>
                  <a:lnTo>
                    <a:pt x="904" y="637"/>
                  </a:lnTo>
                  <a:lnTo>
                    <a:pt x="952" y="597"/>
                  </a:lnTo>
                  <a:lnTo>
                    <a:pt x="1001" y="558"/>
                  </a:lnTo>
                  <a:lnTo>
                    <a:pt x="1051" y="520"/>
                  </a:lnTo>
                  <a:lnTo>
                    <a:pt x="1101" y="483"/>
                  </a:lnTo>
                  <a:lnTo>
                    <a:pt x="1153" y="447"/>
                  </a:lnTo>
                  <a:lnTo>
                    <a:pt x="1206" y="413"/>
                  </a:lnTo>
                  <a:lnTo>
                    <a:pt x="1259" y="379"/>
                  </a:lnTo>
                  <a:lnTo>
                    <a:pt x="1313" y="347"/>
                  </a:lnTo>
                  <a:lnTo>
                    <a:pt x="1369" y="316"/>
                  </a:lnTo>
                  <a:lnTo>
                    <a:pt x="1425" y="286"/>
                  </a:lnTo>
                  <a:lnTo>
                    <a:pt x="1482" y="258"/>
                  </a:lnTo>
                  <a:lnTo>
                    <a:pt x="1539" y="231"/>
                  </a:lnTo>
                  <a:lnTo>
                    <a:pt x="1597" y="205"/>
                  </a:lnTo>
                  <a:lnTo>
                    <a:pt x="1657" y="181"/>
                  </a:lnTo>
                  <a:lnTo>
                    <a:pt x="1715" y="159"/>
                  </a:lnTo>
                  <a:lnTo>
                    <a:pt x="1776" y="137"/>
                  </a:lnTo>
                  <a:lnTo>
                    <a:pt x="1838" y="118"/>
                  </a:lnTo>
                  <a:lnTo>
                    <a:pt x="1899" y="99"/>
                  </a:lnTo>
                  <a:lnTo>
                    <a:pt x="1961" y="82"/>
                  </a:lnTo>
                  <a:lnTo>
                    <a:pt x="2024" y="67"/>
                  </a:lnTo>
                  <a:lnTo>
                    <a:pt x="2088" y="53"/>
                  </a:lnTo>
                  <a:lnTo>
                    <a:pt x="2152" y="40"/>
                  </a:lnTo>
                  <a:lnTo>
                    <a:pt x="2217" y="30"/>
                  </a:lnTo>
                  <a:lnTo>
                    <a:pt x="2281" y="21"/>
                  </a:lnTo>
                  <a:lnTo>
                    <a:pt x="2347" y="14"/>
                  </a:lnTo>
                  <a:lnTo>
                    <a:pt x="2414" y="8"/>
                  </a:lnTo>
                  <a:lnTo>
                    <a:pt x="2480" y="4"/>
                  </a:lnTo>
                  <a:lnTo>
                    <a:pt x="2547" y="1"/>
                  </a:lnTo>
                  <a:lnTo>
                    <a:pt x="2614" y="0"/>
                  </a:lnTo>
                  <a:lnTo>
                    <a:pt x="2682" y="1"/>
                  </a:lnTo>
                  <a:lnTo>
                    <a:pt x="2749" y="4"/>
                  </a:lnTo>
                  <a:lnTo>
                    <a:pt x="2816" y="8"/>
                  </a:lnTo>
                  <a:lnTo>
                    <a:pt x="2881" y="14"/>
                  </a:lnTo>
                  <a:lnTo>
                    <a:pt x="2947" y="21"/>
                  </a:lnTo>
                  <a:lnTo>
                    <a:pt x="3013" y="30"/>
                  </a:lnTo>
                  <a:lnTo>
                    <a:pt x="3077" y="40"/>
                  </a:lnTo>
                  <a:lnTo>
                    <a:pt x="3140" y="53"/>
                  </a:lnTo>
                  <a:lnTo>
                    <a:pt x="3205" y="67"/>
                  </a:lnTo>
                  <a:lnTo>
                    <a:pt x="3267" y="82"/>
                  </a:lnTo>
                  <a:lnTo>
                    <a:pt x="3329" y="99"/>
                  </a:lnTo>
                  <a:lnTo>
                    <a:pt x="3392" y="118"/>
                  </a:lnTo>
                  <a:lnTo>
                    <a:pt x="3453" y="137"/>
                  </a:lnTo>
                  <a:lnTo>
                    <a:pt x="3513" y="159"/>
                  </a:lnTo>
                  <a:lnTo>
                    <a:pt x="3573" y="181"/>
                  </a:lnTo>
                  <a:lnTo>
                    <a:pt x="3631" y="205"/>
                  </a:lnTo>
                  <a:lnTo>
                    <a:pt x="3690" y="231"/>
                  </a:lnTo>
                  <a:lnTo>
                    <a:pt x="3748" y="258"/>
                  </a:lnTo>
                  <a:lnTo>
                    <a:pt x="3804" y="286"/>
                  </a:lnTo>
                  <a:lnTo>
                    <a:pt x="3861" y="316"/>
                  </a:lnTo>
                  <a:lnTo>
                    <a:pt x="3915" y="347"/>
                  </a:lnTo>
                  <a:lnTo>
                    <a:pt x="3970" y="379"/>
                  </a:lnTo>
                  <a:lnTo>
                    <a:pt x="4023" y="413"/>
                  </a:lnTo>
                  <a:lnTo>
                    <a:pt x="4076" y="447"/>
                  </a:lnTo>
                  <a:lnTo>
                    <a:pt x="4128" y="483"/>
                  </a:lnTo>
                  <a:lnTo>
                    <a:pt x="4178" y="520"/>
                  </a:lnTo>
                  <a:lnTo>
                    <a:pt x="4228" y="558"/>
                  </a:lnTo>
                  <a:lnTo>
                    <a:pt x="4276" y="597"/>
                  </a:lnTo>
                  <a:lnTo>
                    <a:pt x="4325" y="637"/>
                  </a:lnTo>
                  <a:lnTo>
                    <a:pt x="4372" y="680"/>
                  </a:lnTo>
                  <a:lnTo>
                    <a:pt x="4418" y="722"/>
                  </a:lnTo>
                  <a:lnTo>
                    <a:pt x="4463" y="766"/>
                  </a:lnTo>
                  <a:lnTo>
                    <a:pt x="4507" y="811"/>
                  </a:lnTo>
                  <a:lnTo>
                    <a:pt x="4549" y="857"/>
                  </a:lnTo>
                  <a:lnTo>
                    <a:pt x="4591" y="903"/>
                  </a:lnTo>
                  <a:lnTo>
                    <a:pt x="4631" y="952"/>
                  </a:lnTo>
                  <a:lnTo>
                    <a:pt x="4670" y="1000"/>
                  </a:lnTo>
                  <a:lnTo>
                    <a:pt x="4708" y="1051"/>
                  </a:lnTo>
                  <a:lnTo>
                    <a:pt x="4746" y="1102"/>
                  </a:lnTo>
                  <a:lnTo>
                    <a:pt x="4782" y="1153"/>
                  </a:lnTo>
                  <a:lnTo>
                    <a:pt x="4817" y="1205"/>
                  </a:lnTo>
                  <a:lnTo>
                    <a:pt x="4850" y="1259"/>
                  </a:lnTo>
                  <a:lnTo>
                    <a:pt x="4882" y="1313"/>
                  </a:lnTo>
                  <a:lnTo>
                    <a:pt x="4912" y="1369"/>
                  </a:lnTo>
                  <a:lnTo>
                    <a:pt x="4942" y="1424"/>
                  </a:lnTo>
                  <a:lnTo>
                    <a:pt x="4971" y="1482"/>
                  </a:lnTo>
                  <a:lnTo>
                    <a:pt x="4998" y="1539"/>
                  </a:lnTo>
                  <a:lnTo>
                    <a:pt x="5023" y="1597"/>
                  </a:lnTo>
                  <a:lnTo>
                    <a:pt x="5047" y="1656"/>
                  </a:lnTo>
                  <a:lnTo>
                    <a:pt x="5070" y="1716"/>
                  </a:lnTo>
                  <a:lnTo>
                    <a:pt x="5091" y="1777"/>
                  </a:lnTo>
                  <a:lnTo>
                    <a:pt x="5110" y="1838"/>
                  </a:lnTo>
                  <a:lnTo>
                    <a:pt x="5129" y="1899"/>
                  </a:lnTo>
                  <a:lnTo>
                    <a:pt x="5146" y="1961"/>
                  </a:lnTo>
                  <a:lnTo>
                    <a:pt x="5161" y="2024"/>
                  </a:lnTo>
                  <a:lnTo>
                    <a:pt x="5175" y="2088"/>
                  </a:lnTo>
                  <a:lnTo>
                    <a:pt x="5188" y="2152"/>
                  </a:lnTo>
                  <a:lnTo>
                    <a:pt x="5198" y="2217"/>
                  </a:lnTo>
                  <a:lnTo>
                    <a:pt x="5207" y="2281"/>
                  </a:lnTo>
                  <a:lnTo>
                    <a:pt x="5215" y="2347"/>
                  </a:lnTo>
                  <a:lnTo>
                    <a:pt x="5221" y="2413"/>
                  </a:lnTo>
                  <a:lnTo>
                    <a:pt x="5225" y="2479"/>
                  </a:lnTo>
                  <a:lnTo>
                    <a:pt x="5228" y="2546"/>
                  </a:lnTo>
                  <a:lnTo>
                    <a:pt x="5228" y="2614"/>
                  </a:lnTo>
                  <a:lnTo>
                    <a:pt x="5228" y="2682"/>
                  </a:lnTo>
                  <a:lnTo>
                    <a:pt x="5225" y="2749"/>
                  </a:lnTo>
                  <a:lnTo>
                    <a:pt x="5221" y="2815"/>
                  </a:lnTo>
                  <a:lnTo>
                    <a:pt x="5215" y="2881"/>
                  </a:lnTo>
                  <a:lnTo>
                    <a:pt x="5207" y="2947"/>
                  </a:lnTo>
                  <a:lnTo>
                    <a:pt x="5198" y="3012"/>
                  </a:lnTo>
                  <a:lnTo>
                    <a:pt x="5188" y="3076"/>
                  </a:lnTo>
                  <a:lnTo>
                    <a:pt x="5175" y="3141"/>
                  </a:lnTo>
                  <a:lnTo>
                    <a:pt x="5161" y="3204"/>
                  </a:lnTo>
                  <a:lnTo>
                    <a:pt x="5146" y="3267"/>
                  </a:lnTo>
                  <a:lnTo>
                    <a:pt x="5129" y="3330"/>
                  </a:lnTo>
                  <a:lnTo>
                    <a:pt x="5110" y="3391"/>
                  </a:lnTo>
                  <a:lnTo>
                    <a:pt x="5091" y="3452"/>
                  </a:lnTo>
                  <a:lnTo>
                    <a:pt x="5070" y="3513"/>
                  </a:lnTo>
                  <a:lnTo>
                    <a:pt x="5047" y="3573"/>
                  </a:lnTo>
                  <a:lnTo>
                    <a:pt x="5023" y="3631"/>
                  </a:lnTo>
                  <a:lnTo>
                    <a:pt x="4998" y="3689"/>
                  </a:lnTo>
                  <a:lnTo>
                    <a:pt x="4971" y="3747"/>
                  </a:lnTo>
                  <a:lnTo>
                    <a:pt x="4942" y="3804"/>
                  </a:lnTo>
                  <a:lnTo>
                    <a:pt x="4912" y="3860"/>
                  </a:lnTo>
                  <a:lnTo>
                    <a:pt x="4882" y="3915"/>
                  </a:lnTo>
                  <a:lnTo>
                    <a:pt x="4850" y="3969"/>
                  </a:lnTo>
                  <a:lnTo>
                    <a:pt x="4817" y="4023"/>
                  </a:lnTo>
                  <a:lnTo>
                    <a:pt x="4782" y="4075"/>
                  </a:lnTo>
                  <a:lnTo>
                    <a:pt x="4746" y="4127"/>
                  </a:lnTo>
                  <a:lnTo>
                    <a:pt x="4708" y="4177"/>
                  </a:lnTo>
                  <a:lnTo>
                    <a:pt x="4670" y="4228"/>
                  </a:lnTo>
                  <a:lnTo>
                    <a:pt x="4631" y="4277"/>
                  </a:lnTo>
                  <a:lnTo>
                    <a:pt x="4591" y="4325"/>
                  </a:lnTo>
                  <a:lnTo>
                    <a:pt x="4549" y="4371"/>
                  </a:lnTo>
                  <a:lnTo>
                    <a:pt x="4507" y="4417"/>
                  </a:lnTo>
                  <a:lnTo>
                    <a:pt x="4463" y="4462"/>
                  </a:lnTo>
                  <a:lnTo>
                    <a:pt x="4418" y="4506"/>
                  </a:lnTo>
                  <a:lnTo>
                    <a:pt x="4372" y="4548"/>
                  </a:lnTo>
                  <a:lnTo>
                    <a:pt x="4325" y="4591"/>
                  </a:lnTo>
                  <a:lnTo>
                    <a:pt x="4276" y="4631"/>
                  </a:lnTo>
                  <a:lnTo>
                    <a:pt x="4228" y="4671"/>
                  </a:lnTo>
                  <a:lnTo>
                    <a:pt x="4178" y="4709"/>
                  </a:lnTo>
                  <a:lnTo>
                    <a:pt x="4128" y="4745"/>
                  </a:lnTo>
                  <a:lnTo>
                    <a:pt x="4076" y="4781"/>
                  </a:lnTo>
                  <a:lnTo>
                    <a:pt x="4023" y="4816"/>
                  </a:lnTo>
                  <a:lnTo>
                    <a:pt x="3970" y="4849"/>
                  </a:lnTo>
                  <a:lnTo>
                    <a:pt x="3915" y="4881"/>
                  </a:lnTo>
                  <a:lnTo>
                    <a:pt x="3861" y="4912"/>
                  </a:lnTo>
                  <a:lnTo>
                    <a:pt x="3804" y="4942"/>
                  </a:lnTo>
                  <a:lnTo>
                    <a:pt x="3748" y="4970"/>
                  </a:lnTo>
                  <a:lnTo>
                    <a:pt x="3690" y="4998"/>
                  </a:lnTo>
                  <a:lnTo>
                    <a:pt x="3631" y="5023"/>
                  </a:lnTo>
                  <a:lnTo>
                    <a:pt x="3573" y="5047"/>
                  </a:lnTo>
                  <a:lnTo>
                    <a:pt x="3513" y="5069"/>
                  </a:lnTo>
                  <a:lnTo>
                    <a:pt x="3453" y="5091"/>
                  </a:lnTo>
                  <a:lnTo>
                    <a:pt x="3392" y="5111"/>
                  </a:lnTo>
                  <a:lnTo>
                    <a:pt x="3329" y="5129"/>
                  </a:lnTo>
                  <a:lnTo>
                    <a:pt x="3267" y="5146"/>
                  </a:lnTo>
                  <a:lnTo>
                    <a:pt x="3205" y="5161"/>
                  </a:lnTo>
                  <a:lnTo>
                    <a:pt x="3140" y="5175"/>
                  </a:lnTo>
                  <a:lnTo>
                    <a:pt x="3077" y="5188"/>
                  </a:lnTo>
                  <a:lnTo>
                    <a:pt x="3013" y="5198"/>
                  </a:lnTo>
                  <a:lnTo>
                    <a:pt x="2947" y="5207"/>
                  </a:lnTo>
                  <a:lnTo>
                    <a:pt x="2881" y="5214"/>
                  </a:lnTo>
                  <a:lnTo>
                    <a:pt x="2816" y="5221"/>
                  </a:lnTo>
                  <a:lnTo>
                    <a:pt x="2749" y="5225"/>
                  </a:lnTo>
                  <a:lnTo>
                    <a:pt x="2682" y="5227"/>
                  </a:lnTo>
                  <a:lnTo>
                    <a:pt x="2614" y="5228"/>
                  </a:lnTo>
                  <a:lnTo>
                    <a:pt x="2614" y="5227"/>
                  </a:lnTo>
                  <a:close/>
                  <a:moveTo>
                    <a:pt x="1131" y="3819"/>
                  </a:moveTo>
                  <a:lnTo>
                    <a:pt x="1153" y="3735"/>
                  </a:lnTo>
                  <a:lnTo>
                    <a:pt x="1176" y="3651"/>
                  </a:lnTo>
                  <a:lnTo>
                    <a:pt x="1198" y="3570"/>
                  </a:lnTo>
                  <a:lnTo>
                    <a:pt x="1222" y="3493"/>
                  </a:lnTo>
                  <a:lnTo>
                    <a:pt x="1234" y="3455"/>
                  </a:lnTo>
                  <a:lnTo>
                    <a:pt x="1247" y="3417"/>
                  </a:lnTo>
                  <a:lnTo>
                    <a:pt x="1258" y="3381"/>
                  </a:lnTo>
                  <a:lnTo>
                    <a:pt x="1271" y="3345"/>
                  </a:lnTo>
                  <a:lnTo>
                    <a:pt x="1283" y="3310"/>
                  </a:lnTo>
                  <a:lnTo>
                    <a:pt x="1296" y="3275"/>
                  </a:lnTo>
                  <a:lnTo>
                    <a:pt x="1309" y="3242"/>
                  </a:lnTo>
                  <a:lnTo>
                    <a:pt x="1321" y="3210"/>
                  </a:lnTo>
                  <a:lnTo>
                    <a:pt x="1335" y="3179"/>
                  </a:lnTo>
                  <a:lnTo>
                    <a:pt x="1348" y="3148"/>
                  </a:lnTo>
                  <a:lnTo>
                    <a:pt x="1362" y="3118"/>
                  </a:lnTo>
                  <a:lnTo>
                    <a:pt x="1376" y="3089"/>
                  </a:lnTo>
                  <a:lnTo>
                    <a:pt x="1389" y="3061"/>
                  </a:lnTo>
                  <a:lnTo>
                    <a:pt x="1403" y="3033"/>
                  </a:lnTo>
                  <a:lnTo>
                    <a:pt x="1418" y="3008"/>
                  </a:lnTo>
                  <a:lnTo>
                    <a:pt x="1432" y="2983"/>
                  </a:lnTo>
                  <a:lnTo>
                    <a:pt x="1447" y="2959"/>
                  </a:lnTo>
                  <a:lnTo>
                    <a:pt x="1462" y="2936"/>
                  </a:lnTo>
                  <a:lnTo>
                    <a:pt x="1477" y="2914"/>
                  </a:lnTo>
                  <a:lnTo>
                    <a:pt x="1492" y="2893"/>
                  </a:lnTo>
                  <a:lnTo>
                    <a:pt x="1508" y="2873"/>
                  </a:lnTo>
                  <a:lnTo>
                    <a:pt x="1524" y="2855"/>
                  </a:lnTo>
                  <a:lnTo>
                    <a:pt x="1539" y="2838"/>
                  </a:lnTo>
                  <a:lnTo>
                    <a:pt x="1556" y="2822"/>
                  </a:lnTo>
                  <a:lnTo>
                    <a:pt x="1574" y="2804"/>
                  </a:lnTo>
                  <a:lnTo>
                    <a:pt x="1591" y="2787"/>
                  </a:lnTo>
                  <a:lnTo>
                    <a:pt x="1609" y="2772"/>
                  </a:lnTo>
                  <a:lnTo>
                    <a:pt x="1629" y="2757"/>
                  </a:lnTo>
                  <a:lnTo>
                    <a:pt x="1649" y="2743"/>
                  </a:lnTo>
                  <a:lnTo>
                    <a:pt x="1668" y="2729"/>
                  </a:lnTo>
                  <a:lnTo>
                    <a:pt x="1690" y="2718"/>
                  </a:lnTo>
                  <a:lnTo>
                    <a:pt x="1711" y="2706"/>
                  </a:lnTo>
                  <a:lnTo>
                    <a:pt x="1733" y="2697"/>
                  </a:lnTo>
                  <a:lnTo>
                    <a:pt x="1756" y="2688"/>
                  </a:lnTo>
                  <a:lnTo>
                    <a:pt x="1780" y="2681"/>
                  </a:lnTo>
                  <a:lnTo>
                    <a:pt x="1804" y="2674"/>
                  </a:lnTo>
                  <a:lnTo>
                    <a:pt x="1829" y="2669"/>
                  </a:lnTo>
                  <a:lnTo>
                    <a:pt x="1855" y="2666"/>
                  </a:lnTo>
                  <a:lnTo>
                    <a:pt x="1881" y="2664"/>
                  </a:lnTo>
                  <a:lnTo>
                    <a:pt x="1909" y="2663"/>
                  </a:lnTo>
                  <a:lnTo>
                    <a:pt x="1927" y="2663"/>
                  </a:lnTo>
                  <a:lnTo>
                    <a:pt x="1946" y="2664"/>
                  </a:lnTo>
                  <a:lnTo>
                    <a:pt x="1964" y="2666"/>
                  </a:lnTo>
                  <a:lnTo>
                    <a:pt x="1983" y="2668"/>
                  </a:lnTo>
                  <a:lnTo>
                    <a:pt x="2001" y="2672"/>
                  </a:lnTo>
                  <a:lnTo>
                    <a:pt x="2021" y="2678"/>
                  </a:lnTo>
                  <a:lnTo>
                    <a:pt x="2039" y="2683"/>
                  </a:lnTo>
                  <a:lnTo>
                    <a:pt x="2060" y="2691"/>
                  </a:lnTo>
                  <a:lnTo>
                    <a:pt x="2079" y="2701"/>
                  </a:lnTo>
                  <a:lnTo>
                    <a:pt x="2100" y="2711"/>
                  </a:lnTo>
                  <a:lnTo>
                    <a:pt x="2122" y="2724"/>
                  </a:lnTo>
                  <a:lnTo>
                    <a:pt x="2144" y="2739"/>
                  </a:lnTo>
                  <a:lnTo>
                    <a:pt x="2166" y="2756"/>
                  </a:lnTo>
                  <a:lnTo>
                    <a:pt x="2189" y="2774"/>
                  </a:lnTo>
                  <a:lnTo>
                    <a:pt x="2213" y="2796"/>
                  </a:lnTo>
                  <a:lnTo>
                    <a:pt x="2237" y="2820"/>
                  </a:lnTo>
                  <a:lnTo>
                    <a:pt x="2256" y="2839"/>
                  </a:lnTo>
                  <a:lnTo>
                    <a:pt x="2275" y="2860"/>
                  </a:lnTo>
                  <a:lnTo>
                    <a:pt x="2295" y="2881"/>
                  </a:lnTo>
                  <a:lnTo>
                    <a:pt x="2314" y="2906"/>
                  </a:lnTo>
                  <a:lnTo>
                    <a:pt x="2334" y="2932"/>
                  </a:lnTo>
                  <a:lnTo>
                    <a:pt x="2354" y="2960"/>
                  </a:lnTo>
                  <a:lnTo>
                    <a:pt x="2374" y="2990"/>
                  </a:lnTo>
                  <a:lnTo>
                    <a:pt x="2395" y="3021"/>
                  </a:lnTo>
                  <a:lnTo>
                    <a:pt x="2415" y="3054"/>
                  </a:lnTo>
                  <a:lnTo>
                    <a:pt x="2435" y="3090"/>
                  </a:lnTo>
                  <a:lnTo>
                    <a:pt x="2456" y="3127"/>
                  </a:lnTo>
                  <a:lnTo>
                    <a:pt x="2478" y="3166"/>
                  </a:lnTo>
                  <a:lnTo>
                    <a:pt x="2499" y="3207"/>
                  </a:lnTo>
                  <a:lnTo>
                    <a:pt x="2521" y="3250"/>
                  </a:lnTo>
                  <a:lnTo>
                    <a:pt x="2543" y="3295"/>
                  </a:lnTo>
                  <a:lnTo>
                    <a:pt x="2564" y="3342"/>
                  </a:lnTo>
                  <a:lnTo>
                    <a:pt x="2614" y="3456"/>
                  </a:lnTo>
                  <a:lnTo>
                    <a:pt x="2665" y="3341"/>
                  </a:lnTo>
                  <a:lnTo>
                    <a:pt x="2687" y="3295"/>
                  </a:lnTo>
                  <a:lnTo>
                    <a:pt x="2708" y="3250"/>
                  </a:lnTo>
                  <a:lnTo>
                    <a:pt x="2730" y="3207"/>
                  </a:lnTo>
                  <a:lnTo>
                    <a:pt x="2751" y="3166"/>
                  </a:lnTo>
                  <a:lnTo>
                    <a:pt x="2773" y="3127"/>
                  </a:lnTo>
                  <a:lnTo>
                    <a:pt x="2794" y="3090"/>
                  </a:lnTo>
                  <a:lnTo>
                    <a:pt x="2814" y="3054"/>
                  </a:lnTo>
                  <a:lnTo>
                    <a:pt x="2835" y="3021"/>
                  </a:lnTo>
                  <a:lnTo>
                    <a:pt x="2855" y="2990"/>
                  </a:lnTo>
                  <a:lnTo>
                    <a:pt x="2876" y="2960"/>
                  </a:lnTo>
                  <a:lnTo>
                    <a:pt x="2895" y="2932"/>
                  </a:lnTo>
                  <a:lnTo>
                    <a:pt x="2915" y="2906"/>
                  </a:lnTo>
                  <a:lnTo>
                    <a:pt x="2934" y="2881"/>
                  </a:lnTo>
                  <a:lnTo>
                    <a:pt x="2954" y="2860"/>
                  </a:lnTo>
                  <a:lnTo>
                    <a:pt x="2973" y="2839"/>
                  </a:lnTo>
                  <a:lnTo>
                    <a:pt x="2992" y="2820"/>
                  </a:lnTo>
                  <a:lnTo>
                    <a:pt x="3016" y="2796"/>
                  </a:lnTo>
                  <a:lnTo>
                    <a:pt x="3040" y="2774"/>
                  </a:lnTo>
                  <a:lnTo>
                    <a:pt x="3063" y="2756"/>
                  </a:lnTo>
                  <a:lnTo>
                    <a:pt x="3085" y="2739"/>
                  </a:lnTo>
                  <a:lnTo>
                    <a:pt x="3107" y="2724"/>
                  </a:lnTo>
                  <a:lnTo>
                    <a:pt x="3128" y="2711"/>
                  </a:lnTo>
                  <a:lnTo>
                    <a:pt x="3149" y="2701"/>
                  </a:lnTo>
                  <a:lnTo>
                    <a:pt x="3169" y="2691"/>
                  </a:lnTo>
                  <a:lnTo>
                    <a:pt x="3189" y="2683"/>
                  </a:lnTo>
                  <a:lnTo>
                    <a:pt x="3208" y="2678"/>
                  </a:lnTo>
                  <a:lnTo>
                    <a:pt x="3228" y="2672"/>
                  </a:lnTo>
                  <a:lnTo>
                    <a:pt x="3246" y="2668"/>
                  </a:lnTo>
                  <a:lnTo>
                    <a:pt x="3265" y="2666"/>
                  </a:lnTo>
                  <a:lnTo>
                    <a:pt x="3283" y="2664"/>
                  </a:lnTo>
                  <a:lnTo>
                    <a:pt x="3319" y="2663"/>
                  </a:lnTo>
                  <a:lnTo>
                    <a:pt x="3347" y="2664"/>
                  </a:lnTo>
                  <a:lnTo>
                    <a:pt x="3373" y="2666"/>
                  </a:lnTo>
                  <a:lnTo>
                    <a:pt x="3400" y="2669"/>
                  </a:lnTo>
                  <a:lnTo>
                    <a:pt x="3425" y="2674"/>
                  </a:lnTo>
                  <a:lnTo>
                    <a:pt x="3449" y="2681"/>
                  </a:lnTo>
                  <a:lnTo>
                    <a:pt x="3472" y="2688"/>
                  </a:lnTo>
                  <a:lnTo>
                    <a:pt x="3495" y="2697"/>
                  </a:lnTo>
                  <a:lnTo>
                    <a:pt x="3517" y="2706"/>
                  </a:lnTo>
                  <a:lnTo>
                    <a:pt x="3539" y="2718"/>
                  </a:lnTo>
                  <a:lnTo>
                    <a:pt x="3560" y="2729"/>
                  </a:lnTo>
                  <a:lnTo>
                    <a:pt x="3581" y="2743"/>
                  </a:lnTo>
                  <a:lnTo>
                    <a:pt x="3600" y="2757"/>
                  </a:lnTo>
                  <a:lnTo>
                    <a:pt x="3619" y="2772"/>
                  </a:lnTo>
                  <a:lnTo>
                    <a:pt x="3637" y="2787"/>
                  </a:lnTo>
                  <a:lnTo>
                    <a:pt x="3655" y="2804"/>
                  </a:lnTo>
                  <a:lnTo>
                    <a:pt x="3673" y="2822"/>
                  </a:lnTo>
                  <a:lnTo>
                    <a:pt x="3689" y="2838"/>
                  </a:lnTo>
                  <a:lnTo>
                    <a:pt x="3705" y="2855"/>
                  </a:lnTo>
                  <a:lnTo>
                    <a:pt x="3721" y="2873"/>
                  </a:lnTo>
                  <a:lnTo>
                    <a:pt x="3736" y="2893"/>
                  </a:lnTo>
                  <a:lnTo>
                    <a:pt x="3751" y="2914"/>
                  </a:lnTo>
                  <a:lnTo>
                    <a:pt x="3767" y="2936"/>
                  </a:lnTo>
                  <a:lnTo>
                    <a:pt x="3782" y="2959"/>
                  </a:lnTo>
                  <a:lnTo>
                    <a:pt x="3796" y="2983"/>
                  </a:lnTo>
                  <a:lnTo>
                    <a:pt x="3811" y="3008"/>
                  </a:lnTo>
                  <a:lnTo>
                    <a:pt x="3825" y="3033"/>
                  </a:lnTo>
                  <a:lnTo>
                    <a:pt x="3840" y="3061"/>
                  </a:lnTo>
                  <a:lnTo>
                    <a:pt x="3854" y="3089"/>
                  </a:lnTo>
                  <a:lnTo>
                    <a:pt x="3867" y="3118"/>
                  </a:lnTo>
                  <a:lnTo>
                    <a:pt x="3880" y="3148"/>
                  </a:lnTo>
                  <a:lnTo>
                    <a:pt x="3894" y="3179"/>
                  </a:lnTo>
                  <a:lnTo>
                    <a:pt x="3907" y="3210"/>
                  </a:lnTo>
                  <a:lnTo>
                    <a:pt x="3920" y="3242"/>
                  </a:lnTo>
                  <a:lnTo>
                    <a:pt x="3933" y="3275"/>
                  </a:lnTo>
                  <a:lnTo>
                    <a:pt x="3946" y="3310"/>
                  </a:lnTo>
                  <a:lnTo>
                    <a:pt x="3958" y="3345"/>
                  </a:lnTo>
                  <a:lnTo>
                    <a:pt x="3970" y="3381"/>
                  </a:lnTo>
                  <a:lnTo>
                    <a:pt x="3983" y="3417"/>
                  </a:lnTo>
                  <a:lnTo>
                    <a:pt x="3994" y="3455"/>
                  </a:lnTo>
                  <a:lnTo>
                    <a:pt x="4007" y="3493"/>
                  </a:lnTo>
                  <a:lnTo>
                    <a:pt x="4030" y="3570"/>
                  </a:lnTo>
                  <a:lnTo>
                    <a:pt x="4053" y="3651"/>
                  </a:lnTo>
                  <a:lnTo>
                    <a:pt x="4075" y="3735"/>
                  </a:lnTo>
                  <a:lnTo>
                    <a:pt x="4097" y="3820"/>
                  </a:lnTo>
                  <a:lnTo>
                    <a:pt x="4268" y="3819"/>
                  </a:lnTo>
                  <a:lnTo>
                    <a:pt x="3339" y="778"/>
                  </a:lnTo>
                  <a:lnTo>
                    <a:pt x="2620" y="3161"/>
                  </a:lnTo>
                  <a:lnTo>
                    <a:pt x="2614" y="3161"/>
                  </a:lnTo>
                  <a:lnTo>
                    <a:pt x="2608" y="3161"/>
                  </a:lnTo>
                  <a:lnTo>
                    <a:pt x="1889" y="778"/>
                  </a:lnTo>
                  <a:lnTo>
                    <a:pt x="961" y="3819"/>
                  </a:lnTo>
                  <a:lnTo>
                    <a:pt x="1131" y="3819"/>
                  </a:lnTo>
                  <a:close/>
                </a:path>
              </a:pathLst>
            </a:custGeom>
            <a:solidFill>
              <a:srgbClr val="000000"/>
            </a:solidFill>
            <a:ln w="9525">
              <a:noFill/>
              <a:round/>
              <a:headEnd/>
              <a:tailEnd/>
            </a:ln>
          </p:spPr>
          <p:txBody>
            <a:bodyPr/>
            <a:lstStyle/>
            <a:p>
              <a:pPr>
                <a:defRPr/>
              </a:pPr>
              <a:endParaRPr lang="en-US" sz="1800" dirty="0">
                <a:ea typeface="+mn-ea"/>
                <a:cs typeface="+mn-cs"/>
              </a:endParaRPr>
            </a:p>
          </p:txBody>
        </p:sp>
      </p:grpSp>
      <p:sp>
        <p:nvSpPr>
          <p:cNvPr id="47" name="Rectangle 46"/>
          <p:cNvSpPr>
            <a:spLocks/>
          </p:cNvSpPr>
          <p:nvPr userDrawn="1"/>
        </p:nvSpPr>
        <p:spPr>
          <a:xfrm>
            <a:off x="0" y="0"/>
            <a:ext cx="1097280" cy="817348"/>
          </a:xfrm>
          <a:prstGeom prst="rect">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userDrawn="1">
            <p:ph type="sldNum" idx="12"/>
          </p:nvPr>
        </p:nvSpPr>
        <p:spPr>
          <a:xfrm>
            <a:off x="8108162" y="4862960"/>
            <a:ext cx="808919" cy="274637"/>
          </a:xfrm>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000000"/>
                </a:solidFill>
                <a:latin typeface="Arial"/>
                <a:ea typeface="Arial"/>
                <a:cs typeface="Arial"/>
                <a:sym typeface="Arial"/>
              </a:rPr>
              <a:pPr marL="0" marR="0" lvl="0" indent="0" algn="r" rtl="0">
                <a:spcBef>
                  <a:spcPts val="0"/>
                </a:spcBef>
                <a:buSzPct val="25000"/>
                <a:buNone/>
              </a:pPr>
              <a:t>‹#›</a:t>
            </a:fld>
            <a:endParaRPr lang="en-US" sz="1200" b="0" i="0" u="none" strike="noStrike" cap="none" baseline="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40137850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247654" y="1085852"/>
            <a:ext cx="8623299" cy="3394075"/>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3" name="Shape 203"/>
          <p:cNvSpPr txBox="1">
            <a:spLocks noGrp="1"/>
          </p:cNvSpPr>
          <p:nvPr>
            <p:ph type="title"/>
          </p:nvPr>
        </p:nvSpPr>
        <p:spPr>
          <a:xfrm>
            <a:off x="154800" y="100202"/>
            <a:ext cx="8007300" cy="7364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204" name="Shape 204"/>
          <p:cNvSpPr txBox="1">
            <a:spLocks noGrp="1"/>
          </p:cNvSpPr>
          <p:nvPr>
            <p:ph type="sldNum" idx="12"/>
          </p:nvPr>
        </p:nvSpPr>
        <p:spPr>
          <a:xfrm>
            <a:off x="7416804" y="4694237"/>
            <a:ext cx="1547813" cy="2412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r>
              <a:rPr lang="en-GB" sz="800" b="0" i="0" u="none" strike="noStrike" cap="none">
                <a:solidFill>
                  <a:schemeClr val="dk1"/>
                </a:solidFill>
                <a:latin typeface="Arial"/>
                <a:ea typeface="Arial"/>
                <a:cs typeface="Arial"/>
                <a:sym typeface="Arial"/>
              </a:rPr>
              <a:t>PAGE </a:t>
            </a:r>
            <a:fld id="{00000000-1234-1234-1234-123412341234}" type="slidenum">
              <a:rPr lang="en-GB" sz="8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a:t>
            </a:fld>
            <a:endParaRPr lang="en-GB" sz="800" b="0" i="0" u="none" strike="noStrike" cap="none">
              <a:solidFill>
                <a:schemeClr val="dk1"/>
              </a:solidFill>
              <a:latin typeface="Arial"/>
              <a:ea typeface="Arial"/>
              <a:cs typeface="Arial"/>
              <a:sym typeface="Arial"/>
            </a:endParaRPr>
          </a:p>
        </p:txBody>
      </p:sp>
      <p:grpSp>
        <p:nvGrpSpPr>
          <p:cNvPr id="205" name="Shape 205"/>
          <p:cNvGrpSpPr/>
          <p:nvPr/>
        </p:nvGrpSpPr>
        <p:grpSpPr>
          <a:xfrm>
            <a:off x="8513765" y="200027"/>
            <a:ext cx="409573" cy="404813"/>
            <a:chOff x="1631" y="1247"/>
            <a:chExt cx="2614" cy="2614"/>
          </a:xfrm>
        </p:grpSpPr>
        <p:sp>
          <p:nvSpPr>
            <p:cNvPr id="206" name="Shape 206"/>
            <p:cNvSpPr/>
            <p:nvPr/>
          </p:nvSpPr>
          <p:spPr>
            <a:xfrm>
              <a:off x="1754" y="1372"/>
              <a:ext cx="2370" cy="2367"/>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207" name="Shape 207"/>
            <p:cNvSpPr/>
            <p:nvPr/>
          </p:nvSpPr>
          <p:spPr>
            <a:xfrm>
              <a:off x="1631" y="1247"/>
              <a:ext cx="2614" cy="2614"/>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grpSp>
      <p:sp>
        <p:nvSpPr>
          <p:cNvPr id="208" name="Shape 208"/>
          <p:cNvSpPr/>
          <p:nvPr/>
        </p:nvSpPr>
        <p:spPr>
          <a:xfrm>
            <a:off x="3340804" y="-8235"/>
            <a:ext cx="5803199" cy="5148647"/>
          </a:xfrm>
          <a:prstGeom prst="rect">
            <a:avLst/>
          </a:prstGeom>
          <a:blipFill rotWithShape="1">
            <a:blip r:embed="rId20">
              <a:alphaModFix amt="5000"/>
            </a:blip>
            <a:stretch>
              <a:fillRect l="-2" t="-7598" r="-5016" b="-2382"/>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9" r:id="rId1"/>
    <p:sldLayoutId id="2147483681" r:id="rId2"/>
    <p:sldLayoutId id="2147483684" r:id="rId3"/>
    <p:sldLayoutId id="2147483685" r:id="rId4"/>
    <p:sldLayoutId id="2147483689" r:id="rId5"/>
    <p:sldLayoutId id="2147483776" r:id="rId6"/>
    <p:sldLayoutId id="2147483777" r:id="rId7"/>
    <p:sldLayoutId id="2147483779" r:id="rId8"/>
    <p:sldLayoutId id="2147483780" r:id="rId9"/>
    <p:sldLayoutId id="2147483781" r:id="rId10"/>
    <p:sldLayoutId id="2147483782" r:id="rId11"/>
    <p:sldLayoutId id="2147483784" r:id="rId12"/>
    <p:sldLayoutId id="2147483786" r:id="rId13"/>
    <p:sldLayoutId id="2147483787" r:id="rId14"/>
    <p:sldLayoutId id="2147483788" r:id="rId15"/>
    <p:sldLayoutId id="2147483789" r:id="rId16"/>
    <p:sldLayoutId id="2147483790" r:id="rId17"/>
    <p:sldLayoutId id="214748379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sp>
        <p:nvSpPr>
          <p:cNvPr id="299" name="Shape 299"/>
          <p:cNvSpPr/>
          <p:nvPr/>
        </p:nvSpPr>
        <p:spPr>
          <a:xfrm>
            <a:off x="3340804" y="-8235"/>
            <a:ext cx="5803199" cy="5148647"/>
          </a:xfrm>
          <a:prstGeom prst="rect">
            <a:avLst/>
          </a:prstGeom>
          <a:blipFill rotWithShape="1">
            <a:blip r:embed="rId20">
              <a:alphaModFix amt="5000"/>
            </a:blip>
            <a:stretch>
              <a:fillRect l="-2" t="-7598" r="-5016" b="-2382"/>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300" name="Shape 300"/>
          <p:cNvSpPr txBox="1">
            <a:spLocks noGrp="1"/>
          </p:cNvSpPr>
          <p:nvPr>
            <p:ph type="body" idx="1"/>
          </p:nvPr>
        </p:nvSpPr>
        <p:spPr>
          <a:xfrm>
            <a:off x="247654" y="1085852"/>
            <a:ext cx="8623299" cy="3394075"/>
          </a:xfrm>
          <a:prstGeom prst="rect">
            <a:avLst/>
          </a:prstGeom>
          <a:noFill/>
          <a:ln>
            <a:noFill/>
          </a:ln>
        </p:spPr>
        <p:txBody>
          <a:bodyPr lIns="91425" tIns="91425" rIns="91425" bIns="91425" anchor="t" anchorCtr="0"/>
          <a:lstStyle>
            <a:lvl1pPr marL="174625" marR="0" lvl="0" indent="53975" algn="l" rtl="0">
              <a:lnSpc>
                <a:spcPct val="100000"/>
              </a:lnSpc>
              <a:spcBef>
                <a:spcPts val="360"/>
              </a:spcBef>
              <a:spcAft>
                <a:spcPts val="0"/>
              </a:spcAft>
              <a:buClr>
                <a:srgbClr val="0063BE"/>
              </a:buClr>
              <a:buSzPct val="100000"/>
              <a:buFont typeface="Arial"/>
              <a:buChar char="•"/>
              <a:defRPr sz="1800" b="1" i="0" u="none" strike="noStrike" cap="none">
                <a:solidFill>
                  <a:schemeClr val="dk1"/>
                </a:solidFill>
                <a:latin typeface="Arial"/>
                <a:ea typeface="Arial"/>
                <a:cs typeface="Arial"/>
                <a:sym typeface="Arial"/>
              </a:defRPr>
            </a:lvl1pPr>
            <a:lvl2pPr marL="522288" marR="0" lvl="1" indent="2381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2pPr>
            <a:lvl3pPr marL="795338" marR="0" lvl="2" indent="42862" algn="l" rtl="0">
              <a:lnSpc>
                <a:spcPct val="100000"/>
              </a:lnSpc>
              <a:spcBef>
                <a:spcPts val="320"/>
              </a:spcBef>
              <a:spcAft>
                <a:spcPts val="0"/>
              </a:spcAft>
              <a:buClr>
                <a:srgbClr val="0063BE"/>
              </a:buClr>
              <a:buSzPct val="100000"/>
              <a:buFont typeface="Arial"/>
              <a:buChar char="…"/>
              <a:defRPr sz="1600" b="0" i="0" u="none" strike="noStrike" cap="none">
                <a:solidFill>
                  <a:srgbClr val="000000"/>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1" name="Shape 301"/>
          <p:cNvSpPr txBox="1">
            <a:spLocks noGrp="1"/>
          </p:cNvSpPr>
          <p:nvPr>
            <p:ph type="title"/>
          </p:nvPr>
        </p:nvSpPr>
        <p:spPr>
          <a:xfrm>
            <a:off x="154239" y="100202"/>
            <a:ext cx="8007300" cy="7364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63BE"/>
              </a:buClr>
              <a:buFont typeface="Arial"/>
              <a:buNone/>
              <a:defRPr sz="2800" b="1" i="0" u="none" strike="noStrike" cap="none">
                <a:solidFill>
                  <a:srgbClr val="0063BE"/>
                </a:solidFill>
                <a:latin typeface="Arial"/>
                <a:ea typeface="Arial"/>
                <a:cs typeface="Arial"/>
                <a:sym typeface="Arial"/>
              </a:defRPr>
            </a:lvl1pPr>
            <a:lvl2pPr marL="0" marR="0" lvl="1"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2pPr>
            <a:lvl3pPr marL="0" marR="0" lvl="2"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3pPr>
            <a:lvl4pPr marL="0" marR="0" lvl="3"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4pPr>
            <a:lvl5pPr marL="0" marR="0" lvl="4" indent="0" algn="l" rtl="0">
              <a:lnSpc>
                <a:spcPct val="95000"/>
              </a:lnSpc>
              <a:spcBef>
                <a:spcPts val="0"/>
              </a:spcBef>
              <a:spcAft>
                <a:spcPts val="0"/>
              </a:spcAft>
              <a:buNone/>
              <a:defRPr sz="4000" b="1" i="0" u="none" strike="noStrike" cap="none">
                <a:solidFill>
                  <a:srgbClr val="0063BE"/>
                </a:solidFill>
                <a:latin typeface="Open Sans"/>
                <a:ea typeface="Open Sans"/>
                <a:cs typeface="Open Sans"/>
                <a:sym typeface="Open Sans"/>
              </a:defRPr>
            </a:lvl5pPr>
            <a:lvl6pPr marL="457200" marR="0" lvl="5"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6pPr>
            <a:lvl7pPr marL="914400" marR="0" lvl="6"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7pPr>
            <a:lvl8pPr marL="1371600" marR="0" lvl="7"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8pPr>
            <a:lvl9pPr marL="1828800" marR="0" lvl="8" indent="0" algn="l" rtl="0">
              <a:lnSpc>
                <a:spcPct val="80000"/>
              </a:lnSpc>
              <a:spcBef>
                <a:spcPts val="0"/>
              </a:spcBef>
              <a:spcAft>
                <a:spcPts val="0"/>
              </a:spcAft>
              <a:buNone/>
              <a:defRPr sz="4400" b="1" i="0" u="none" strike="noStrike" cap="none">
                <a:solidFill>
                  <a:srgbClr val="0063BE"/>
                </a:solidFill>
                <a:latin typeface="Arial"/>
                <a:ea typeface="Arial"/>
                <a:cs typeface="Arial"/>
                <a:sym typeface="Arial"/>
              </a:defRPr>
            </a:lvl9pPr>
          </a:lstStyle>
          <a:p>
            <a:endParaRPr/>
          </a:p>
        </p:txBody>
      </p:sp>
      <p:sp>
        <p:nvSpPr>
          <p:cNvPr id="302" name="Shape 302"/>
          <p:cNvSpPr txBox="1">
            <a:spLocks noGrp="1"/>
          </p:cNvSpPr>
          <p:nvPr>
            <p:ph type="sldNum" idx="12"/>
          </p:nvPr>
        </p:nvSpPr>
        <p:spPr>
          <a:xfrm>
            <a:off x="7416804" y="4694237"/>
            <a:ext cx="1547813" cy="2412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GB" sz="800" b="0" i="0" u="none" strike="noStrike" cap="none">
                <a:solidFill>
                  <a:srgbClr val="000000"/>
                </a:solidFill>
                <a:latin typeface="Arial"/>
                <a:ea typeface="Arial"/>
                <a:cs typeface="Arial"/>
                <a:sym typeface="Arial"/>
              </a:rPr>
              <a:t>PAGE </a:t>
            </a:r>
            <a:fld id="{00000000-1234-1234-1234-123412341234}" type="slidenum">
              <a:rPr lang="en-GB" sz="8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a:t>
            </a:fld>
            <a:endParaRPr lang="en-GB" sz="800" b="0" i="0" u="none" strike="noStrike" cap="none">
              <a:solidFill>
                <a:srgbClr val="000000"/>
              </a:solidFill>
              <a:latin typeface="Arial"/>
              <a:ea typeface="Arial"/>
              <a:cs typeface="Arial"/>
              <a:sym typeface="Arial"/>
            </a:endParaRPr>
          </a:p>
        </p:txBody>
      </p:sp>
      <p:grpSp>
        <p:nvGrpSpPr>
          <p:cNvPr id="303" name="Shape 303"/>
          <p:cNvGrpSpPr/>
          <p:nvPr/>
        </p:nvGrpSpPr>
        <p:grpSpPr>
          <a:xfrm>
            <a:off x="8513765" y="200027"/>
            <a:ext cx="409573" cy="404813"/>
            <a:chOff x="1631" y="1247"/>
            <a:chExt cx="2614" cy="2614"/>
          </a:xfrm>
        </p:grpSpPr>
        <p:sp>
          <p:nvSpPr>
            <p:cNvPr id="304" name="Shape 304"/>
            <p:cNvSpPr/>
            <p:nvPr/>
          </p:nvSpPr>
          <p:spPr>
            <a:xfrm>
              <a:off x="1754" y="1372"/>
              <a:ext cx="2370" cy="2367"/>
            </a:xfrm>
            <a:custGeom>
              <a:avLst/>
              <a:gdLst/>
              <a:ahLst/>
              <a:cxnLst/>
              <a:rect l="0" t="0" r="0" b="0"/>
              <a:pathLst>
                <a:path w="120000" h="120000" extrusionOk="0">
                  <a:moveTo>
                    <a:pt x="60000" y="0"/>
                  </a:moveTo>
                  <a:lnTo>
                    <a:pt x="61544" y="75"/>
                  </a:lnTo>
                  <a:lnTo>
                    <a:pt x="63088" y="126"/>
                  </a:lnTo>
                  <a:lnTo>
                    <a:pt x="64632" y="202"/>
                  </a:lnTo>
                  <a:lnTo>
                    <a:pt x="66151" y="354"/>
                  </a:lnTo>
                  <a:lnTo>
                    <a:pt x="67645" y="531"/>
                  </a:lnTo>
                  <a:lnTo>
                    <a:pt x="69139" y="734"/>
                  </a:lnTo>
                  <a:lnTo>
                    <a:pt x="70607" y="961"/>
                  </a:lnTo>
                  <a:lnTo>
                    <a:pt x="72101" y="1265"/>
                  </a:lnTo>
                  <a:lnTo>
                    <a:pt x="73569" y="1569"/>
                  </a:lnTo>
                  <a:lnTo>
                    <a:pt x="74987" y="1923"/>
                  </a:lnTo>
                  <a:lnTo>
                    <a:pt x="76430" y="2303"/>
                  </a:lnTo>
                  <a:lnTo>
                    <a:pt x="77848" y="2758"/>
                  </a:lnTo>
                  <a:lnTo>
                    <a:pt x="79240" y="3189"/>
                  </a:lnTo>
                  <a:lnTo>
                    <a:pt x="80607" y="3670"/>
                  </a:lnTo>
                  <a:lnTo>
                    <a:pt x="82000" y="4201"/>
                  </a:lnTo>
                  <a:lnTo>
                    <a:pt x="83367" y="4758"/>
                  </a:lnTo>
                  <a:lnTo>
                    <a:pt x="84708" y="5340"/>
                  </a:lnTo>
                  <a:lnTo>
                    <a:pt x="86025" y="5948"/>
                  </a:lnTo>
                  <a:lnTo>
                    <a:pt x="87316" y="6606"/>
                  </a:lnTo>
                  <a:lnTo>
                    <a:pt x="88607" y="7264"/>
                  </a:lnTo>
                  <a:lnTo>
                    <a:pt x="89873" y="7998"/>
                  </a:lnTo>
                  <a:lnTo>
                    <a:pt x="91113" y="8732"/>
                  </a:lnTo>
                  <a:lnTo>
                    <a:pt x="92354" y="9491"/>
                  </a:lnTo>
                  <a:lnTo>
                    <a:pt x="93544" y="10276"/>
                  </a:lnTo>
                  <a:lnTo>
                    <a:pt x="94734" y="11111"/>
                  </a:lnTo>
                  <a:lnTo>
                    <a:pt x="95898" y="11972"/>
                  </a:lnTo>
                  <a:lnTo>
                    <a:pt x="97037" y="12832"/>
                  </a:lnTo>
                  <a:lnTo>
                    <a:pt x="98177" y="13743"/>
                  </a:lnTo>
                  <a:lnTo>
                    <a:pt x="99265" y="14680"/>
                  </a:lnTo>
                  <a:lnTo>
                    <a:pt x="100329" y="15642"/>
                  </a:lnTo>
                  <a:lnTo>
                    <a:pt x="101392" y="16604"/>
                  </a:lnTo>
                  <a:lnTo>
                    <a:pt x="102430" y="17616"/>
                  </a:lnTo>
                  <a:lnTo>
                    <a:pt x="103417" y="18628"/>
                  </a:lnTo>
                  <a:lnTo>
                    <a:pt x="104430" y="19692"/>
                  </a:lnTo>
                  <a:lnTo>
                    <a:pt x="105392" y="20755"/>
                  </a:lnTo>
                  <a:lnTo>
                    <a:pt x="106278" y="21868"/>
                  </a:lnTo>
                  <a:lnTo>
                    <a:pt x="107189" y="22982"/>
                  </a:lnTo>
                  <a:lnTo>
                    <a:pt x="108101" y="24146"/>
                  </a:lnTo>
                  <a:lnTo>
                    <a:pt x="108936" y="25285"/>
                  </a:lnTo>
                  <a:lnTo>
                    <a:pt x="109746" y="26475"/>
                  </a:lnTo>
                  <a:lnTo>
                    <a:pt x="110556" y="27715"/>
                  </a:lnTo>
                  <a:lnTo>
                    <a:pt x="111291" y="28930"/>
                  </a:lnTo>
                  <a:lnTo>
                    <a:pt x="112050" y="30145"/>
                  </a:lnTo>
                  <a:lnTo>
                    <a:pt x="112759" y="31436"/>
                  </a:lnTo>
                  <a:lnTo>
                    <a:pt x="113443" y="32727"/>
                  </a:lnTo>
                  <a:lnTo>
                    <a:pt x="114075" y="34018"/>
                  </a:lnTo>
                  <a:lnTo>
                    <a:pt x="114708" y="35359"/>
                  </a:lnTo>
                  <a:lnTo>
                    <a:pt x="115291" y="36701"/>
                  </a:lnTo>
                  <a:lnTo>
                    <a:pt x="115848" y="38042"/>
                  </a:lnTo>
                  <a:lnTo>
                    <a:pt x="116354" y="39409"/>
                  </a:lnTo>
                  <a:lnTo>
                    <a:pt x="116835" y="40776"/>
                  </a:lnTo>
                  <a:lnTo>
                    <a:pt x="117316" y="42193"/>
                  </a:lnTo>
                  <a:lnTo>
                    <a:pt x="117721" y="43611"/>
                  </a:lnTo>
                  <a:lnTo>
                    <a:pt x="118126" y="45028"/>
                  </a:lnTo>
                  <a:lnTo>
                    <a:pt x="118481" y="46496"/>
                  </a:lnTo>
                  <a:lnTo>
                    <a:pt x="118810" y="47939"/>
                  </a:lnTo>
                  <a:lnTo>
                    <a:pt x="119063" y="49407"/>
                  </a:lnTo>
                  <a:lnTo>
                    <a:pt x="119316" y="50900"/>
                  </a:lnTo>
                  <a:lnTo>
                    <a:pt x="119518" y="52368"/>
                  </a:lnTo>
                  <a:lnTo>
                    <a:pt x="119696" y="53887"/>
                  </a:lnTo>
                  <a:lnTo>
                    <a:pt x="119822" y="55406"/>
                  </a:lnTo>
                  <a:lnTo>
                    <a:pt x="119924" y="56924"/>
                  </a:lnTo>
                  <a:lnTo>
                    <a:pt x="120000" y="58468"/>
                  </a:lnTo>
                  <a:lnTo>
                    <a:pt x="120000" y="60012"/>
                  </a:lnTo>
                  <a:lnTo>
                    <a:pt x="120000" y="61556"/>
                  </a:lnTo>
                  <a:lnTo>
                    <a:pt x="119924" y="63100"/>
                  </a:lnTo>
                  <a:lnTo>
                    <a:pt x="119822" y="64619"/>
                  </a:lnTo>
                  <a:lnTo>
                    <a:pt x="119696" y="66137"/>
                  </a:lnTo>
                  <a:lnTo>
                    <a:pt x="119518" y="67656"/>
                  </a:lnTo>
                  <a:lnTo>
                    <a:pt x="119316" y="69149"/>
                  </a:lnTo>
                  <a:lnTo>
                    <a:pt x="119063" y="70618"/>
                  </a:lnTo>
                  <a:lnTo>
                    <a:pt x="118810" y="72086"/>
                  </a:lnTo>
                  <a:lnTo>
                    <a:pt x="118481" y="73554"/>
                  </a:lnTo>
                  <a:lnTo>
                    <a:pt x="118126" y="74996"/>
                  </a:lnTo>
                  <a:lnTo>
                    <a:pt x="117721" y="76439"/>
                  </a:lnTo>
                  <a:lnTo>
                    <a:pt x="117316" y="77831"/>
                  </a:lnTo>
                  <a:lnTo>
                    <a:pt x="116835" y="79274"/>
                  </a:lnTo>
                  <a:lnTo>
                    <a:pt x="116354" y="80641"/>
                  </a:lnTo>
                  <a:lnTo>
                    <a:pt x="115848" y="82008"/>
                  </a:lnTo>
                  <a:lnTo>
                    <a:pt x="115291" y="83349"/>
                  </a:lnTo>
                  <a:lnTo>
                    <a:pt x="114708" y="84690"/>
                  </a:lnTo>
                  <a:lnTo>
                    <a:pt x="114075" y="86032"/>
                  </a:lnTo>
                  <a:lnTo>
                    <a:pt x="113443" y="87298"/>
                  </a:lnTo>
                  <a:lnTo>
                    <a:pt x="112759" y="88588"/>
                  </a:lnTo>
                  <a:lnTo>
                    <a:pt x="112050" y="89879"/>
                  </a:lnTo>
                  <a:lnTo>
                    <a:pt x="111291" y="91094"/>
                  </a:lnTo>
                  <a:lnTo>
                    <a:pt x="110556" y="92334"/>
                  </a:lnTo>
                  <a:lnTo>
                    <a:pt x="109746" y="93549"/>
                  </a:lnTo>
                  <a:lnTo>
                    <a:pt x="108936" y="94739"/>
                  </a:lnTo>
                  <a:lnTo>
                    <a:pt x="108101" y="95878"/>
                  </a:lnTo>
                  <a:lnTo>
                    <a:pt x="107189" y="97042"/>
                  </a:lnTo>
                  <a:lnTo>
                    <a:pt x="106278" y="98156"/>
                  </a:lnTo>
                  <a:lnTo>
                    <a:pt x="105392" y="99270"/>
                  </a:lnTo>
                  <a:lnTo>
                    <a:pt x="104430" y="100333"/>
                  </a:lnTo>
                  <a:lnTo>
                    <a:pt x="103417" y="101396"/>
                  </a:lnTo>
                  <a:lnTo>
                    <a:pt x="102430" y="102408"/>
                  </a:lnTo>
                  <a:lnTo>
                    <a:pt x="101392" y="103446"/>
                  </a:lnTo>
                  <a:lnTo>
                    <a:pt x="100329" y="104408"/>
                  </a:lnTo>
                  <a:lnTo>
                    <a:pt x="99265" y="105370"/>
                  </a:lnTo>
                  <a:lnTo>
                    <a:pt x="98177" y="106281"/>
                  </a:lnTo>
                  <a:lnTo>
                    <a:pt x="97037" y="107192"/>
                  </a:lnTo>
                  <a:lnTo>
                    <a:pt x="95898" y="108078"/>
                  </a:lnTo>
                  <a:lnTo>
                    <a:pt x="94734" y="108913"/>
                  </a:lnTo>
                  <a:lnTo>
                    <a:pt x="93544" y="109774"/>
                  </a:lnTo>
                  <a:lnTo>
                    <a:pt x="92354" y="110558"/>
                  </a:lnTo>
                  <a:lnTo>
                    <a:pt x="91113" y="111318"/>
                  </a:lnTo>
                  <a:lnTo>
                    <a:pt x="89873" y="112026"/>
                  </a:lnTo>
                  <a:lnTo>
                    <a:pt x="88607" y="112761"/>
                  </a:lnTo>
                  <a:lnTo>
                    <a:pt x="87316" y="113444"/>
                  </a:lnTo>
                  <a:lnTo>
                    <a:pt x="86025" y="114077"/>
                  </a:lnTo>
                  <a:lnTo>
                    <a:pt x="84708" y="114684"/>
                  </a:lnTo>
                  <a:lnTo>
                    <a:pt x="83367" y="115266"/>
                  </a:lnTo>
                  <a:lnTo>
                    <a:pt x="82000" y="115823"/>
                  </a:lnTo>
                  <a:lnTo>
                    <a:pt x="80607" y="116355"/>
                  </a:lnTo>
                  <a:lnTo>
                    <a:pt x="79240" y="116836"/>
                  </a:lnTo>
                  <a:lnTo>
                    <a:pt x="77848" y="117291"/>
                  </a:lnTo>
                  <a:lnTo>
                    <a:pt x="76430" y="117721"/>
                  </a:lnTo>
                  <a:lnTo>
                    <a:pt x="74987" y="118101"/>
                  </a:lnTo>
                  <a:lnTo>
                    <a:pt x="73569" y="118456"/>
                  </a:lnTo>
                  <a:lnTo>
                    <a:pt x="72101" y="118785"/>
                  </a:lnTo>
                  <a:lnTo>
                    <a:pt x="70607" y="119063"/>
                  </a:lnTo>
                  <a:lnTo>
                    <a:pt x="69139" y="119291"/>
                  </a:lnTo>
                  <a:lnTo>
                    <a:pt x="67645" y="119493"/>
                  </a:lnTo>
                  <a:lnTo>
                    <a:pt x="66151" y="119670"/>
                  </a:lnTo>
                  <a:lnTo>
                    <a:pt x="64632" y="119822"/>
                  </a:lnTo>
                  <a:lnTo>
                    <a:pt x="63088" y="119898"/>
                  </a:lnTo>
                  <a:lnTo>
                    <a:pt x="61544" y="119974"/>
                  </a:lnTo>
                  <a:lnTo>
                    <a:pt x="60000" y="120000"/>
                  </a:lnTo>
                  <a:lnTo>
                    <a:pt x="58455" y="119974"/>
                  </a:lnTo>
                  <a:lnTo>
                    <a:pt x="56936" y="119898"/>
                  </a:lnTo>
                  <a:lnTo>
                    <a:pt x="55392" y="119822"/>
                  </a:lnTo>
                  <a:lnTo>
                    <a:pt x="53873" y="119670"/>
                  </a:lnTo>
                  <a:lnTo>
                    <a:pt x="52354" y="119493"/>
                  </a:lnTo>
                  <a:lnTo>
                    <a:pt x="50860" y="119291"/>
                  </a:lnTo>
                  <a:lnTo>
                    <a:pt x="49392" y="119063"/>
                  </a:lnTo>
                  <a:lnTo>
                    <a:pt x="47924" y="118785"/>
                  </a:lnTo>
                  <a:lnTo>
                    <a:pt x="46455" y="118456"/>
                  </a:lnTo>
                  <a:lnTo>
                    <a:pt x="45012" y="118101"/>
                  </a:lnTo>
                  <a:lnTo>
                    <a:pt x="43569" y="117721"/>
                  </a:lnTo>
                  <a:lnTo>
                    <a:pt x="42177" y="117291"/>
                  </a:lnTo>
                  <a:lnTo>
                    <a:pt x="40784" y="116836"/>
                  </a:lnTo>
                  <a:lnTo>
                    <a:pt x="39392" y="116355"/>
                  </a:lnTo>
                  <a:lnTo>
                    <a:pt x="38000" y="115823"/>
                  </a:lnTo>
                  <a:lnTo>
                    <a:pt x="36658" y="115266"/>
                  </a:lnTo>
                  <a:lnTo>
                    <a:pt x="35316" y="114684"/>
                  </a:lnTo>
                  <a:lnTo>
                    <a:pt x="34025" y="114077"/>
                  </a:lnTo>
                  <a:lnTo>
                    <a:pt x="32708" y="113444"/>
                  </a:lnTo>
                  <a:lnTo>
                    <a:pt x="31417" y="112761"/>
                  </a:lnTo>
                  <a:lnTo>
                    <a:pt x="30151" y="112026"/>
                  </a:lnTo>
                  <a:lnTo>
                    <a:pt x="28911" y="111318"/>
                  </a:lnTo>
                  <a:lnTo>
                    <a:pt x="27696" y="110558"/>
                  </a:lnTo>
                  <a:lnTo>
                    <a:pt x="26455" y="109774"/>
                  </a:lnTo>
                  <a:lnTo>
                    <a:pt x="25291" y="108913"/>
                  </a:lnTo>
                  <a:lnTo>
                    <a:pt x="24126" y="108078"/>
                  </a:lnTo>
                  <a:lnTo>
                    <a:pt x="22987" y="107192"/>
                  </a:lnTo>
                  <a:lnTo>
                    <a:pt x="21848" y="106281"/>
                  </a:lnTo>
                  <a:lnTo>
                    <a:pt x="20734" y="105370"/>
                  </a:lnTo>
                  <a:lnTo>
                    <a:pt x="19670" y="104408"/>
                  </a:lnTo>
                  <a:lnTo>
                    <a:pt x="18607" y="103446"/>
                  </a:lnTo>
                  <a:lnTo>
                    <a:pt x="17594" y="102408"/>
                  </a:lnTo>
                  <a:lnTo>
                    <a:pt x="16607" y="101396"/>
                  </a:lnTo>
                  <a:lnTo>
                    <a:pt x="15620" y="100333"/>
                  </a:lnTo>
                  <a:lnTo>
                    <a:pt x="14658" y="99270"/>
                  </a:lnTo>
                  <a:lnTo>
                    <a:pt x="13721" y="98156"/>
                  </a:lnTo>
                  <a:lnTo>
                    <a:pt x="12810" y="97042"/>
                  </a:lnTo>
                  <a:lnTo>
                    <a:pt x="11924" y="95878"/>
                  </a:lnTo>
                  <a:lnTo>
                    <a:pt x="11088" y="94739"/>
                  </a:lnTo>
                  <a:lnTo>
                    <a:pt x="10278" y="93549"/>
                  </a:lnTo>
                  <a:lnTo>
                    <a:pt x="9493" y="92334"/>
                  </a:lnTo>
                  <a:lnTo>
                    <a:pt x="8708" y="91094"/>
                  </a:lnTo>
                  <a:lnTo>
                    <a:pt x="7974" y="89879"/>
                  </a:lnTo>
                  <a:lnTo>
                    <a:pt x="7265" y="88588"/>
                  </a:lnTo>
                  <a:lnTo>
                    <a:pt x="6556" y="87298"/>
                  </a:lnTo>
                  <a:lnTo>
                    <a:pt x="5924" y="86032"/>
                  </a:lnTo>
                  <a:lnTo>
                    <a:pt x="5316" y="84690"/>
                  </a:lnTo>
                  <a:lnTo>
                    <a:pt x="4734" y="83349"/>
                  </a:lnTo>
                  <a:lnTo>
                    <a:pt x="4177" y="82008"/>
                  </a:lnTo>
                  <a:lnTo>
                    <a:pt x="3645" y="80641"/>
                  </a:lnTo>
                  <a:lnTo>
                    <a:pt x="3164" y="79274"/>
                  </a:lnTo>
                  <a:lnTo>
                    <a:pt x="2708" y="77831"/>
                  </a:lnTo>
                  <a:lnTo>
                    <a:pt x="2278" y="76439"/>
                  </a:lnTo>
                  <a:lnTo>
                    <a:pt x="1898" y="74996"/>
                  </a:lnTo>
                  <a:lnTo>
                    <a:pt x="1544" y="73554"/>
                  </a:lnTo>
                  <a:lnTo>
                    <a:pt x="1240" y="72086"/>
                  </a:lnTo>
                  <a:lnTo>
                    <a:pt x="936" y="70618"/>
                  </a:lnTo>
                  <a:lnTo>
                    <a:pt x="708" y="69149"/>
                  </a:lnTo>
                  <a:lnTo>
                    <a:pt x="506" y="67656"/>
                  </a:lnTo>
                  <a:lnTo>
                    <a:pt x="329" y="66137"/>
                  </a:lnTo>
                  <a:lnTo>
                    <a:pt x="177" y="64619"/>
                  </a:lnTo>
                  <a:lnTo>
                    <a:pt x="101" y="63100"/>
                  </a:lnTo>
                  <a:lnTo>
                    <a:pt x="25" y="61556"/>
                  </a:lnTo>
                  <a:lnTo>
                    <a:pt x="0" y="60012"/>
                  </a:lnTo>
                  <a:lnTo>
                    <a:pt x="25" y="58468"/>
                  </a:lnTo>
                  <a:lnTo>
                    <a:pt x="101" y="56924"/>
                  </a:lnTo>
                  <a:lnTo>
                    <a:pt x="177" y="55406"/>
                  </a:lnTo>
                  <a:lnTo>
                    <a:pt x="329" y="53887"/>
                  </a:lnTo>
                  <a:lnTo>
                    <a:pt x="506" y="52368"/>
                  </a:lnTo>
                  <a:lnTo>
                    <a:pt x="708" y="50900"/>
                  </a:lnTo>
                  <a:lnTo>
                    <a:pt x="936" y="49407"/>
                  </a:lnTo>
                  <a:lnTo>
                    <a:pt x="1240" y="47939"/>
                  </a:lnTo>
                  <a:lnTo>
                    <a:pt x="1544" y="46496"/>
                  </a:lnTo>
                  <a:lnTo>
                    <a:pt x="1898" y="45028"/>
                  </a:lnTo>
                  <a:lnTo>
                    <a:pt x="2278" y="43611"/>
                  </a:lnTo>
                  <a:lnTo>
                    <a:pt x="2708" y="42193"/>
                  </a:lnTo>
                  <a:lnTo>
                    <a:pt x="3164" y="40776"/>
                  </a:lnTo>
                  <a:lnTo>
                    <a:pt x="3645" y="39409"/>
                  </a:lnTo>
                  <a:lnTo>
                    <a:pt x="4177" y="38042"/>
                  </a:lnTo>
                  <a:lnTo>
                    <a:pt x="4734" y="36701"/>
                  </a:lnTo>
                  <a:lnTo>
                    <a:pt x="5316" y="35359"/>
                  </a:lnTo>
                  <a:lnTo>
                    <a:pt x="5924" y="34018"/>
                  </a:lnTo>
                  <a:lnTo>
                    <a:pt x="6556" y="32727"/>
                  </a:lnTo>
                  <a:lnTo>
                    <a:pt x="7265" y="31436"/>
                  </a:lnTo>
                  <a:lnTo>
                    <a:pt x="7974" y="30145"/>
                  </a:lnTo>
                  <a:lnTo>
                    <a:pt x="8708" y="28930"/>
                  </a:lnTo>
                  <a:lnTo>
                    <a:pt x="9493" y="27715"/>
                  </a:lnTo>
                  <a:lnTo>
                    <a:pt x="10278" y="26475"/>
                  </a:lnTo>
                  <a:lnTo>
                    <a:pt x="11088" y="25285"/>
                  </a:lnTo>
                  <a:lnTo>
                    <a:pt x="11924" y="24146"/>
                  </a:lnTo>
                  <a:lnTo>
                    <a:pt x="12810" y="22982"/>
                  </a:lnTo>
                  <a:lnTo>
                    <a:pt x="13721" y="21868"/>
                  </a:lnTo>
                  <a:lnTo>
                    <a:pt x="14658" y="20755"/>
                  </a:lnTo>
                  <a:lnTo>
                    <a:pt x="15620" y="19692"/>
                  </a:lnTo>
                  <a:lnTo>
                    <a:pt x="16607" y="18628"/>
                  </a:lnTo>
                  <a:lnTo>
                    <a:pt x="17594" y="17616"/>
                  </a:lnTo>
                  <a:lnTo>
                    <a:pt x="18607" y="16604"/>
                  </a:lnTo>
                  <a:lnTo>
                    <a:pt x="19670" y="15642"/>
                  </a:lnTo>
                  <a:lnTo>
                    <a:pt x="20734" y="14680"/>
                  </a:lnTo>
                  <a:lnTo>
                    <a:pt x="21848" y="13743"/>
                  </a:lnTo>
                  <a:lnTo>
                    <a:pt x="22987" y="12832"/>
                  </a:lnTo>
                  <a:lnTo>
                    <a:pt x="24126" y="11972"/>
                  </a:lnTo>
                  <a:lnTo>
                    <a:pt x="25291" y="11111"/>
                  </a:lnTo>
                  <a:lnTo>
                    <a:pt x="26455" y="10276"/>
                  </a:lnTo>
                  <a:lnTo>
                    <a:pt x="27696" y="9491"/>
                  </a:lnTo>
                  <a:lnTo>
                    <a:pt x="28911" y="8732"/>
                  </a:lnTo>
                  <a:lnTo>
                    <a:pt x="30151" y="7998"/>
                  </a:lnTo>
                  <a:lnTo>
                    <a:pt x="31417" y="7264"/>
                  </a:lnTo>
                  <a:lnTo>
                    <a:pt x="32708" y="6606"/>
                  </a:lnTo>
                  <a:lnTo>
                    <a:pt x="34025" y="5948"/>
                  </a:lnTo>
                  <a:lnTo>
                    <a:pt x="35316" y="5340"/>
                  </a:lnTo>
                  <a:lnTo>
                    <a:pt x="36658" y="4758"/>
                  </a:lnTo>
                  <a:lnTo>
                    <a:pt x="38000" y="4201"/>
                  </a:lnTo>
                  <a:lnTo>
                    <a:pt x="39392" y="3670"/>
                  </a:lnTo>
                  <a:lnTo>
                    <a:pt x="40784" y="3189"/>
                  </a:lnTo>
                  <a:lnTo>
                    <a:pt x="42177" y="2758"/>
                  </a:lnTo>
                  <a:lnTo>
                    <a:pt x="43569" y="2303"/>
                  </a:lnTo>
                  <a:lnTo>
                    <a:pt x="45012" y="1923"/>
                  </a:lnTo>
                  <a:lnTo>
                    <a:pt x="46455" y="1569"/>
                  </a:lnTo>
                  <a:lnTo>
                    <a:pt x="47924" y="1265"/>
                  </a:lnTo>
                  <a:lnTo>
                    <a:pt x="49392" y="961"/>
                  </a:lnTo>
                  <a:lnTo>
                    <a:pt x="50860" y="734"/>
                  </a:lnTo>
                  <a:lnTo>
                    <a:pt x="52354" y="531"/>
                  </a:lnTo>
                  <a:lnTo>
                    <a:pt x="53873" y="354"/>
                  </a:lnTo>
                  <a:lnTo>
                    <a:pt x="55392" y="202"/>
                  </a:lnTo>
                  <a:lnTo>
                    <a:pt x="56936" y="126"/>
                  </a:lnTo>
                  <a:lnTo>
                    <a:pt x="58455" y="75"/>
                  </a:lnTo>
                  <a:lnTo>
                    <a:pt x="60000" y="25"/>
                  </a:lnTo>
                  <a:lnTo>
                    <a:pt x="60000" y="0"/>
                  </a:lnTo>
                  <a:close/>
                </a:path>
              </a:pathLst>
            </a:custGeom>
            <a:solidFill>
              <a:srgbClr val="FFFFF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305" name="Shape 305"/>
            <p:cNvSpPr/>
            <p:nvPr/>
          </p:nvSpPr>
          <p:spPr>
            <a:xfrm>
              <a:off x="1631" y="1247"/>
              <a:ext cx="2614" cy="2614"/>
            </a:xfrm>
            <a:custGeom>
              <a:avLst/>
              <a:gdLst/>
              <a:ahLst/>
              <a:cxnLst/>
              <a:rect l="0" t="0" r="0" b="0"/>
              <a:pathLst>
                <a:path w="120000" h="120000" extrusionOk="0">
                  <a:moveTo>
                    <a:pt x="60000" y="119977"/>
                  </a:moveTo>
                  <a:lnTo>
                    <a:pt x="58462" y="119977"/>
                  </a:lnTo>
                  <a:lnTo>
                    <a:pt x="56924" y="119931"/>
                  </a:lnTo>
                  <a:lnTo>
                    <a:pt x="55409" y="119839"/>
                  </a:lnTo>
                  <a:lnTo>
                    <a:pt x="53871" y="119678"/>
                  </a:lnTo>
                  <a:lnTo>
                    <a:pt x="52356" y="119517"/>
                  </a:lnTo>
                  <a:lnTo>
                    <a:pt x="50887" y="119311"/>
                  </a:lnTo>
                  <a:lnTo>
                    <a:pt x="49395" y="119081"/>
                  </a:lnTo>
                  <a:lnTo>
                    <a:pt x="47926" y="118783"/>
                  </a:lnTo>
                  <a:lnTo>
                    <a:pt x="46457" y="118462"/>
                  </a:lnTo>
                  <a:lnTo>
                    <a:pt x="45011" y="118117"/>
                  </a:lnTo>
                  <a:lnTo>
                    <a:pt x="43588" y="117727"/>
                  </a:lnTo>
                  <a:lnTo>
                    <a:pt x="42188" y="117314"/>
                  </a:lnTo>
                  <a:lnTo>
                    <a:pt x="40765" y="116855"/>
                  </a:lnTo>
                  <a:lnTo>
                    <a:pt x="39364" y="116350"/>
                  </a:lnTo>
                  <a:lnTo>
                    <a:pt x="38033" y="115845"/>
                  </a:lnTo>
                  <a:lnTo>
                    <a:pt x="36656" y="115294"/>
                  </a:lnTo>
                  <a:lnTo>
                    <a:pt x="35325" y="114720"/>
                  </a:lnTo>
                  <a:lnTo>
                    <a:pt x="34016" y="114078"/>
                  </a:lnTo>
                  <a:lnTo>
                    <a:pt x="32708" y="113435"/>
                  </a:lnTo>
                  <a:lnTo>
                    <a:pt x="31423" y="112746"/>
                  </a:lnTo>
                  <a:lnTo>
                    <a:pt x="30137" y="112035"/>
                  </a:lnTo>
                  <a:lnTo>
                    <a:pt x="28898" y="111300"/>
                  </a:lnTo>
                  <a:lnTo>
                    <a:pt x="27681" y="110543"/>
                  </a:lnTo>
                  <a:lnTo>
                    <a:pt x="26465" y="109739"/>
                  </a:lnTo>
                  <a:lnTo>
                    <a:pt x="25271" y="108913"/>
                  </a:lnTo>
                  <a:lnTo>
                    <a:pt x="24123" y="108087"/>
                  </a:lnTo>
                  <a:lnTo>
                    <a:pt x="22976" y="107214"/>
                  </a:lnTo>
                  <a:lnTo>
                    <a:pt x="21851" y="106296"/>
                  </a:lnTo>
                  <a:lnTo>
                    <a:pt x="20749" y="105378"/>
                  </a:lnTo>
                  <a:lnTo>
                    <a:pt x="19671" y="104391"/>
                  </a:lnTo>
                  <a:lnTo>
                    <a:pt x="18615" y="103427"/>
                  </a:lnTo>
                  <a:lnTo>
                    <a:pt x="17582" y="102417"/>
                  </a:lnTo>
                  <a:lnTo>
                    <a:pt x="16572" y="101384"/>
                  </a:lnTo>
                  <a:lnTo>
                    <a:pt x="15608" y="100328"/>
                  </a:lnTo>
                  <a:lnTo>
                    <a:pt x="14644" y="99273"/>
                  </a:lnTo>
                  <a:lnTo>
                    <a:pt x="13726" y="98171"/>
                  </a:lnTo>
                  <a:lnTo>
                    <a:pt x="12807" y="97046"/>
                  </a:lnTo>
                  <a:lnTo>
                    <a:pt x="11935" y="95876"/>
                  </a:lnTo>
                  <a:lnTo>
                    <a:pt x="11086" y="94728"/>
                  </a:lnTo>
                  <a:lnTo>
                    <a:pt x="10260" y="93534"/>
                  </a:lnTo>
                  <a:lnTo>
                    <a:pt x="9456" y="92341"/>
                  </a:lnTo>
                  <a:lnTo>
                    <a:pt x="8699" y="91101"/>
                  </a:lnTo>
                  <a:lnTo>
                    <a:pt x="7964" y="89862"/>
                  </a:lnTo>
                  <a:lnTo>
                    <a:pt x="7253" y="88599"/>
                  </a:lnTo>
                  <a:lnTo>
                    <a:pt x="6587" y="87314"/>
                  </a:lnTo>
                  <a:lnTo>
                    <a:pt x="5921" y="86006"/>
                  </a:lnTo>
                  <a:lnTo>
                    <a:pt x="5325" y="84674"/>
                  </a:lnTo>
                  <a:lnTo>
                    <a:pt x="4728" y="83343"/>
                  </a:lnTo>
                  <a:lnTo>
                    <a:pt x="4177" y="82012"/>
                  </a:lnTo>
                  <a:lnTo>
                    <a:pt x="3649" y="80635"/>
                  </a:lnTo>
                  <a:lnTo>
                    <a:pt x="3144" y="79234"/>
                  </a:lnTo>
                  <a:lnTo>
                    <a:pt x="2708" y="77834"/>
                  </a:lnTo>
                  <a:lnTo>
                    <a:pt x="2272" y="76434"/>
                  </a:lnTo>
                  <a:lnTo>
                    <a:pt x="1905" y="74988"/>
                  </a:lnTo>
                  <a:lnTo>
                    <a:pt x="1537" y="73542"/>
                  </a:lnTo>
                  <a:lnTo>
                    <a:pt x="1216" y="72096"/>
                  </a:lnTo>
                  <a:lnTo>
                    <a:pt x="941" y="70604"/>
                  </a:lnTo>
                  <a:lnTo>
                    <a:pt x="688" y="69135"/>
                  </a:lnTo>
                  <a:lnTo>
                    <a:pt x="482" y="67643"/>
                  </a:lnTo>
                  <a:lnTo>
                    <a:pt x="321" y="66128"/>
                  </a:lnTo>
                  <a:lnTo>
                    <a:pt x="183" y="64613"/>
                  </a:lnTo>
                  <a:lnTo>
                    <a:pt x="68" y="63098"/>
                  </a:lnTo>
                  <a:lnTo>
                    <a:pt x="22" y="61560"/>
                  </a:lnTo>
                  <a:lnTo>
                    <a:pt x="0" y="60000"/>
                  </a:lnTo>
                  <a:lnTo>
                    <a:pt x="22" y="58439"/>
                  </a:lnTo>
                  <a:lnTo>
                    <a:pt x="68" y="56901"/>
                  </a:lnTo>
                  <a:lnTo>
                    <a:pt x="183" y="55386"/>
                  </a:lnTo>
                  <a:lnTo>
                    <a:pt x="321" y="53871"/>
                  </a:lnTo>
                  <a:lnTo>
                    <a:pt x="482" y="52356"/>
                  </a:lnTo>
                  <a:lnTo>
                    <a:pt x="688" y="50887"/>
                  </a:lnTo>
                  <a:lnTo>
                    <a:pt x="941" y="49395"/>
                  </a:lnTo>
                  <a:lnTo>
                    <a:pt x="1216" y="47926"/>
                  </a:lnTo>
                  <a:lnTo>
                    <a:pt x="1537" y="46457"/>
                  </a:lnTo>
                  <a:lnTo>
                    <a:pt x="1905" y="45011"/>
                  </a:lnTo>
                  <a:lnTo>
                    <a:pt x="2272" y="43588"/>
                  </a:lnTo>
                  <a:lnTo>
                    <a:pt x="2708" y="42188"/>
                  </a:lnTo>
                  <a:lnTo>
                    <a:pt x="3144" y="40788"/>
                  </a:lnTo>
                  <a:lnTo>
                    <a:pt x="3649" y="39387"/>
                  </a:lnTo>
                  <a:lnTo>
                    <a:pt x="4177" y="38010"/>
                  </a:lnTo>
                  <a:lnTo>
                    <a:pt x="4728" y="36656"/>
                  </a:lnTo>
                  <a:lnTo>
                    <a:pt x="5325" y="35325"/>
                  </a:lnTo>
                  <a:lnTo>
                    <a:pt x="5921" y="34016"/>
                  </a:lnTo>
                  <a:lnTo>
                    <a:pt x="6587" y="32685"/>
                  </a:lnTo>
                  <a:lnTo>
                    <a:pt x="7253" y="31423"/>
                  </a:lnTo>
                  <a:lnTo>
                    <a:pt x="7964" y="30137"/>
                  </a:lnTo>
                  <a:lnTo>
                    <a:pt x="8699" y="28898"/>
                  </a:lnTo>
                  <a:lnTo>
                    <a:pt x="9456" y="27658"/>
                  </a:lnTo>
                  <a:lnTo>
                    <a:pt x="10260" y="26465"/>
                  </a:lnTo>
                  <a:lnTo>
                    <a:pt x="11086" y="25294"/>
                  </a:lnTo>
                  <a:lnTo>
                    <a:pt x="11935" y="24123"/>
                  </a:lnTo>
                  <a:lnTo>
                    <a:pt x="12807" y="22953"/>
                  </a:lnTo>
                  <a:lnTo>
                    <a:pt x="13726" y="21851"/>
                  </a:lnTo>
                  <a:lnTo>
                    <a:pt x="14644" y="20726"/>
                  </a:lnTo>
                  <a:lnTo>
                    <a:pt x="15608" y="19671"/>
                  </a:lnTo>
                  <a:lnTo>
                    <a:pt x="16572" y="18615"/>
                  </a:lnTo>
                  <a:lnTo>
                    <a:pt x="17582" y="17582"/>
                  </a:lnTo>
                  <a:lnTo>
                    <a:pt x="18615" y="16572"/>
                  </a:lnTo>
                  <a:lnTo>
                    <a:pt x="19671" y="15608"/>
                  </a:lnTo>
                  <a:lnTo>
                    <a:pt x="20749" y="14621"/>
                  </a:lnTo>
                  <a:lnTo>
                    <a:pt x="21851" y="13703"/>
                  </a:lnTo>
                  <a:lnTo>
                    <a:pt x="22976" y="12807"/>
                  </a:lnTo>
                  <a:lnTo>
                    <a:pt x="24123" y="11935"/>
                  </a:lnTo>
                  <a:lnTo>
                    <a:pt x="25271" y="11086"/>
                  </a:lnTo>
                  <a:lnTo>
                    <a:pt x="26465" y="10260"/>
                  </a:lnTo>
                  <a:lnTo>
                    <a:pt x="27681" y="9479"/>
                  </a:lnTo>
                  <a:lnTo>
                    <a:pt x="28898" y="8699"/>
                  </a:lnTo>
                  <a:lnTo>
                    <a:pt x="30137" y="7964"/>
                  </a:lnTo>
                  <a:lnTo>
                    <a:pt x="31423" y="7253"/>
                  </a:lnTo>
                  <a:lnTo>
                    <a:pt x="32708" y="6564"/>
                  </a:lnTo>
                  <a:lnTo>
                    <a:pt x="34016" y="5921"/>
                  </a:lnTo>
                  <a:lnTo>
                    <a:pt x="35325" y="5302"/>
                  </a:lnTo>
                  <a:lnTo>
                    <a:pt x="36656" y="4705"/>
                  </a:lnTo>
                  <a:lnTo>
                    <a:pt x="38033" y="4154"/>
                  </a:lnTo>
                  <a:lnTo>
                    <a:pt x="39364" y="3649"/>
                  </a:lnTo>
                  <a:lnTo>
                    <a:pt x="40765" y="3144"/>
                  </a:lnTo>
                  <a:lnTo>
                    <a:pt x="42188" y="2708"/>
                  </a:lnTo>
                  <a:lnTo>
                    <a:pt x="43588" y="2272"/>
                  </a:lnTo>
                  <a:lnTo>
                    <a:pt x="45011" y="1882"/>
                  </a:lnTo>
                  <a:lnTo>
                    <a:pt x="46457" y="1537"/>
                  </a:lnTo>
                  <a:lnTo>
                    <a:pt x="47926" y="1216"/>
                  </a:lnTo>
                  <a:lnTo>
                    <a:pt x="49395" y="918"/>
                  </a:lnTo>
                  <a:lnTo>
                    <a:pt x="50887" y="688"/>
                  </a:lnTo>
                  <a:lnTo>
                    <a:pt x="52356" y="482"/>
                  </a:lnTo>
                  <a:lnTo>
                    <a:pt x="53871" y="321"/>
                  </a:lnTo>
                  <a:lnTo>
                    <a:pt x="55409" y="183"/>
                  </a:lnTo>
                  <a:lnTo>
                    <a:pt x="56924" y="91"/>
                  </a:lnTo>
                  <a:lnTo>
                    <a:pt x="58462" y="22"/>
                  </a:lnTo>
                  <a:lnTo>
                    <a:pt x="60000" y="0"/>
                  </a:lnTo>
                  <a:lnTo>
                    <a:pt x="61560" y="22"/>
                  </a:lnTo>
                  <a:lnTo>
                    <a:pt x="63098" y="91"/>
                  </a:lnTo>
                  <a:lnTo>
                    <a:pt x="64636" y="183"/>
                  </a:lnTo>
                  <a:lnTo>
                    <a:pt x="66128" y="321"/>
                  </a:lnTo>
                  <a:lnTo>
                    <a:pt x="67643" y="482"/>
                  </a:lnTo>
                  <a:lnTo>
                    <a:pt x="69158" y="688"/>
                  </a:lnTo>
                  <a:lnTo>
                    <a:pt x="70627" y="918"/>
                  </a:lnTo>
                  <a:lnTo>
                    <a:pt x="72073" y="1216"/>
                  </a:lnTo>
                  <a:lnTo>
                    <a:pt x="73565" y="1537"/>
                  </a:lnTo>
                  <a:lnTo>
                    <a:pt x="74988" y="1882"/>
                  </a:lnTo>
                  <a:lnTo>
                    <a:pt x="76411" y="2272"/>
                  </a:lnTo>
                  <a:lnTo>
                    <a:pt x="77857" y="2708"/>
                  </a:lnTo>
                  <a:lnTo>
                    <a:pt x="79257" y="3144"/>
                  </a:lnTo>
                  <a:lnTo>
                    <a:pt x="80635" y="3649"/>
                  </a:lnTo>
                  <a:lnTo>
                    <a:pt x="82012" y="4154"/>
                  </a:lnTo>
                  <a:lnTo>
                    <a:pt x="83343" y="4705"/>
                  </a:lnTo>
                  <a:lnTo>
                    <a:pt x="84697" y="5302"/>
                  </a:lnTo>
                  <a:lnTo>
                    <a:pt x="86029" y="5921"/>
                  </a:lnTo>
                  <a:lnTo>
                    <a:pt x="87314" y="6564"/>
                  </a:lnTo>
                  <a:lnTo>
                    <a:pt x="88622" y="7253"/>
                  </a:lnTo>
                  <a:lnTo>
                    <a:pt x="89862" y="7964"/>
                  </a:lnTo>
                  <a:lnTo>
                    <a:pt x="91124" y="8699"/>
                  </a:lnTo>
                  <a:lnTo>
                    <a:pt x="92341" y="9479"/>
                  </a:lnTo>
                  <a:lnTo>
                    <a:pt x="93557" y="10260"/>
                  </a:lnTo>
                  <a:lnTo>
                    <a:pt x="94751" y="11086"/>
                  </a:lnTo>
                  <a:lnTo>
                    <a:pt x="95899" y="11935"/>
                  </a:lnTo>
                  <a:lnTo>
                    <a:pt x="97046" y="12807"/>
                  </a:lnTo>
                  <a:lnTo>
                    <a:pt x="98148" y="13703"/>
                  </a:lnTo>
                  <a:lnTo>
                    <a:pt x="99273" y="14621"/>
                  </a:lnTo>
                  <a:lnTo>
                    <a:pt x="100351" y="15608"/>
                  </a:lnTo>
                  <a:lnTo>
                    <a:pt x="101407" y="16572"/>
                  </a:lnTo>
                  <a:lnTo>
                    <a:pt x="102440" y="17582"/>
                  </a:lnTo>
                  <a:lnTo>
                    <a:pt x="103450" y="18615"/>
                  </a:lnTo>
                  <a:lnTo>
                    <a:pt x="104414" y="19671"/>
                  </a:lnTo>
                  <a:lnTo>
                    <a:pt x="105378" y="20726"/>
                  </a:lnTo>
                  <a:lnTo>
                    <a:pt x="106296" y="21851"/>
                  </a:lnTo>
                  <a:lnTo>
                    <a:pt x="107192" y="22953"/>
                  </a:lnTo>
                  <a:lnTo>
                    <a:pt x="108064" y="24123"/>
                  </a:lnTo>
                  <a:lnTo>
                    <a:pt x="108936" y="25294"/>
                  </a:lnTo>
                  <a:lnTo>
                    <a:pt x="109762" y="26465"/>
                  </a:lnTo>
                  <a:lnTo>
                    <a:pt x="110566" y="27658"/>
                  </a:lnTo>
                  <a:lnTo>
                    <a:pt x="111323" y="28898"/>
                  </a:lnTo>
                  <a:lnTo>
                    <a:pt x="112058" y="30137"/>
                  </a:lnTo>
                  <a:lnTo>
                    <a:pt x="112746" y="31423"/>
                  </a:lnTo>
                  <a:lnTo>
                    <a:pt x="113435" y="32685"/>
                  </a:lnTo>
                  <a:lnTo>
                    <a:pt x="114100" y="34016"/>
                  </a:lnTo>
                  <a:lnTo>
                    <a:pt x="114720" y="35325"/>
                  </a:lnTo>
                  <a:lnTo>
                    <a:pt x="115294" y="36656"/>
                  </a:lnTo>
                  <a:lnTo>
                    <a:pt x="115845" y="38010"/>
                  </a:lnTo>
                  <a:lnTo>
                    <a:pt x="116373" y="39387"/>
                  </a:lnTo>
                  <a:lnTo>
                    <a:pt x="116855" y="40788"/>
                  </a:lnTo>
                  <a:lnTo>
                    <a:pt x="117291" y="42188"/>
                  </a:lnTo>
                  <a:lnTo>
                    <a:pt x="117727" y="43588"/>
                  </a:lnTo>
                  <a:lnTo>
                    <a:pt x="118117" y="45011"/>
                  </a:lnTo>
                  <a:lnTo>
                    <a:pt x="118462" y="46457"/>
                  </a:lnTo>
                  <a:lnTo>
                    <a:pt x="118783" y="47926"/>
                  </a:lnTo>
                  <a:lnTo>
                    <a:pt x="119081" y="49395"/>
                  </a:lnTo>
                  <a:lnTo>
                    <a:pt x="119311" y="50887"/>
                  </a:lnTo>
                  <a:lnTo>
                    <a:pt x="119517" y="52356"/>
                  </a:lnTo>
                  <a:lnTo>
                    <a:pt x="119701" y="53871"/>
                  </a:lnTo>
                  <a:lnTo>
                    <a:pt x="119839" y="55386"/>
                  </a:lnTo>
                  <a:lnTo>
                    <a:pt x="119931" y="56901"/>
                  </a:lnTo>
                  <a:lnTo>
                    <a:pt x="120000" y="58439"/>
                  </a:lnTo>
                  <a:lnTo>
                    <a:pt x="120000" y="60000"/>
                  </a:lnTo>
                  <a:lnTo>
                    <a:pt x="120000" y="61560"/>
                  </a:lnTo>
                  <a:lnTo>
                    <a:pt x="119931" y="63098"/>
                  </a:lnTo>
                  <a:lnTo>
                    <a:pt x="119839" y="64613"/>
                  </a:lnTo>
                  <a:lnTo>
                    <a:pt x="119701" y="66128"/>
                  </a:lnTo>
                  <a:lnTo>
                    <a:pt x="119517" y="67643"/>
                  </a:lnTo>
                  <a:lnTo>
                    <a:pt x="119311" y="69135"/>
                  </a:lnTo>
                  <a:lnTo>
                    <a:pt x="119081" y="70604"/>
                  </a:lnTo>
                  <a:lnTo>
                    <a:pt x="118783" y="72096"/>
                  </a:lnTo>
                  <a:lnTo>
                    <a:pt x="118462" y="73542"/>
                  </a:lnTo>
                  <a:lnTo>
                    <a:pt x="118117" y="74988"/>
                  </a:lnTo>
                  <a:lnTo>
                    <a:pt x="117727" y="76434"/>
                  </a:lnTo>
                  <a:lnTo>
                    <a:pt x="117291" y="77834"/>
                  </a:lnTo>
                  <a:lnTo>
                    <a:pt x="116855" y="79234"/>
                  </a:lnTo>
                  <a:lnTo>
                    <a:pt x="116373" y="80635"/>
                  </a:lnTo>
                  <a:lnTo>
                    <a:pt x="115845" y="82012"/>
                  </a:lnTo>
                  <a:lnTo>
                    <a:pt x="115294" y="83343"/>
                  </a:lnTo>
                  <a:lnTo>
                    <a:pt x="114720" y="84674"/>
                  </a:lnTo>
                  <a:lnTo>
                    <a:pt x="114100" y="86006"/>
                  </a:lnTo>
                  <a:lnTo>
                    <a:pt x="113435" y="87314"/>
                  </a:lnTo>
                  <a:lnTo>
                    <a:pt x="112746" y="88599"/>
                  </a:lnTo>
                  <a:lnTo>
                    <a:pt x="112058" y="89862"/>
                  </a:lnTo>
                  <a:lnTo>
                    <a:pt x="111323" y="91101"/>
                  </a:lnTo>
                  <a:lnTo>
                    <a:pt x="110566" y="92341"/>
                  </a:lnTo>
                  <a:lnTo>
                    <a:pt x="109762" y="93534"/>
                  </a:lnTo>
                  <a:lnTo>
                    <a:pt x="108936" y="94728"/>
                  </a:lnTo>
                  <a:lnTo>
                    <a:pt x="108064" y="95876"/>
                  </a:lnTo>
                  <a:lnTo>
                    <a:pt x="107192" y="97046"/>
                  </a:lnTo>
                  <a:lnTo>
                    <a:pt x="106296" y="98171"/>
                  </a:lnTo>
                  <a:lnTo>
                    <a:pt x="105378" y="99273"/>
                  </a:lnTo>
                  <a:lnTo>
                    <a:pt x="104414" y="100328"/>
                  </a:lnTo>
                  <a:lnTo>
                    <a:pt x="103450" y="101384"/>
                  </a:lnTo>
                  <a:lnTo>
                    <a:pt x="102440" y="102417"/>
                  </a:lnTo>
                  <a:lnTo>
                    <a:pt x="101407" y="103427"/>
                  </a:lnTo>
                  <a:lnTo>
                    <a:pt x="100351" y="104391"/>
                  </a:lnTo>
                  <a:lnTo>
                    <a:pt x="99273" y="105378"/>
                  </a:lnTo>
                  <a:lnTo>
                    <a:pt x="98148" y="106296"/>
                  </a:lnTo>
                  <a:lnTo>
                    <a:pt x="97046" y="107214"/>
                  </a:lnTo>
                  <a:lnTo>
                    <a:pt x="95899" y="108087"/>
                  </a:lnTo>
                  <a:lnTo>
                    <a:pt x="94751" y="108913"/>
                  </a:lnTo>
                  <a:lnTo>
                    <a:pt x="93557" y="109739"/>
                  </a:lnTo>
                  <a:lnTo>
                    <a:pt x="92341" y="110543"/>
                  </a:lnTo>
                  <a:lnTo>
                    <a:pt x="91124" y="111300"/>
                  </a:lnTo>
                  <a:lnTo>
                    <a:pt x="89862" y="112035"/>
                  </a:lnTo>
                  <a:lnTo>
                    <a:pt x="88622" y="112746"/>
                  </a:lnTo>
                  <a:lnTo>
                    <a:pt x="87314" y="113435"/>
                  </a:lnTo>
                  <a:lnTo>
                    <a:pt x="86029" y="114078"/>
                  </a:lnTo>
                  <a:lnTo>
                    <a:pt x="84697" y="114720"/>
                  </a:lnTo>
                  <a:lnTo>
                    <a:pt x="83343" y="115294"/>
                  </a:lnTo>
                  <a:lnTo>
                    <a:pt x="82012" y="115845"/>
                  </a:lnTo>
                  <a:lnTo>
                    <a:pt x="80635" y="116350"/>
                  </a:lnTo>
                  <a:lnTo>
                    <a:pt x="79257" y="116855"/>
                  </a:lnTo>
                  <a:lnTo>
                    <a:pt x="77857" y="117314"/>
                  </a:lnTo>
                  <a:lnTo>
                    <a:pt x="76411" y="117727"/>
                  </a:lnTo>
                  <a:lnTo>
                    <a:pt x="74988" y="118117"/>
                  </a:lnTo>
                  <a:lnTo>
                    <a:pt x="73565" y="118462"/>
                  </a:lnTo>
                  <a:lnTo>
                    <a:pt x="72073" y="118783"/>
                  </a:lnTo>
                  <a:lnTo>
                    <a:pt x="70627" y="119081"/>
                  </a:lnTo>
                  <a:lnTo>
                    <a:pt x="69158" y="119311"/>
                  </a:lnTo>
                  <a:lnTo>
                    <a:pt x="67643" y="119517"/>
                  </a:lnTo>
                  <a:lnTo>
                    <a:pt x="66128" y="119678"/>
                  </a:lnTo>
                  <a:lnTo>
                    <a:pt x="64636" y="119839"/>
                  </a:lnTo>
                  <a:lnTo>
                    <a:pt x="63098" y="119931"/>
                  </a:lnTo>
                  <a:lnTo>
                    <a:pt x="61560" y="119977"/>
                  </a:lnTo>
                  <a:lnTo>
                    <a:pt x="60000" y="120000"/>
                  </a:lnTo>
                  <a:lnTo>
                    <a:pt x="60000" y="119977"/>
                  </a:lnTo>
                  <a:close/>
                  <a:moveTo>
                    <a:pt x="25960" y="87658"/>
                  </a:moveTo>
                  <a:lnTo>
                    <a:pt x="26465" y="85730"/>
                  </a:lnTo>
                  <a:lnTo>
                    <a:pt x="26993" y="83802"/>
                  </a:lnTo>
                  <a:lnTo>
                    <a:pt x="27498" y="81943"/>
                  </a:lnTo>
                  <a:lnTo>
                    <a:pt x="28048" y="80175"/>
                  </a:lnTo>
                  <a:lnTo>
                    <a:pt x="28324" y="79303"/>
                  </a:lnTo>
                  <a:lnTo>
                    <a:pt x="28622" y="78431"/>
                  </a:lnTo>
                  <a:lnTo>
                    <a:pt x="28875" y="77605"/>
                  </a:lnTo>
                  <a:lnTo>
                    <a:pt x="29173" y="76778"/>
                  </a:lnTo>
                  <a:lnTo>
                    <a:pt x="29449" y="75975"/>
                  </a:lnTo>
                  <a:lnTo>
                    <a:pt x="29747" y="75172"/>
                  </a:lnTo>
                  <a:lnTo>
                    <a:pt x="30045" y="74414"/>
                  </a:lnTo>
                  <a:lnTo>
                    <a:pt x="30321" y="73680"/>
                  </a:lnTo>
                  <a:lnTo>
                    <a:pt x="30642" y="72968"/>
                  </a:lnTo>
                  <a:lnTo>
                    <a:pt x="30941" y="72257"/>
                  </a:lnTo>
                  <a:lnTo>
                    <a:pt x="31262" y="71568"/>
                  </a:lnTo>
                  <a:lnTo>
                    <a:pt x="31583" y="70902"/>
                  </a:lnTo>
                  <a:lnTo>
                    <a:pt x="31882" y="70260"/>
                  </a:lnTo>
                  <a:lnTo>
                    <a:pt x="32203" y="69617"/>
                  </a:lnTo>
                  <a:lnTo>
                    <a:pt x="32547" y="69043"/>
                  </a:lnTo>
                  <a:lnTo>
                    <a:pt x="32869" y="68469"/>
                  </a:lnTo>
                  <a:lnTo>
                    <a:pt x="33213" y="67918"/>
                  </a:lnTo>
                  <a:lnTo>
                    <a:pt x="33557" y="67390"/>
                  </a:lnTo>
                  <a:lnTo>
                    <a:pt x="33902" y="66885"/>
                  </a:lnTo>
                  <a:lnTo>
                    <a:pt x="34246" y="66403"/>
                  </a:lnTo>
                  <a:lnTo>
                    <a:pt x="34613" y="65944"/>
                  </a:lnTo>
                  <a:lnTo>
                    <a:pt x="34980" y="65531"/>
                  </a:lnTo>
                  <a:lnTo>
                    <a:pt x="35325" y="65141"/>
                  </a:lnTo>
                  <a:lnTo>
                    <a:pt x="35715" y="64774"/>
                  </a:lnTo>
                  <a:lnTo>
                    <a:pt x="36128" y="64361"/>
                  </a:lnTo>
                  <a:lnTo>
                    <a:pt x="36518" y="63970"/>
                  </a:lnTo>
                  <a:lnTo>
                    <a:pt x="36931" y="63626"/>
                  </a:lnTo>
                  <a:lnTo>
                    <a:pt x="37390" y="63282"/>
                  </a:lnTo>
                  <a:lnTo>
                    <a:pt x="37850" y="62960"/>
                  </a:lnTo>
                  <a:lnTo>
                    <a:pt x="38286" y="62639"/>
                  </a:lnTo>
                  <a:lnTo>
                    <a:pt x="38791" y="62387"/>
                  </a:lnTo>
                  <a:lnTo>
                    <a:pt x="39273" y="62111"/>
                  </a:lnTo>
                  <a:lnTo>
                    <a:pt x="39778" y="61905"/>
                  </a:lnTo>
                  <a:lnTo>
                    <a:pt x="40306" y="61698"/>
                  </a:lnTo>
                  <a:lnTo>
                    <a:pt x="40856" y="61537"/>
                  </a:lnTo>
                  <a:lnTo>
                    <a:pt x="41407" y="61377"/>
                  </a:lnTo>
                  <a:lnTo>
                    <a:pt x="41981" y="61262"/>
                  </a:lnTo>
                  <a:lnTo>
                    <a:pt x="42578" y="61193"/>
                  </a:lnTo>
                  <a:lnTo>
                    <a:pt x="43175" y="61147"/>
                  </a:lnTo>
                  <a:lnTo>
                    <a:pt x="43817" y="61124"/>
                  </a:lnTo>
                  <a:lnTo>
                    <a:pt x="44231" y="61124"/>
                  </a:lnTo>
                  <a:lnTo>
                    <a:pt x="44667" y="61147"/>
                  </a:lnTo>
                  <a:lnTo>
                    <a:pt x="45080" y="61193"/>
                  </a:lnTo>
                  <a:lnTo>
                    <a:pt x="45516" y="61239"/>
                  </a:lnTo>
                  <a:lnTo>
                    <a:pt x="45929" y="61331"/>
                  </a:lnTo>
                  <a:lnTo>
                    <a:pt x="46388" y="61469"/>
                  </a:lnTo>
                  <a:lnTo>
                    <a:pt x="46801" y="61583"/>
                  </a:lnTo>
                  <a:lnTo>
                    <a:pt x="47283" y="61767"/>
                  </a:lnTo>
                  <a:lnTo>
                    <a:pt x="47719" y="61996"/>
                  </a:lnTo>
                  <a:lnTo>
                    <a:pt x="48201" y="62226"/>
                  </a:lnTo>
                  <a:lnTo>
                    <a:pt x="48706" y="62524"/>
                  </a:lnTo>
                  <a:lnTo>
                    <a:pt x="49211" y="62869"/>
                  </a:lnTo>
                  <a:lnTo>
                    <a:pt x="49716" y="63259"/>
                  </a:lnTo>
                  <a:lnTo>
                    <a:pt x="50244" y="63672"/>
                  </a:lnTo>
                  <a:lnTo>
                    <a:pt x="50795" y="64177"/>
                  </a:lnTo>
                  <a:lnTo>
                    <a:pt x="51346" y="64728"/>
                  </a:lnTo>
                  <a:lnTo>
                    <a:pt x="51782" y="65164"/>
                  </a:lnTo>
                  <a:lnTo>
                    <a:pt x="52218" y="65646"/>
                  </a:lnTo>
                  <a:lnTo>
                    <a:pt x="52677" y="66128"/>
                  </a:lnTo>
                  <a:lnTo>
                    <a:pt x="53114" y="66702"/>
                  </a:lnTo>
                  <a:lnTo>
                    <a:pt x="53573" y="67299"/>
                  </a:lnTo>
                  <a:lnTo>
                    <a:pt x="54032" y="67941"/>
                  </a:lnTo>
                  <a:lnTo>
                    <a:pt x="54491" y="68630"/>
                  </a:lnTo>
                  <a:lnTo>
                    <a:pt x="54973" y="69342"/>
                  </a:lnTo>
                  <a:lnTo>
                    <a:pt x="55432" y="70099"/>
                  </a:lnTo>
                  <a:lnTo>
                    <a:pt x="55891" y="70925"/>
                  </a:lnTo>
                  <a:lnTo>
                    <a:pt x="56373" y="71775"/>
                  </a:lnTo>
                  <a:lnTo>
                    <a:pt x="56878" y="72670"/>
                  </a:lnTo>
                  <a:lnTo>
                    <a:pt x="57360" y="73611"/>
                  </a:lnTo>
                  <a:lnTo>
                    <a:pt x="57865" y="74598"/>
                  </a:lnTo>
                  <a:lnTo>
                    <a:pt x="58370" y="75631"/>
                  </a:lnTo>
                  <a:lnTo>
                    <a:pt x="58852" y="76710"/>
                  </a:lnTo>
                  <a:lnTo>
                    <a:pt x="60000" y="79326"/>
                  </a:lnTo>
                  <a:lnTo>
                    <a:pt x="61170" y="76687"/>
                  </a:lnTo>
                  <a:lnTo>
                    <a:pt x="61675" y="75631"/>
                  </a:lnTo>
                  <a:lnTo>
                    <a:pt x="62157" y="74598"/>
                  </a:lnTo>
                  <a:lnTo>
                    <a:pt x="62662" y="73611"/>
                  </a:lnTo>
                  <a:lnTo>
                    <a:pt x="63144" y="72670"/>
                  </a:lnTo>
                  <a:lnTo>
                    <a:pt x="63649" y="71775"/>
                  </a:lnTo>
                  <a:lnTo>
                    <a:pt x="64131" y="70925"/>
                  </a:lnTo>
                  <a:lnTo>
                    <a:pt x="64590" y="70099"/>
                  </a:lnTo>
                  <a:lnTo>
                    <a:pt x="65072" y="69342"/>
                  </a:lnTo>
                  <a:lnTo>
                    <a:pt x="65531" y="68630"/>
                  </a:lnTo>
                  <a:lnTo>
                    <a:pt x="66013" y="67941"/>
                  </a:lnTo>
                  <a:lnTo>
                    <a:pt x="66449" y="67299"/>
                  </a:lnTo>
                  <a:lnTo>
                    <a:pt x="66908" y="66702"/>
                  </a:lnTo>
                  <a:lnTo>
                    <a:pt x="67345" y="66128"/>
                  </a:lnTo>
                  <a:lnTo>
                    <a:pt x="67804" y="65646"/>
                  </a:lnTo>
                  <a:lnTo>
                    <a:pt x="68240" y="65164"/>
                  </a:lnTo>
                  <a:lnTo>
                    <a:pt x="68676" y="64728"/>
                  </a:lnTo>
                  <a:lnTo>
                    <a:pt x="69227" y="64177"/>
                  </a:lnTo>
                  <a:lnTo>
                    <a:pt x="69778" y="63672"/>
                  </a:lnTo>
                  <a:lnTo>
                    <a:pt x="70306" y="63259"/>
                  </a:lnTo>
                  <a:lnTo>
                    <a:pt x="70811" y="62869"/>
                  </a:lnTo>
                  <a:lnTo>
                    <a:pt x="71315" y="62524"/>
                  </a:lnTo>
                  <a:lnTo>
                    <a:pt x="71798" y="62226"/>
                  </a:lnTo>
                  <a:lnTo>
                    <a:pt x="72280" y="61996"/>
                  </a:lnTo>
                  <a:lnTo>
                    <a:pt x="72739" y="61767"/>
                  </a:lnTo>
                  <a:lnTo>
                    <a:pt x="73198" y="61583"/>
                  </a:lnTo>
                  <a:lnTo>
                    <a:pt x="73634" y="61469"/>
                  </a:lnTo>
                  <a:lnTo>
                    <a:pt x="74093" y="61331"/>
                  </a:lnTo>
                  <a:lnTo>
                    <a:pt x="74506" y="61239"/>
                  </a:lnTo>
                  <a:lnTo>
                    <a:pt x="74942" y="61193"/>
                  </a:lnTo>
                  <a:lnTo>
                    <a:pt x="75355" y="61147"/>
                  </a:lnTo>
                  <a:lnTo>
                    <a:pt x="76182" y="61124"/>
                  </a:lnTo>
                  <a:lnTo>
                    <a:pt x="76824" y="61147"/>
                  </a:lnTo>
                  <a:lnTo>
                    <a:pt x="77421" y="61193"/>
                  </a:lnTo>
                  <a:lnTo>
                    <a:pt x="78041" y="61262"/>
                  </a:lnTo>
                  <a:lnTo>
                    <a:pt x="78615" y="61377"/>
                  </a:lnTo>
                  <a:lnTo>
                    <a:pt x="79166" y="61537"/>
                  </a:lnTo>
                  <a:lnTo>
                    <a:pt x="79693" y="61698"/>
                  </a:lnTo>
                  <a:lnTo>
                    <a:pt x="80221" y="61905"/>
                  </a:lnTo>
                  <a:lnTo>
                    <a:pt x="80726" y="62111"/>
                  </a:lnTo>
                  <a:lnTo>
                    <a:pt x="81231" y="62387"/>
                  </a:lnTo>
                  <a:lnTo>
                    <a:pt x="81713" y="62639"/>
                  </a:lnTo>
                  <a:lnTo>
                    <a:pt x="82195" y="62960"/>
                  </a:lnTo>
                  <a:lnTo>
                    <a:pt x="82631" y="63282"/>
                  </a:lnTo>
                  <a:lnTo>
                    <a:pt x="83068" y="63626"/>
                  </a:lnTo>
                  <a:lnTo>
                    <a:pt x="83481" y="63970"/>
                  </a:lnTo>
                  <a:lnTo>
                    <a:pt x="83894" y="64361"/>
                  </a:lnTo>
                  <a:lnTo>
                    <a:pt x="84307" y="64774"/>
                  </a:lnTo>
                  <a:lnTo>
                    <a:pt x="84674" y="65141"/>
                  </a:lnTo>
                  <a:lnTo>
                    <a:pt x="85042" y="65531"/>
                  </a:lnTo>
                  <a:lnTo>
                    <a:pt x="85409" y="65944"/>
                  </a:lnTo>
                  <a:lnTo>
                    <a:pt x="85753" y="66403"/>
                  </a:lnTo>
                  <a:lnTo>
                    <a:pt x="86097" y="66885"/>
                  </a:lnTo>
                  <a:lnTo>
                    <a:pt x="86465" y="67390"/>
                  </a:lnTo>
                  <a:lnTo>
                    <a:pt x="86809" y="67918"/>
                  </a:lnTo>
                  <a:lnTo>
                    <a:pt x="87130" y="68469"/>
                  </a:lnTo>
                  <a:lnTo>
                    <a:pt x="87475" y="69043"/>
                  </a:lnTo>
                  <a:lnTo>
                    <a:pt x="87796" y="69617"/>
                  </a:lnTo>
                  <a:lnTo>
                    <a:pt x="88140" y="70260"/>
                  </a:lnTo>
                  <a:lnTo>
                    <a:pt x="88462" y="70902"/>
                  </a:lnTo>
                  <a:lnTo>
                    <a:pt x="88760" y="71568"/>
                  </a:lnTo>
                  <a:lnTo>
                    <a:pt x="89058" y="72257"/>
                  </a:lnTo>
                  <a:lnTo>
                    <a:pt x="89380" y="72968"/>
                  </a:lnTo>
                  <a:lnTo>
                    <a:pt x="89678" y="73680"/>
                  </a:lnTo>
                  <a:lnTo>
                    <a:pt x="89977" y="74414"/>
                  </a:lnTo>
                  <a:lnTo>
                    <a:pt x="90275" y="75172"/>
                  </a:lnTo>
                  <a:lnTo>
                    <a:pt x="90573" y="75975"/>
                  </a:lnTo>
                  <a:lnTo>
                    <a:pt x="90849" y="76778"/>
                  </a:lnTo>
                  <a:lnTo>
                    <a:pt x="91124" y="77605"/>
                  </a:lnTo>
                  <a:lnTo>
                    <a:pt x="91423" y="78431"/>
                  </a:lnTo>
                  <a:lnTo>
                    <a:pt x="91675" y="79303"/>
                  </a:lnTo>
                  <a:lnTo>
                    <a:pt x="91973" y="80175"/>
                  </a:lnTo>
                  <a:lnTo>
                    <a:pt x="92501" y="81943"/>
                  </a:lnTo>
                  <a:lnTo>
                    <a:pt x="93029" y="83802"/>
                  </a:lnTo>
                  <a:lnTo>
                    <a:pt x="93534" y="85730"/>
                  </a:lnTo>
                  <a:lnTo>
                    <a:pt x="94039" y="87681"/>
                  </a:lnTo>
                  <a:lnTo>
                    <a:pt x="97964" y="87658"/>
                  </a:lnTo>
                  <a:lnTo>
                    <a:pt x="76641" y="17857"/>
                  </a:lnTo>
                  <a:lnTo>
                    <a:pt x="60137" y="72555"/>
                  </a:lnTo>
                  <a:lnTo>
                    <a:pt x="60000" y="72555"/>
                  </a:lnTo>
                  <a:lnTo>
                    <a:pt x="59862" y="72555"/>
                  </a:lnTo>
                  <a:lnTo>
                    <a:pt x="43358" y="17857"/>
                  </a:lnTo>
                  <a:lnTo>
                    <a:pt x="22058" y="87658"/>
                  </a:lnTo>
                  <a:lnTo>
                    <a:pt x="25960" y="87658"/>
                  </a:lnTo>
                  <a:close/>
                </a:path>
              </a:pathLst>
            </a:cu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5" r:id="rId9"/>
    <p:sldLayoutId id="2147483706" r:id="rId10"/>
    <p:sldLayoutId id="2147483739" r:id="rId11"/>
    <p:sldLayoutId id="2147483744" r:id="rId12"/>
    <p:sldLayoutId id="2147483757" r:id="rId13"/>
    <p:sldLayoutId id="2147483758" r:id="rId14"/>
    <p:sldLayoutId id="2147483814" r:id="rId15"/>
    <p:sldLayoutId id="2147483816" r:id="rId16"/>
    <p:sldLayoutId id="2147483817" r:id="rId17"/>
    <p:sldLayoutId id="2147483821"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39.jpeg"/><Relationship Id="rId4" Type="http://schemas.openxmlformats.org/officeDocument/2006/relationships/image" Target="../media/image38.gif"/></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pic>
        <p:nvPicPr>
          <p:cNvPr id="13" name="Picture 12" descr="source.gif"/>
          <p:cNvPicPr>
            <a:picLocks noChangeAspect="1"/>
          </p:cNvPicPr>
          <p:nvPr/>
        </p:nvPicPr>
        <p:blipFill>
          <a:blip r:embed="rId3"/>
          <a:stretch>
            <a:fillRect/>
          </a:stretch>
        </p:blipFill>
        <p:spPr>
          <a:xfrm>
            <a:off x="0" y="0"/>
            <a:ext cx="9144000" cy="5146766"/>
          </a:xfrm>
          <a:prstGeom prst="rect">
            <a:avLst/>
          </a:prstGeom>
        </p:spPr>
      </p:pic>
      <p:grpSp>
        <p:nvGrpSpPr>
          <p:cNvPr id="2" name="Shape 1172"/>
          <p:cNvGrpSpPr/>
          <p:nvPr/>
        </p:nvGrpSpPr>
        <p:grpSpPr>
          <a:xfrm>
            <a:off x="0" y="3360150"/>
            <a:ext cx="9144000" cy="1783350"/>
            <a:chOff x="0" y="4480322"/>
            <a:chExt cx="12192000" cy="2377800"/>
          </a:xfrm>
        </p:grpSpPr>
        <p:sp>
          <p:nvSpPr>
            <p:cNvPr id="1174" name="Shape 1174"/>
            <p:cNvSpPr/>
            <p:nvPr/>
          </p:nvSpPr>
          <p:spPr>
            <a:xfrm>
              <a:off x="0" y="4480322"/>
              <a:ext cx="12192000" cy="2377800"/>
            </a:xfrm>
            <a:prstGeom prst="rect">
              <a:avLst/>
            </a:prstGeom>
            <a:solidFill>
              <a:srgbClr val="FFFFFF"/>
            </a:solidFill>
            <a:ln>
              <a:noFill/>
            </a:ln>
          </p:spPr>
          <p:txBody>
            <a:bodyPr spcFirstLastPara="1" wrap="square" lIns="91425" tIns="45700" rIns="91425" bIns="45700" anchor="ctr" anchorCtr="0">
              <a:noAutofit/>
            </a:bodyPr>
            <a:lstStyle/>
            <a:p>
              <a:pPr algn="ctr">
                <a:buClr>
                  <a:schemeClr val="lt1"/>
                </a:buClr>
                <a:buSzPts val="1800"/>
              </a:pPr>
              <a:endParaRPr dirty="0">
                <a:solidFill>
                  <a:srgbClr val="FFFFFF"/>
                </a:solidFill>
              </a:endParaRPr>
            </a:p>
          </p:txBody>
        </p:sp>
        <p:pic>
          <p:nvPicPr>
            <p:cNvPr id="1175" name="Shape 1175"/>
            <p:cNvPicPr preferRelativeResize="0"/>
            <p:nvPr/>
          </p:nvPicPr>
          <p:blipFill rotWithShape="1">
            <a:blip r:embed="rId4">
              <a:alphaModFix/>
            </a:blip>
            <a:srcRect/>
            <a:stretch/>
          </p:blipFill>
          <p:spPr>
            <a:xfrm>
              <a:off x="522515" y="6079564"/>
              <a:ext cx="3460589" cy="388060"/>
            </a:xfrm>
            <a:prstGeom prst="rect">
              <a:avLst/>
            </a:prstGeom>
            <a:noFill/>
            <a:ln>
              <a:noFill/>
            </a:ln>
          </p:spPr>
        </p:pic>
      </p:grpSp>
      <p:sp>
        <p:nvSpPr>
          <p:cNvPr id="1176" name="Shape 1176"/>
          <p:cNvSpPr txBox="1"/>
          <p:nvPr/>
        </p:nvSpPr>
        <p:spPr>
          <a:xfrm>
            <a:off x="1676400" y="3508277"/>
            <a:ext cx="8763000" cy="433800"/>
          </a:xfrm>
          <a:prstGeom prst="rect">
            <a:avLst/>
          </a:prstGeom>
          <a:noFill/>
          <a:ln>
            <a:noFill/>
          </a:ln>
        </p:spPr>
        <p:txBody>
          <a:bodyPr spcFirstLastPara="1" wrap="square" lIns="68569" tIns="34275" rIns="68569" bIns="34275" anchor="b" anchorCtr="0">
            <a:noAutofit/>
          </a:bodyPr>
          <a:lstStyle/>
          <a:p>
            <a:r>
              <a:rPr lang="en-US" sz="2400" dirty="0" smtClean="0">
                <a:solidFill>
                  <a:schemeClr val="tx1"/>
                </a:solidFill>
              </a:rPr>
              <a:t>SUBSCRIBER PLATFORM. </a:t>
            </a:r>
            <a:r>
              <a:rPr lang="en-US" sz="2400" b="1" dirty="0" smtClean="0">
                <a:solidFill>
                  <a:schemeClr val="tx1"/>
                </a:solidFill>
              </a:rPr>
              <a:t>APX PERFORMANCE</a:t>
            </a:r>
            <a:endParaRPr lang="en-US" sz="2400" b="1" cap="all" dirty="0">
              <a:solidFill>
                <a:schemeClr val="tx1"/>
              </a:solidFill>
            </a:endParaRPr>
          </a:p>
        </p:txBody>
      </p:sp>
      <p:sp>
        <p:nvSpPr>
          <p:cNvPr id="1177" name="Shape 1177"/>
          <p:cNvSpPr txBox="1"/>
          <p:nvPr/>
        </p:nvSpPr>
        <p:spPr>
          <a:xfrm>
            <a:off x="1278694" y="3967725"/>
            <a:ext cx="7541550" cy="349650"/>
          </a:xfrm>
          <a:prstGeom prst="rect">
            <a:avLst/>
          </a:prstGeom>
          <a:noFill/>
          <a:ln>
            <a:noFill/>
          </a:ln>
        </p:spPr>
        <p:txBody>
          <a:bodyPr spcFirstLastPara="1" wrap="square" lIns="68569" tIns="34275" rIns="68569" bIns="34275" anchor="t" anchorCtr="0">
            <a:noAutofit/>
          </a:bodyPr>
          <a:lstStyle/>
          <a:p>
            <a:pPr lvl="0" algn="r">
              <a:lnSpc>
                <a:spcPct val="75000"/>
              </a:lnSpc>
              <a:buClr>
                <a:srgbClr val="0063BE"/>
              </a:buClr>
              <a:buSzPts val="2300"/>
            </a:pPr>
            <a:r>
              <a:rPr lang="en-US" sz="1500" b="1" dirty="0" smtClean="0">
                <a:solidFill>
                  <a:srgbClr val="002060"/>
                </a:solidFill>
              </a:rPr>
              <a:t>SEAN ERIKSEN </a:t>
            </a:r>
          </a:p>
          <a:p>
            <a:pPr lvl="0" algn="r">
              <a:lnSpc>
                <a:spcPct val="75000"/>
              </a:lnSpc>
              <a:buClr>
                <a:srgbClr val="0063BE"/>
              </a:buClr>
              <a:buSzPts val="2300"/>
            </a:pPr>
            <a:r>
              <a:rPr lang="en-US" sz="1500" dirty="0" smtClean="0">
                <a:solidFill>
                  <a:srgbClr val="A5A5A5"/>
                </a:solidFill>
              </a:rPr>
              <a:t>ASTRO </a:t>
            </a:r>
            <a:r>
              <a:rPr lang="en-US" sz="1600" cap="all" dirty="0" smtClean="0">
                <a:solidFill>
                  <a:schemeClr val="bg1">
                    <a:lumMod val="65000"/>
                  </a:schemeClr>
                </a:solidFill>
              </a:rPr>
              <a:t>Subscribers I Accessories I DEVICES</a:t>
            </a:r>
          </a:p>
          <a:p>
            <a:pPr lvl="0" algn="r">
              <a:lnSpc>
                <a:spcPct val="75000"/>
              </a:lnSpc>
              <a:buClr>
                <a:srgbClr val="0063BE"/>
              </a:buClr>
              <a:buSzPts val="2300"/>
            </a:pPr>
            <a:r>
              <a:rPr lang="en-US" sz="1600" b="1" cap="all" dirty="0" smtClean="0">
                <a:solidFill>
                  <a:schemeClr val="bg1">
                    <a:lumMod val="65000"/>
                  </a:schemeClr>
                </a:solidFill>
              </a:rPr>
              <a:t> </a:t>
            </a:r>
            <a:r>
              <a:rPr lang="en-US" sz="1600" b="1" cap="all" dirty="0" smtClean="0">
                <a:solidFill>
                  <a:schemeClr val="accent3">
                    <a:lumMod val="50000"/>
                    <a:lumOff val="50000"/>
                  </a:schemeClr>
                </a:solidFill>
              </a:rPr>
              <a:t>SPRINGFIELD, ILLINOIS | STARCOM21 USER GROUP</a:t>
            </a:r>
          </a:p>
        </p:txBody>
      </p:sp>
      <p:sp>
        <p:nvSpPr>
          <p:cNvPr id="11" name="Rounded Rectangle 10"/>
          <p:cNvSpPr/>
          <p:nvPr/>
        </p:nvSpPr>
        <p:spPr>
          <a:xfrm>
            <a:off x="381000" y="971550"/>
            <a:ext cx="4267200" cy="1676400"/>
          </a:xfrm>
          <a:prstGeom prst="roundRect">
            <a:avLst/>
          </a:prstGeom>
          <a:solidFill>
            <a:schemeClr val="bg1">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descr="Image result for 9-1-1 fox logo"/>
          <p:cNvPicPr>
            <a:picLocks noChangeAspect="1" noChangeArrowheads="1"/>
          </p:cNvPicPr>
          <p:nvPr/>
        </p:nvPicPr>
        <p:blipFill>
          <a:blip r:embed="rId5">
            <a:lum bright="100000"/>
          </a:blip>
          <a:stretch>
            <a:fillRect/>
          </a:stretch>
        </p:blipFill>
        <p:spPr bwMode="auto">
          <a:xfrm>
            <a:off x="-1066800" y="819150"/>
            <a:ext cx="7010400" cy="1869440"/>
          </a:xfrm>
          <a:prstGeom prst="rect">
            <a:avLst/>
          </a:prstGeom>
          <a:noFill/>
          <a:ln>
            <a:no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28600" y="1276350"/>
            <a:ext cx="4496722" cy="3081338"/>
          </a:xfrm>
          <a:prstGeom prst="rect">
            <a:avLst/>
          </a:prstGeom>
          <a:noFill/>
          <a:ln w="9525">
            <a:noFill/>
            <a:miter lim="800000"/>
            <a:headEnd/>
            <a:tailEnd/>
          </a:ln>
        </p:spPr>
      </p:pic>
      <p:sp>
        <p:nvSpPr>
          <p:cNvPr id="3" name="Rectangle 2"/>
          <p:cNvSpPr/>
          <p:nvPr/>
        </p:nvSpPr>
        <p:spPr>
          <a:xfrm>
            <a:off x="0" y="0"/>
            <a:ext cx="9144000" cy="971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69"/>
          <p:cNvSpPr txBox="1"/>
          <p:nvPr/>
        </p:nvSpPr>
        <p:spPr>
          <a:xfrm>
            <a:off x="609600" y="361950"/>
            <a:ext cx="9220200" cy="990600"/>
          </a:xfrm>
          <a:prstGeom prst="rect">
            <a:avLst/>
          </a:prstGeom>
          <a:noFill/>
          <a:ln>
            <a:noFill/>
          </a:ln>
        </p:spPr>
        <p:txBody>
          <a:bodyPr wrap="square" lIns="91425" tIns="45700" rIns="91425" bIns="45700" anchor="t" anchorCtr="0">
            <a:noAutofit/>
          </a:bodyPr>
          <a:lstStyle/>
          <a:p>
            <a:pPr lvl="0">
              <a:lnSpc>
                <a:spcPct val="80000"/>
              </a:lnSpc>
              <a:buClr>
                <a:schemeClr val="dk1"/>
              </a:buClr>
              <a:buSzPct val="25000"/>
            </a:pPr>
            <a:r>
              <a:rPr lang="en" sz="4400" b="1" dirty="0" smtClean="0">
                <a:solidFill>
                  <a:schemeClr val="bg1"/>
                </a:solidFill>
                <a:latin typeface="Arial Narrow" pitchFamily="34" charset="0"/>
              </a:rPr>
              <a:t>TACTICAL PATCH </a:t>
            </a:r>
            <a:r>
              <a:rPr lang="en" sz="4400" dirty="0" smtClean="0">
                <a:solidFill>
                  <a:schemeClr val="bg1"/>
                </a:solidFill>
                <a:latin typeface="Arial Narrow" pitchFamily="34" charset="0"/>
              </a:rPr>
              <a:t>GIVEAWAY</a:t>
            </a:r>
            <a:endParaRPr lang="en" sz="4400" i="0" u="none" strike="noStrike" cap="none" dirty="0">
              <a:solidFill>
                <a:schemeClr val="bg1"/>
              </a:solidFill>
              <a:latin typeface="Arial Narrow" pitchFamily="34" charset="0"/>
              <a:sym typeface="Arial"/>
            </a:endParaRPr>
          </a:p>
        </p:txBody>
      </p:sp>
      <p:pic>
        <p:nvPicPr>
          <p:cNvPr id="5" name="Picture 4" descr="M_Sltns_blu_rgb_h_rev.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28599" y="133350"/>
            <a:ext cx="3117425" cy="314539"/>
          </a:xfrm>
          <a:prstGeom prst="rect">
            <a:avLst/>
          </a:prstGeom>
        </p:spPr>
      </p:pic>
      <p:sp>
        <p:nvSpPr>
          <p:cNvPr id="7" name="TextBox 6"/>
          <p:cNvSpPr txBox="1"/>
          <p:nvPr/>
        </p:nvSpPr>
        <p:spPr>
          <a:xfrm>
            <a:off x="4876800" y="1200150"/>
            <a:ext cx="3962400" cy="3693319"/>
          </a:xfrm>
          <a:prstGeom prst="rect">
            <a:avLst/>
          </a:prstGeom>
          <a:noFill/>
        </p:spPr>
        <p:txBody>
          <a:bodyPr wrap="square" rtlCol="0">
            <a:spAutoFit/>
          </a:bodyPr>
          <a:lstStyle/>
          <a:p>
            <a:pPr algn="ctr"/>
            <a:r>
              <a:rPr lang="en-US" sz="1800" dirty="0" smtClean="0"/>
              <a:t>AT THE END OF THE SUBSCRIBER PRESENTATION TODAY,</a:t>
            </a:r>
          </a:p>
          <a:p>
            <a:pPr algn="ctr"/>
            <a:r>
              <a:rPr lang="en-US" sz="1800" dirty="0" smtClean="0"/>
              <a:t>WE WILL BE RAFFLING OFF A 3X5” TACTICAL PATCH</a:t>
            </a:r>
          </a:p>
          <a:p>
            <a:pPr algn="ctr"/>
            <a:r>
              <a:rPr lang="en-US" sz="1800" dirty="0" smtClean="0"/>
              <a:t>TO ONE LUCKY ATTENDEE TODAY!</a:t>
            </a:r>
          </a:p>
          <a:p>
            <a:pPr algn="ctr"/>
            <a:endParaRPr lang="en-US" sz="1800" dirty="0" smtClean="0"/>
          </a:p>
          <a:p>
            <a:pPr algn="ctr"/>
            <a:r>
              <a:rPr lang="en-US" sz="1800" dirty="0" smtClean="0"/>
              <a:t>WE WILL HAVE A “TEST YOUR KNOWLEDGE QUESTION” </a:t>
            </a:r>
          </a:p>
          <a:p>
            <a:pPr algn="ctr"/>
            <a:r>
              <a:rPr lang="en-US" sz="1800" dirty="0" smtClean="0"/>
              <a:t>AT THE END, AND THE WINNER WILL RECEIVE THE PATCH THIS WEEK FRIDAY 8/24</a:t>
            </a:r>
            <a:endParaRPr lang="en-US" sz="1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4558"/>
        <p:cNvGrpSpPr/>
        <p:nvPr/>
      </p:nvGrpSpPr>
      <p:grpSpPr>
        <a:xfrm>
          <a:off x="0" y="0"/>
          <a:ext cx="0" cy="0"/>
          <a:chOff x="0" y="0"/>
          <a:chExt cx="0" cy="0"/>
        </a:xfrm>
      </p:grpSpPr>
      <p:pic>
        <p:nvPicPr>
          <p:cNvPr id="113" name="Picture 2" descr="Image result for xts3500"/>
          <p:cNvPicPr>
            <a:picLocks noChangeAspect="1" noChangeArrowheads="1"/>
          </p:cNvPicPr>
          <p:nvPr/>
        </p:nvPicPr>
        <p:blipFill>
          <a:blip r:embed="rId3">
            <a:clrChange>
              <a:clrFrom>
                <a:srgbClr val="FFFFFF"/>
              </a:clrFrom>
              <a:clrTo>
                <a:srgbClr val="FFFFFF">
                  <a:alpha val="0"/>
                </a:srgbClr>
              </a:clrTo>
            </a:clrChange>
          </a:blip>
          <a:srcRect l="76923" r="5769"/>
          <a:stretch>
            <a:fillRect/>
          </a:stretch>
        </p:blipFill>
        <p:spPr bwMode="auto">
          <a:xfrm>
            <a:off x="6257977" y="971550"/>
            <a:ext cx="600025" cy="2286000"/>
          </a:xfrm>
          <a:prstGeom prst="rect">
            <a:avLst/>
          </a:prstGeom>
          <a:noFill/>
        </p:spPr>
      </p:pic>
      <p:pic>
        <p:nvPicPr>
          <p:cNvPr id="114" name="Picture 2" descr="Image result for xts3500"/>
          <p:cNvPicPr>
            <a:picLocks noChangeAspect="1" noChangeArrowheads="1"/>
          </p:cNvPicPr>
          <p:nvPr/>
        </p:nvPicPr>
        <p:blipFill>
          <a:blip r:embed="rId3">
            <a:clrChange>
              <a:clrFrom>
                <a:srgbClr val="FFFFFF"/>
              </a:clrFrom>
              <a:clrTo>
                <a:srgbClr val="FFFFFF">
                  <a:alpha val="0"/>
                </a:srgbClr>
              </a:clrTo>
            </a:clrChange>
          </a:blip>
          <a:srcRect l="5769" r="76923"/>
          <a:stretch>
            <a:fillRect/>
          </a:stretch>
        </p:blipFill>
        <p:spPr bwMode="auto">
          <a:xfrm>
            <a:off x="1143000" y="971551"/>
            <a:ext cx="609600" cy="2322485"/>
          </a:xfrm>
          <a:prstGeom prst="rect">
            <a:avLst/>
          </a:prstGeom>
          <a:noFill/>
        </p:spPr>
      </p:pic>
      <p:pic>
        <p:nvPicPr>
          <p:cNvPr id="118" name="Picture 2" descr="Image result for xts3500"/>
          <p:cNvPicPr>
            <a:picLocks noChangeAspect="1" noChangeArrowheads="1"/>
          </p:cNvPicPr>
          <p:nvPr/>
        </p:nvPicPr>
        <p:blipFill>
          <a:blip r:embed="rId3">
            <a:clrChange>
              <a:clrFrom>
                <a:srgbClr val="FFFFFF"/>
              </a:clrFrom>
              <a:clrTo>
                <a:srgbClr val="FFFFFF">
                  <a:alpha val="0"/>
                </a:srgbClr>
              </a:clrTo>
            </a:clrChange>
          </a:blip>
          <a:srcRect l="26923" r="55769"/>
          <a:stretch>
            <a:fillRect/>
          </a:stretch>
        </p:blipFill>
        <p:spPr bwMode="auto">
          <a:xfrm>
            <a:off x="3719512" y="971550"/>
            <a:ext cx="609600" cy="2322480"/>
          </a:xfrm>
          <a:prstGeom prst="rect">
            <a:avLst/>
          </a:prstGeom>
          <a:noFill/>
        </p:spPr>
      </p:pic>
      <p:pic>
        <p:nvPicPr>
          <p:cNvPr id="119" name="Picture 16" descr="XTL_1500_face"/>
          <p:cNvPicPr>
            <a:picLocks noChangeAspect="1" noChangeArrowheads="1"/>
          </p:cNvPicPr>
          <p:nvPr/>
        </p:nvPicPr>
        <p:blipFill>
          <a:blip r:embed="rId4" cstate="print"/>
          <a:srcRect b="49181"/>
          <a:stretch>
            <a:fillRect/>
          </a:stretch>
        </p:blipFill>
        <p:spPr bwMode="auto">
          <a:xfrm>
            <a:off x="1905001" y="2419352"/>
            <a:ext cx="1276351" cy="305991"/>
          </a:xfrm>
          <a:prstGeom prst="rect">
            <a:avLst/>
          </a:prstGeom>
          <a:noFill/>
          <a:ln w="9525">
            <a:noFill/>
            <a:miter lim="800000"/>
            <a:headEnd/>
            <a:tailEnd/>
          </a:ln>
        </p:spPr>
      </p:pic>
      <p:pic>
        <p:nvPicPr>
          <p:cNvPr id="122" name="Picture 17" descr="XTL_2500_face"/>
          <p:cNvPicPr>
            <a:picLocks noChangeAspect="1" noChangeArrowheads="1"/>
          </p:cNvPicPr>
          <p:nvPr/>
        </p:nvPicPr>
        <p:blipFill>
          <a:blip r:embed="rId5" cstate="print"/>
          <a:srcRect b="48941"/>
          <a:stretch>
            <a:fillRect/>
          </a:stretch>
        </p:blipFill>
        <p:spPr bwMode="auto">
          <a:xfrm>
            <a:off x="4481512" y="2343150"/>
            <a:ext cx="1309688" cy="350044"/>
          </a:xfrm>
          <a:prstGeom prst="rect">
            <a:avLst/>
          </a:prstGeom>
          <a:noFill/>
          <a:ln w="9525">
            <a:noFill/>
            <a:miter lim="800000"/>
            <a:headEnd/>
            <a:tailEnd/>
          </a:ln>
        </p:spPr>
      </p:pic>
      <p:pic>
        <p:nvPicPr>
          <p:cNvPr id="123" name="Picture 17" descr="XTL_2500_face"/>
          <p:cNvPicPr>
            <a:picLocks noChangeAspect="1" noChangeArrowheads="1"/>
          </p:cNvPicPr>
          <p:nvPr/>
        </p:nvPicPr>
        <p:blipFill>
          <a:blip r:embed="rId5" cstate="print"/>
          <a:srcRect b="48941"/>
          <a:stretch>
            <a:fillRect/>
          </a:stretch>
        </p:blipFill>
        <p:spPr bwMode="auto">
          <a:xfrm>
            <a:off x="6996112" y="2343150"/>
            <a:ext cx="1309688" cy="350044"/>
          </a:xfrm>
          <a:prstGeom prst="rect">
            <a:avLst/>
          </a:prstGeom>
          <a:noFill/>
          <a:ln w="9525">
            <a:noFill/>
            <a:miter lim="800000"/>
            <a:headEnd/>
            <a:tailEnd/>
          </a:ln>
        </p:spPr>
      </p:pic>
      <p:sp>
        <p:nvSpPr>
          <p:cNvPr id="160769" name="Rectangle 1"/>
          <p:cNvSpPr>
            <a:spLocks noChangeArrowheads="1"/>
          </p:cNvSpPr>
          <p:nvPr/>
        </p:nvSpPr>
        <p:spPr bwMode="auto">
          <a:xfrm>
            <a:off x="457200" y="3630114"/>
            <a:ext cx="3200400" cy="15542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50" b="1"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[LAUNCH</a:t>
            </a:r>
            <a:r>
              <a:rPr kumimoji="0" lang="en-US" sz="950" b="1" i="0" u="none" strike="noStrike" cap="none" normalizeH="0" dirty="0" smtClean="0">
                <a:ln>
                  <a:noFill/>
                </a:ln>
                <a:solidFill>
                  <a:schemeClr val="bg1"/>
                </a:solidFill>
                <a:effectLst/>
                <a:latin typeface="Arial" pitchFamily="34" charset="0"/>
                <a:ea typeface="Arial Unicode MS" pitchFamily="34" charset="-128"/>
                <a:cs typeface="Arial" pitchFamily="34" charset="0"/>
              </a:rPr>
              <a:t> DATE: 2003]</a:t>
            </a:r>
            <a:endParaRPr kumimoji="0" lang="en-US" sz="950" b="1" i="0" u="none" strike="noStrike" cap="none" normalizeH="0" baseline="0" dirty="0" smtClean="0">
              <a:ln>
                <a:noFill/>
              </a:ln>
              <a:solidFill>
                <a:schemeClr val="bg1"/>
              </a:solidFill>
              <a:effectLst/>
              <a:latin typeface="Arial" pitchFamily="34" charset="0"/>
              <a:ea typeface="Arial Unicode MS"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950" b="1" dirty="0" smtClean="0">
              <a:solidFill>
                <a:schemeClr val="bg1"/>
              </a:solidFill>
              <a:latin typeface="Arial" pitchFamily="34" charset="0"/>
              <a:ea typeface="Arial Unicode MS"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50" b="1"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Last Customer Scheduled Ship Date: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50" b="0"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November 30, 2014</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5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50" b="1"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XTL 1500 Last Field Service 5 years Support to conclude</a:t>
            </a:r>
            <a:r>
              <a:rPr kumimoji="0" lang="en-US" sz="950" b="0"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 December 31, 2019</a:t>
            </a:r>
          </a:p>
          <a:p>
            <a:pPr marL="0" marR="0" lvl="0" indent="0" algn="l" defTabSz="914400" rtl="0" eaLnBrk="0" fontAlgn="base" latinLnBrk="0" hangingPunct="0">
              <a:lnSpc>
                <a:spcPct val="100000"/>
              </a:lnSpc>
              <a:spcBef>
                <a:spcPct val="0"/>
              </a:spcBef>
              <a:spcAft>
                <a:spcPct val="0"/>
              </a:spcAft>
              <a:buClrTx/>
              <a:buSzTx/>
              <a:buFontTx/>
              <a:buNone/>
              <a:tabLst/>
            </a:pPr>
            <a:endParaRPr lang="en-US" sz="950" dirty="0" smtClean="0">
              <a:solidFill>
                <a:schemeClr val="bg1"/>
              </a:solidFill>
              <a:latin typeface="Arial" pitchFamily="34" charset="0"/>
              <a:ea typeface="Arial Unicode MS" pitchFamily="34" charset="-128"/>
              <a:cs typeface="Arial" pitchFamily="34" charset="0"/>
            </a:endParaRPr>
          </a:p>
          <a:p>
            <a:pPr eaLnBrk="0" fontAlgn="base" hangingPunct="0">
              <a:spcBef>
                <a:spcPct val="0"/>
              </a:spcBef>
              <a:spcAft>
                <a:spcPct val="0"/>
              </a:spcAft>
            </a:pPr>
            <a:r>
              <a:rPr lang="en-US" sz="950" b="1" dirty="0" smtClean="0">
                <a:solidFill>
                  <a:schemeClr val="bg1"/>
                </a:solidFill>
                <a:latin typeface="Arial" pitchFamily="34" charset="0"/>
                <a:ea typeface="Arial Unicode MS" pitchFamily="34" charset="-128"/>
                <a:cs typeface="Arial" pitchFamily="34" charset="0"/>
              </a:rPr>
              <a:t>FLASH</a:t>
            </a:r>
            <a:r>
              <a:rPr lang="en-US" sz="950" dirty="0" smtClean="0">
                <a:solidFill>
                  <a:schemeClr val="bg1"/>
                </a:solidFill>
                <a:latin typeface="Arial" pitchFamily="34" charset="0"/>
                <a:ea typeface="Arial Unicode MS" pitchFamily="34" charset="-128"/>
                <a:cs typeface="Arial" pitchFamily="34" charset="0"/>
              </a:rPr>
              <a:t>PORT ENDS December 31, 2018</a:t>
            </a:r>
            <a:endParaRPr lang="en-US" sz="950" b="1" dirty="0" smtClean="0">
              <a:solidFill>
                <a:schemeClr val="bg1"/>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50" b="0" i="0" u="none" strike="noStrike" cap="none" normalizeH="0" baseline="0" dirty="0" smtClean="0">
              <a:ln>
                <a:noFill/>
              </a:ln>
              <a:solidFill>
                <a:schemeClr val="bg1"/>
              </a:solidFill>
              <a:effectLst/>
              <a:latin typeface="Arial" pitchFamily="34" charset="0"/>
              <a:cs typeface="Arial" pitchFamily="34" charset="0"/>
            </a:endParaRPr>
          </a:p>
        </p:txBody>
      </p:sp>
      <p:sp>
        <p:nvSpPr>
          <p:cNvPr id="133" name="Rectangle 1"/>
          <p:cNvSpPr>
            <a:spLocks noChangeArrowheads="1"/>
          </p:cNvSpPr>
          <p:nvPr/>
        </p:nvSpPr>
        <p:spPr bwMode="auto">
          <a:xfrm>
            <a:off x="3352800" y="3540140"/>
            <a:ext cx="3200400" cy="15542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50" b="1" i="0" u="none" strike="noStrike" cap="none" normalizeH="0" baseline="0" dirty="0" smtClean="0">
              <a:ln>
                <a:noFill/>
              </a:ln>
              <a:solidFill>
                <a:schemeClr val="bg1"/>
              </a:solidFill>
              <a:effectLst/>
              <a:latin typeface="Arial" pitchFamily="34" charset="0"/>
              <a:ea typeface="Arial Unicode MS"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950" b="1" dirty="0" smtClean="0">
                <a:solidFill>
                  <a:schemeClr val="bg1"/>
                </a:solidFill>
                <a:latin typeface="Arial" pitchFamily="34" charset="0"/>
                <a:ea typeface="Arial Unicode MS" pitchFamily="34" charset="-128"/>
                <a:cs typeface="Arial" pitchFamily="34" charset="0"/>
              </a:rPr>
              <a:t>[XTS2500 LAUNCH  2001 / XTL – 2002]</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50" b="1" i="0" u="none" strike="noStrike" cap="none" normalizeH="0" baseline="0" dirty="0" smtClean="0">
              <a:ln>
                <a:noFill/>
              </a:ln>
              <a:solidFill>
                <a:schemeClr val="bg1"/>
              </a:solidFill>
              <a:effectLst/>
              <a:latin typeface="Arial" pitchFamily="34" charset="0"/>
              <a:ea typeface="Arial Unicode MS"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50" b="1"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Last Customer Scheduled Ship Date: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50" b="0"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November 30, 2014</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5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50" b="1"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XTL 2500 Last Field Service 5 years Support to conclude</a:t>
            </a:r>
            <a:r>
              <a:rPr kumimoji="0" lang="en-US" sz="950" b="0"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 December 31, 2019</a:t>
            </a:r>
          </a:p>
          <a:p>
            <a:pPr marL="0" marR="0" lvl="0" indent="0" algn="l" defTabSz="914400" rtl="0" eaLnBrk="0" fontAlgn="base" latinLnBrk="0" hangingPunct="0">
              <a:lnSpc>
                <a:spcPct val="100000"/>
              </a:lnSpc>
              <a:spcBef>
                <a:spcPct val="0"/>
              </a:spcBef>
              <a:spcAft>
                <a:spcPct val="0"/>
              </a:spcAft>
              <a:buClrTx/>
              <a:buSzTx/>
              <a:buFontTx/>
              <a:buNone/>
              <a:tabLst/>
            </a:pPr>
            <a:endParaRPr lang="en-US" sz="950" dirty="0" smtClean="0">
              <a:solidFill>
                <a:schemeClr val="bg1"/>
              </a:solidFill>
              <a:latin typeface="Arial" pitchFamily="34" charset="0"/>
              <a:ea typeface="Arial Unicode MS" pitchFamily="34"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950" b="1" dirty="0" smtClean="0">
                <a:solidFill>
                  <a:schemeClr val="bg1"/>
                </a:solidFill>
                <a:latin typeface="Arial" pitchFamily="34" charset="0"/>
                <a:ea typeface="Arial Unicode MS" pitchFamily="34" charset="-128"/>
                <a:cs typeface="Arial" pitchFamily="34" charset="0"/>
              </a:rPr>
              <a:t>FLASH</a:t>
            </a:r>
            <a:r>
              <a:rPr lang="en-US" sz="950" dirty="0" smtClean="0">
                <a:solidFill>
                  <a:schemeClr val="bg1"/>
                </a:solidFill>
                <a:latin typeface="Arial" pitchFamily="34" charset="0"/>
                <a:ea typeface="Arial Unicode MS" pitchFamily="34" charset="-128"/>
                <a:cs typeface="Arial" pitchFamily="34" charset="0"/>
              </a:rPr>
              <a:t>PORT ENDS December 31, 2018</a:t>
            </a:r>
            <a:endParaRPr kumimoji="0" lang="en-US" sz="950" b="1" i="0" u="none" strike="noStrike" cap="none" normalizeH="0" baseline="0" dirty="0" smtClean="0">
              <a:ln>
                <a:noFill/>
              </a:ln>
              <a:solidFill>
                <a:schemeClr val="bg1"/>
              </a:solidFill>
              <a:effectLst/>
              <a:latin typeface="Arial" pitchFamily="34" charset="0"/>
              <a:cs typeface="Arial" pitchFamily="34" charset="0"/>
            </a:endParaRPr>
          </a:p>
        </p:txBody>
      </p:sp>
      <p:sp>
        <p:nvSpPr>
          <p:cNvPr id="136" name="Rectangle 1"/>
          <p:cNvSpPr>
            <a:spLocks noChangeArrowheads="1"/>
          </p:cNvSpPr>
          <p:nvPr/>
        </p:nvSpPr>
        <p:spPr bwMode="auto">
          <a:xfrm>
            <a:off x="6172200" y="3559756"/>
            <a:ext cx="3200400" cy="17004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50" b="1" i="0" u="none" strike="noStrike" cap="none" normalizeH="0" baseline="0" dirty="0" smtClean="0">
              <a:ln>
                <a:noFill/>
              </a:ln>
              <a:solidFill>
                <a:schemeClr val="bg1"/>
              </a:solidFill>
              <a:effectLst/>
              <a:latin typeface="Arial" pitchFamily="34" charset="0"/>
              <a:ea typeface="Arial Unicode MS"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950" b="1" dirty="0" smtClean="0">
                <a:solidFill>
                  <a:schemeClr val="bg1"/>
                </a:solidFill>
                <a:latin typeface="Arial" pitchFamily="34" charset="0"/>
                <a:ea typeface="Arial Unicode MS" pitchFamily="34" charset="-128"/>
                <a:cs typeface="Arial" pitchFamily="34" charset="0"/>
              </a:rPr>
              <a:t>[XTS5000 LAUNCH – 2000 / XTL – 2002]</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50" b="1" i="0" u="none" strike="noStrike" cap="none" normalizeH="0" baseline="0" dirty="0" smtClean="0">
              <a:ln>
                <a:noFill/>
              </a:ln>
              <a:solidFill>
                <a:schemeClr val="bg1"/>
              </a:solidFill>
              <a:effectLst/>
              <a:latin typeface="Arial" pitchFamily="34" charset="0"/>
              <a:ea typeface="Arial Unicode MS"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50" b="1"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Last Customer Scheduled Ship Date: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50" b="0"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November 30, 2013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5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50" b="1"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XTL 5000 Last Field Service 5 years Support to conclude</a:t>
            </a:r>
            <a:r>
              <a:rPr kumimoji="0" lang="en-US" sz="950" b="0" i="0" u="none" strike="noStrike" cap="none" normalizeH="0" baseline="0" dirty="0" smtClean="0">
                <a:ln>
                  <a:noFill/>
                </a:ln>
                <a:solidFill>
                  <a:schemeClr val="bg1"/>
                </a:solidFill>
                <a:effectLst/>
                <a:latin typeface="Arial" pitchFamily="34" charset="0"/>
                <a:ea typeface="Arial Unicode MS" pitchFamily="34" charset="-128"/>
                <a:cs typeface="Arial" pitchFamily="34" charset="0"/>
              </a:rPr>
              <a:t>: December 31, 2018</a:t>
            </a:r>
          </a:p>
          <a:p>
            <a:pPr marL="0" marR="0" lvl="0" indent="0" algn="l" defTabSz="914400" rtl="0" eaLnBrk="0" fontAlgn="base" latinLnBrk="0" hangingPunct="0">
              <a:lnSpc>
                <a:spcPct val="100000"/>
              </a:lnSpc>
              <a:spcBef>
                <a:spcPct val="0"/>
              </a:spcBef>
              <a:spcAft>
                <a:spcPct val="0"/>
              </a:spcAft>
              <a:buClrTx/>
              <a:buSzTx/>
              <a:buFontTx/>
              <a:buNone/>
              <a:tabLst/>
            </a:pPr>
            <a:endParaRPr lang="en-US" sz="950" dirty="0" smtClean="0">
              <a:solidFill>
                <a:schemeClr val="bg1"/>
              </a:solidFill>
              <a:latin typeface="Arial" pitchFamily="34" charset="0"/>
              <a:ea typeface="Arial Unicode MS" pitchFamily="34" charset="-128"/>
              <a:cs typeface="Arial" pitchFamily="34" charset="0"/>
            </a:endParaRPr>
          </a:p>
          <a:p>
            <a:pPr eaLnBrk="0" fontAlgn="base" hangingPunct="0">
              <a:spcBef>
                <a:spcPct val="0"/>
              </a:spcBef>
              <a:spcAft>
                <a:spcPct val="0"/>
              </a:spcAft>
            </a:pPr>
            <a:r>
              <a:rPr lang="en-US" sz="950" b="1" dirty="0" smtClean="0">
                <a:solidFill>
                  <a:schemeClr val="bg1"/>
                </a:solidFill>
                <a:latin typeface="Arial" pitchFamily="34" charset="0"/>
                <a:ea typeface="Arial Unicode MS" pitchFamily="34" charset="-128"/>
                <a:cs typeface="Arial" pitchFamily="34" charset="0"/>
              </a:rPr>
              <a:t>FLASH</a:t>
            </a:r>
            <a:r>
              <a:rPr lang="en-US" sz="950" dirty="0" smtClean="0">
                <a:solidFill>
                  <a:schemeClr val="bg1"/>
                </a:solidFill>
                <a:latin typeface="Arial" pitchFamily="34" charset="0"/>
                <a:ea typeface="Arial Unicode MS" pitchFamily="34" charset="-128"/>
                <a:cs typeface="Arial" pitchFamily="34" charset="0"/>
              </a:rPr>
              <a:t>PORT ENDED December 31, 2016</a:t>
            </a:r>
            <a:endParaRPr lang="en-US" sz="950" b="1" dirty="0" smtClean="0">
              <a:solidFill>
                <a:schemeClr val="bg1"/>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50" b="0" i="0" u="none" strike="noStrike" cap="none" normalizeH="0" baseline="0" dirty="0" smtClean="0">
              <a:ln>
                <a:noFill/>
              </a:ln>
              <a:solidFill>
                <a:schemeClr val="bg1"/>
              </a:solidFill>
              <a:effectLst/>
              <a:latin typeface="Arial" pitchFamily="34" charset="0"/>
              <a:cs typeface="Arial" pitchFamily="34" charset="0"/>
            </a:endParaRPr>
          </a:p>
        </p:txBody>
      </p:sp>
      <p:sp>
        <p:nvSpPr>
          <p:cNvPr id="32" name="TextBox 31"/>
          <p:cNvSpPr txBox="1"/>
          <p:nvPr/>
        </p:nvSpPr>
        <p:spPr>
          <a:xfrm>
            <a:off x="0" y="3257550"/>
            <a:ext cx="9144000" cy="304800"/>
          </a:xfrm>
          <a:prstGeom prst="rect">
            <a:avLst/>
          </a:prstGeom>
          <a:solidFill>
            <a:schemeClr val="tx2"/>
          </a:solidFill>
        </p:spPr>
        <p:txBody>
          <a:bodyPr wrap="square" rtlCol="0">
            <a:spAutoFit/>
          </a:bodyPr>
          <a:lstStyle/>
          <a:p>
            <a:r>
              <a:rPr lang="en-US" b="1" dirty="0" smtClean="0">
                <a:solidFill>
                  <a:schemeClr val="bg1"/>
                </a:solidFill>
              </a:rPr>
              <a:t>           XTS/XTL 1500 SERIES                  XTS/XTL 2500 SERIES                    XTS/XTL 5000 SERIES </a:t>
            </a:r>
            <a:endParaRPr lang="en-US" b="1" dirty="0">
              <a:solidFill>
                <a:schemeClr val="bg1"/>
              </a:solidFill>
            </a:endParaRPr>
          </a:p>
        </p:txBody>
      </p:sp>
      <p:sp>
        <p:nvSpPr>
          <p:cNvPr id="33" name="Oval 32"/>
          <p:cNvSpPr/>
          <p:nvPr/>
        </p:nvSpPr>
        <p:spPr>
          <a:xfrm>
            <a:off x="8458200" y="133350"/>
            <a:ext cx="533400" cy="5334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8" name="Shape 4573"/>
          <p:cNvSpPr txBox="1">
            <a:spLocks noGrp="1"/>
          </p:cNvSpPr>
          <p:nvPr>
            <p:ph type="body" idx="4294967295"/>
          </p:nvPr>
        </p:nvSpPr>
        <p:spPr>
          <a:xfrm>
            <a:off x="762000" y="290512"/>
            <a:ext cx="8534400" cy="757238"/>
          </a:xfrm>
          <a:prstGeom prst="rect">
            <a:avLst/>
          </a:prstGeom>
          <a:noFill/>
          <a:ln>
            <a:noFill/>
          </a:ln>
        </p:spPr>
        <p:txBody>
          <a:bodyPr lIns="0" tIns="137156" rIns="0" bIns="0" anchor="ctr" anchorCtr="0">
            <a:noAutofit/>
          </a:bodyPr>
          <a:lstStyle/>
          <a:p>
            <a:pPr marL="0" indent="0">
              <a:lnSpc>
                <a:spcPct val="113125"/>
              </a:lnSpc>
              <a:spcBef>
                <a:spcPts val="0"/>
              </a:spcBef>
              <a:buClr>
                <a:schemeClr val="lt1"/>
              </a:buClr>
              <a:buSzPct val="25000"/>
              <a:buNone/>
            </a:pPr>
            <a:r>
              <a:rPr lang="en-GB" sz="4400" dirty="0" smtClean="0">
                <a:solidFill>
                  <a:schemeClr val="bg1"/>
                </a:solidFill>
                <a:latin typeface="Arial Narrow" pitchFamily="34" charset="0"/>
              </a:rPr>
              <a:t>XTS/XTL SERIES END OF SUPPORT</a:t>
            </a:r>
            <a:endParaRPr lang="en-GB" sz="4400" dirty="0">
              <a:solidFill>
                <a:schemeClr val="bg1"/>
              </a:solidFill>
              <a:latin typeface="Arial Narrow" pitchFamily="34" charset="0"/>
            </a:endParaRPr>
          </a:p>
        </p:txBody>
      </p:sp>
      <p:pic>
        <p:nvPicPr>
          <p:cNvPr id="31" name="Picture 30" descr="M_Sltns_blu_rgb_h_rev.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28600" y="133350"/>
            <a:ext cx="3810000" cy="427130"/>
          </a:xfrm>
          <a:prstGeom prst="rect">
            <a:avLst/>
          </a:prstGeom>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6" name="Rectangle 25"/>
          <p:cNvSpPr/>
          <p:nvPr/>
        </p:nvSpPr>
        <p:spPr>
          <a:xfrm>
            <a:off x="0" y="0"/>
            <a:ext cx="9144000" cy="971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4670"/>
          <p:cNvSpPr txBox="1"/>
          <p:nvPr/>
        </p:nvSpPr>
        <p:spPr>
          <a:xfrm>
            <a:off x="1752600" y="1123950"/>
            <a:ext cx="7391400" cy="3056996"/>
          </a:xfrm>
          <a:prstGeom prst="rect">
            <a:avLst/>
          </a:prstGeom>
          <a:noFill/>
          <a:ln>
            <a:noFill/>
          </a:ln>
        </p:spPr>
        <p:txBody>
          <a:bodyPr lIns="91425" tIns="45694" rIns="91425" bIns="45694" anchor="t" anchorCtr="0">
            <a:noAutofit/>
          </a:bodyPr>
          <a:lstStyle/>
          <a:p>
            <a:pPr marL="342900" indent="-338138">
              <a:buClr>
                <a:srgbClr val="666666"/>
              </a:buClr>
              <a:buSzPct val="100000"/>
            </a:pPr>
            <a:r>
              <a:rPr lang="en-GB" sz="2000" b="1" dirty="0" smtClean="0">
                <a:solidFill>
                  <a:schemeClr val="bg2"/>
                </a:solidFill>
                <a:latin typeface="Arial Narrow" pitchFamily="34" charset="0"/>
              </a:rPr>
              <a:t>APX 8000 &amp; </a:t>
            </a:r>
            <a:r>
              <a:rPr lang="en-GB" sz="2000" b="1" dirty="0" smtClean="0">
                <a:solidFill>
                  <a:schemeClr val="accent3"/>
                </a:solidFill>
                <a:latin typeface="Arial Narrow" pitchFamily="34" charset="0"/>
              </a:rPr>
              <a:t>8000H</a:t>
            </a:r>
            <a:r>
              <a:rPr lang="en-GB" sz="2000" dirty="0" smtClean="0">
                <a:solidFill>
                  <a:schemeClr val="bg2"/>
                </a:solidFill>
                <a:latin typeface="Arial Narrow" pitchFamily="34" charset="0"/>
              </a:rPr>
              <a:t> I </a:t>
            </a:r>
            <a:r>
              <a:rPr lang="en-GB" sz="2000" b="1" dirty="0" smtClean="0">
                <a:solidFill>
                  <a:schemeClr val="bg2"/>
                </a:solidFill>
                <a:latin typeface="Arial Narrow" pitchFamily="34" charset="0"/>
              </a:rPr>
              <a:t>8000XE &amp; </a:t>
            </a:r>
            <a:r>
              <a:rPr lang="en-GB" sz="2000" b="1" dirty="0" smtClean="0">
                <a:solidFill>
                  <a:schemeClr val="accent3"/>
                </a:solidFill>
                <a:latin typeface="Arial Narrow" pitchFamily="34" charset="0"/>
              </a:rPr>
              <a:t>8000HXE</a:t>
            </a:r>
            <a:r>
              <a:rPr lang="en-GB" sz="2000" b="1" dirty="0" smtClean="0">
                <a:solidFill>
                  <a:schemeClr val="bg2"/>
                </a:solidFill>
                <a:latin typeface="Arial Narrow" pitchFamily="34" charset="0"/>
              </a:rPr>
              <a:t>  </a:t>
            </a:r>
            <a:r>
              <a:rPr lang="en-GB" sz="2000" dirty="0" smtClean="0">
                <a:solidFill>
                  <a:schemeClr val="bg2"/>
                </a:solidFill>
                <a:latin typeface="Arial Narrow" pitchFamily="34" charset="0"/>
              </a:rPr>
              <a:t>FEATURES </a:t>
            </a:r>
          </a:p>
          <a:p>
            <a:pPr marL="742950" lvl="1" indent="-290513">
              <a:spcBef>
                <a:spcPts val="300"/>
              </a:spcBef>
              <a:buClr>
                <a:srgbClr val="666666"/>
              </a:buClr>
              <a:buSzPct val="100000"/>
            </a:pPr>
            <a:r>
              <a:rPr lang="en-GB" sz="1500" dirty="0" smtClean="0">
                <a:solidFill>
                  <a:schemeClr val="bg2"/>
                </a:solidFill>
                <a:latin typeface="Arial Narrow" pitchFamily="34" charset="0"/>
              </a:rPr>
              <a:t>ADAPTIVE AUDIO ENGINE STANDARD | INTEROPERABILITY I DUAL MICROPHONES I ENDOSKELETON &amp; SIGNATURE T GRIP DESIGN I</a:t>
            </a:r>
            <a:r>
              <a:rPr lang="en-GB" sz="1500" dirty="0" smtClean="0">
                <a:solidFill>
                  <a:schemeClr val="accent5"/>
                </a:solidFill>
                <a:latin typeface="Arial Narrow" pitchFamily="34" charset="0"/>
              </a:rPr>
              <a:t> </a:t>
            </a:r>
            <a:r>
              <a:rPr lang="en-GB" sz="1500" dirty="0" smtClean="0">
                <a:solidFill>
                  <a:schemeClr val="accent3"/>
                </a:solidFill>
                <a:latin typeface="Arial Narrow" pitchFamily="34" charset="0"/>
              </a:rPr>
              <a:t>DIVISION 1 &amp; 2 IS OFFERING</a:t>
            </a:r>
          </a:p>
          <a:p>
            <a:pPr marL="742950" lvl="1" indent="-290513">
              <a:spcBef>
                <a:spcPts val="300"/>
              </a:spcBef>
              <a:buClr>
                <a:srgbClr val="666666"/>
              </a:buClr>
              <a:buSzPct val="100000"/>
            </a:pPr>
            <a:endParaRPr lang="en-GB" sz="1000" dirty="0" smtClean="0">
              <a:solidFill>
                <a:schemeClr val="bg2"/>
              </a:solidFill>
              <a:latin typeface="Arial Narrow" pitchFamily="34" charset="0"/>
            </a:endParaRPr>
          </a:p>
          <a:p>
            <a:pPr marL="342900" indent="-338138">
              <a:buClr>
                <a:srgbClr val="666666"/>
              </a:buClr>
              <a:buSzPct val="100000"/>
            </a:pPr>
            <a:r>
              <a:rPr lang="en-GB" sz="2000" b="1" dirty="0" smtClean="0">
                <a:solidFill>
                  <a:schemeClr val="bg2"/>
                </a:solidFill>
                <a:latin typeface="Arial Narrow" pitchFamily="34" charset="0"/>
              </a:rPr>
              <a:t>APX</a:t>
            </a:r>
            <a:r>
              <a:rPr lang="en-GB" sz="2000" dirty="0" smtClean="0">
                <a:solidFill>
                  <a:schemeClr val="bg2"/>
                </a:solidFill>
                <a:latin typeface="Arial Narrow" pitchFamily="34" charset="0"/>
              </a:rPr>
              <a:t> </a:t>
            </a:r>
            <a:r>
              <a:rPr lang="en-GB" sz="2000" b="1" dirty="0" smtClean="0">
                <a:solidFill>
                  <a:schemeClr val="bg2"/>
                </a:solidFill>
                <a:latin typeface="Arial Narrow" pitchFamily="34" charset="0"/>
              </a:rPr>
              <a:t>6000</a:t>
            </a:r>
            <a:r>
              <a:rPr lang="en-GB" sz="2000" dirty="0" smtClean="0">
                <a:solidFill>
                  <a:schemeClr val="bg2"/>
                </a:solidFill>
                <a:latin typeface="Arial Narrow" pitchFamily="34" charset="0"/>
              </a:rPr>
              <a:t> I </a:t>
            </a:r>
            <a:r>
              <a:rPr lang="en-GB" sz="2000" b="1" dirty="0" smtClean="0">
                <a:solidFill>
                  <a:schemeClr val="bg2"/>
                </a:solidFill>
                <a:latin typeface="Arial Narrow" pitchFamily="34" charset="0"/>
              </a:rPr>
              <a:t>6000XE</a:t>
            </a:r>
            <a:r>
              <a:rPr lang="en-GB" sz="2000" dirty="0" smtClean="0">
                <a:solidFill>
                  <a:schemeClr val="bg2"/>
                </a:solidFill>
                <a:latin typeface="Arial Narrow" pitchFamily="34" charset="0"/>
              </a:rPr>
              <a:t> FEATURES </a:t>
            </a:r>
            <a:endParaRPr lang="en-GB" sz="2000" b="1" dirty="0" smtClean="0">
              <a:solidFill>
                <a:schemeClr val="bg2"/>
              </a:solidFill>
              <a:latin typeface="Arial Narrow" pitchFamily="34" charset="0"/>
            </a:endParaRPr>
          </a:p>
          <a:p>
            <a:pPr marL="742950" lvl="1" indent="-290513">
              <a:spcBef>
                <a:spcPts val="300"/>
              </a:spcBef>
              <a:buClr>
                <a:srgbClr val="666666"/>
              </a:buClr>
              <a:buSzPct val="100000"/>
            </a:pPr>
            <a:r>
              <a:rPr lang="en-GB" sz="1500" dirty="0" smtClean="0">
                <a:solidFill>
                  <a:schemeClr val="bg2"/>
                </a:solidFill>
                <a:latin typeface="Arial Narrow" pitchFamily="34" charset="0"/>
              </a:rPr>
              <a:t>WI-FI CAPABLE I IMPRES 2 BATTERY SYSTEM I 3 WATT SPEAKER </a:t>
            </a:r>
            <a:endParaRPr lang="en-GB" sz="1500" b="1" dirty="0" smtClean="0">
              <a:solidFill>
                <a:schemeClr val="bg2"/>
              </a:solidFill>
              <a:latin typeface="Arial Narrow" pitchFamily="34" charset="0"/>
            </a:endParaRPr>
          </a:p>
          <a:p>
            <a:pPr marL="342900" indent="-338138">
              <a:buClr>
                <a:srgbClr val="666666"/>
              </a:buClr>
              <a:buSzPct val="100000"/>
            </a:pPr>
            <a:endParaRPr lang="en-GB" sz="1000" b="1" dirty="0" smtClean="0">
              <a:solidFill>
                <a:schemeClr val="bg2"/>
              </a:solidFill>
              <a:latin typeface="Arial Narrow" pitchFamily="34" charset="0"/>
            </a:endParaRPr>
          </a:p>
          <a:p>
            <a:pPr marL="342900" indent="-338138">
              <a:buClr>
                <a:srgbClr val="666666"/>
              </a:buClr>
              <a:buSzPct val="100000"/>
            </a:pPr>
            <a:r>
              <a:rPr lang="en-GB" sz="2000" b="1" dirty="0" smtClean="0">
                <a:solidFill>
                  <a:schemeClr val="bg2"/>
                </a:solidFill>
                <a:latin typeface="Arial Narrow" pitchFamily="34" charset="0"/>
              </a:rPr>
              <a:t>APX 4000 </a:t>
            </a:r>
            <a:r>
              <a:rPr lang="en-GB" sz="2000" dirty="0" smtClean="0">
                <a:solidFill>
                  <a:schemeClr val="bg2"/>
                </a:solidFill>
                <a:latin typeface="Arial Narrow" pitchFamily="34" charset="0"/>
              </a:rPr>
              <a:t>FEATURES </a:t>
            </a:r>
          </a:p>
          <a:p>
            <a:pPr marL="742950" lvl="1" indent="-290513">
              <a:spcBef>
                <a:spcPts val="300"/>
              </a:spcBef>
              <a:buClr>
                <a:srgbClr val="666666"/>
              </a:buClr>
              <a:buSzPct val="100000"/>
            </a:pPr>
            <a:r>
              <a:rPr lang="en-GB" sz="1500" dirty="0" smtClean="0">
                <a:solidFill>
                  <a:schemeClr val="bg2"/>
                </a:solidFill>
                <a:latin typeface="Arial Narrow" pitchFamily="34" charset="0"/>
              </a:rPr>
              <a:t>SUMBMERSIBLE* I MULTIKEY CAPABLE I INTELLIGENT LIGHTING</a:t>
            </a:r>
          </a:p>
          <a:p>
            <a:pPr marL="342900" indent="-338138">
              <a:buClr>
                <a:srgbClr val="666666"/>
              </a:buClr>
              <a:buSzPct val="100000"/>
            </a:pPr>
            <a:endParaRPr lang="en-GB" sz="1000" b="1" dirty="0" smtClean="0">
              <a:solidFill>
                <a:schemeClr val="bg2"/>
              </a:solidFill>
              <a:latin typeface="Arial Narrow" pitchFamily="34" charset="0"/>
            </a:endParaRPr>
          </a:p>
          <a:p>
            <a:pPr marL="342900" indent="-338138">
              <a:buClr>
                <a:srgbClr val="666666"/>
              </a:buClr>
              <a:buSzPct val="100000"/>
            </a:pPr>
            <a:r>
              <a:rPr lang="en-GB" sz="2000" b="1" dirty="0" smtClean="0">
                <a:solidFill>
                  <a:schemeClr val="bg2"/>
                </a:solidFill>
                <a:latin typeface="Arial Narrow" pitchFamily="34" charset="0"/>
              </a:rPr>
              <a:t>APX 1000 </a:t>
            </a:r>
            <a:r>
              <a:rPr lang="en-GB" sz="2000" dirty="0" smtClean="0">
                <a:solidFill>
                  <a:schemeClr val="bg2"/>
                </a:solidFill>
                <a:latin typeface="Arial Narrow" pitchFamily="34" charset="0"/>
              </a:rPr>
              <a:t>FEATURES </a:t>
            </a:r>
          </a:p>
          <a:p>
            <a:pPr marL="742950" lvl="1" indent="-290513">
              <a:spcBef>
                <a:spcPts val="300"/>
              </a:spcBef>
              <a:buClr>
                <a:srgbClr val="666666"/>
              </a:buClr>
              <a:buSzPct val="100000"/>
            </a:pPr>
            <a:r>
              <a:rPr lang="en-GB" sz="1500" dirty="0" smtClean="0">
                <a:solidFill>
                  <a:schemeClr val="bg2"/>
                </a:solidFill>
                <a:latin typeface="Arial Narrow" pitchFamily="34" charset="0"/>
              </a:rPr>
              <a:t>GORILLA GLASS I 512 CHANNELS | P25 TRUNKED OR CONVENTIONAL</a:t>
            </a:r>
          </a:p>
          <a:p>
            <a:pPr marL="342900" indent="-338138">
              <a:buClr>
                <a:srgbClr val="666666"/>
              </a:buClr>
              <a:buSzPct val="100000"/>
            </a:pPr>
            <a:endParaRPr lang="en-GB" sz="1000" b="1" dirty="0" smtClean="0">
              <a:solidFill>
                <a:schemeClr val="bg2"/>
              </a:solidFill>
              <a:latin typeface="Arial Narrow" pitchFamily="34" charset="0"/>
            </a:endParaRPr>
          </a:p>
          <a:p>
            <a:pPr marL="342900" indent="-338138">
              <a:buClr>
                <a:srgbClr val="666666"/>
              </a:buClr>
              <a:buSzPct val="100000"/>
            </a:pPr>
            <a:r>
              <a:rPr lang="en-GB" sz="2000" b="1" dirty="0" smtClean="0">
                <a:solidFill>
                  <a:schemeClr val="bg2"/>
                </a:solidFill>
                <a:latin typeface="Arial Narrow" pitchFamily="34" charset="0"/>
              </a:rPr>
              <a:t>APX 900 </a:t>
            </a:r>
            <a:r>
              <a:rPr lang="en-GB" sz="2000" dirty="0" smtClean="0">
                <a:solidFill>
                  <a:schemeClr val="bg2"/>
                </a:solidFill>
                <a:latin typeface="Arial Narrow" pitchFamily="34" charset="0"/>
              </a:rPr>
              <a:t>FEATURES </a:t>
            </a:r>
          </a:p>
          <a:p>
            <a:pPr marL="742950" lvl="1" indent="-290513">
              <a:spcBef>
                <a:spcPts val="300"/>
              </a:spcBef>
              <a:buClr>
                <a:srgbClr val="666666"/>
              </a:buClr>
              <a:buSzPct val="100000"/>
            </a:pPr>
            <a:r>
              <a:rPr lang="en-GB" sz="1500" dirty="0" smtClean="0">
                <a:solidFill>
                  <a:schemeClr val="bg2"/>
                </a:solidFill>
                <a:latin typeface="Arial Narrow" pitchFamily="34" charset="0"/>
              </a:rPr>
              <a:t>SOFTWARE AES ENCRYPTION | COTS BLUETOOTH | IP68 | SINGLE MICROPHONE</a:t>
            </a:r>
          </a:p>
          <a:p>
            <a:pPr marL="742950" lvl="1" indent="-290513">
              <a:spcBef>
                <a:spcPts val="300"/>
              </a:spcBef>
              <a:buClr>
                <a:srgbClr val="666666"/>
              </a:buClr>
              <a:buSzPct val="100000"/>
            </a:pPr>
            <a:endParaRPr lang="en-GB" sz="1800" b="1" dirty="0" smtClean="0">
              <a:solidFill>
                <a:schemeClr val="bg2"/>
              </a:solidFill>
              <a:latin typeface="Arial Narrow" pitchFamily="34" charset="0"/>
            </a:endParaRPr>
          </a:p>
          <a:p>
            <a:pPr marL="742950" lvl="1" indent="-290513">
              <a:spcBef>
                <a:spcPts val="300"/>
              </a:spcBef>
              <a:buClr>
                <a:srgbClr val="666666"/>
              </a:buClr>
              <a:buSzPct val="100000"/>
            </a:pPr>
            <a:endParaRPr lang="en-GB" sz="1800" b="1" dirty="0" smtClean="0">
              <a:solidFill>
                <a:schemeClr val="bg2"/>
              </a:solidFill>
              <a:latin typeface="Arial Narrow" pitchFamily="34" charset="0"/>
            </a:endParaRPr>
          </a:p>
          <a:p>
            <a:pPr marL="742950" lvl="1" indent="-290513">
              <a:spcBef>
                <a:spcPts val="300"/>
              </a:spcBef>
              <a:buClr>
                <a:srgbClr val="666666"/>
              </a:buClr>
              <a:buSzPct val="100000"/>
            </a:pPr>
            <a:endParaRPr lang="en-GB" sz="1800" dirty="0" smtClean="0">
              <a:solidFill>
                <a:schemeClr val="bg2"/>
              </a:solidFill>
              <a:latin typeface="Arial Narrow" pitchFamily="34" charset="0"/>
            </a:endParaRPr>
          </a:p>
          <a:p>
            <a:pPr marL="342900" indent="-338138">
              <a:buClr>
                <a:srgbClr val="666666"/>
              </a:buClr>
              <a:buSzPct val="100000"/>
            </a:pPr>
            <a:endParaRPr lang="en-GB" sz="1800" dirty="0" smtClean="0">
              <a:solidFill>
                <a:schemeClr val="bg2"/>
              </a:solidFill>
              <a:latin typeface="Arial Narrow" pitchFamily="34" charset="0"/>
            </a:endParaRPr>
          </a:p>
          <a:p>
            <a:pPr marL="342900" indent="-338138">
              <a:buClr>
                <a:srgbClr val="666666"/>
              </a:buClr>
              <a:buSzPct val="100000"/>
            </a:pPr>
            <a:endParaRPr lang="en-GB" sz="1800" dirty="0" smtClean="0">
              <a:solidFill>
                <a:schemeClr val="bg2"/>
              </a:solidFill>
              <a:latin typeface="Arial Narrow" pitchFamily="34" charset="0"/>
            </a:endParaRPr>
          </a:p>
          <a:p>
            <a:pPr marL="342900" indent="-338138">
              <a:buClr>
                <a:srgbClr val="666666"/>
              </a:buClr>
              <a:buSzPct val="100000"/>
            </a:pPr>
            <a:endParaRPr lang="en-GB" sz="1800" dirty="0" smtClean="0">
              <a:solidFill>
                <a:schemeClr val="bg2"/>
              </a:solidFill>
              <a:latin typeface="Arial Narrow" pitchFamily="34" charset="0"/>
            </a:endParaRPr>
          </a:p>
          <a:p>
            <a:pPr marL="342900" indent="-338138">
              <a:buClr>
                <a:srgbClr val="666666"/>
              </a:buClr>
              <a:buSzPct val="100000"/>
            </a:pPr>
            <a:endParaRPr lang="en-GB" sz="1800" dirty="0" smtClean="0">
              <a:solidFill>
                <a:schemeClr val="bg2"/>
              </a:solidFill>
              <a:latin typeface="Arial Narrow" pitchFamily="34" charset="0"/>
            </a:endParaRPr>
          </a:p>
          <a:p>
            <a:pPr marL="342900" indent="-338138">
              <a:buClr>
                <a:srgbClr val="666666"/>
              </a:buClr>
              <a:buSzPct val="100000"/>
            </a:pPr>
            <a:endParaRPr lang="en-GB" sz="1800" dirty="0" smtClean="0">
              <a:solidFill>
                <a:schemeClr val="bg2"/>
              </a:solidFill>
              <a:latin typeface="Arial Narrow" pitchFamily="34" charset="0"/>
            </a:endParaRPr>
          </a:p>
        </p:txBody>
      </p:sp>
      <p:sp>
        <p:nvSpPr>
          <p:cNvPr id="25" name="Oval 24"/>
          <p:cNvSpPr/>
          <p:nvPr/>
        </p:nvSpPr>
        <p:spPr>
          <a:xfrm>
            <a:off x="8458200" y="133350"/>
            <a:ext cx="533400" cy="533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269"/>
          <p:cNvSpPr txBox="1"/>
          <p:nvPr/>
        </p:nvSpPr>
        <p:spPr>
          <a:xfrm>
            <a:off x="609600" y="361950"/>
            <a:ext cx="9220200" cy="990600"/>
          </a:xfrm>
          <a:prstGeom prst="rect">
            <a:avLst/>
          </a:prstGeom>
          <a:noFill/>
          <a:ln>
            <a:noFill/>
          </a:ln>
        </p:spPr>
        <p:txBody>
          <a:bodyPr wrap="square" lIns="91425" tIns="45700" rIns="91425" bIns="45700" anchor="t" anchorCtr="0">
            <a:noAutofit/>
          </a:bodyPr>
          <a:lstStyle/>
          <a:p>
            <a:pPr lvl="0">
              <a:lnSpc>
                <a:spcPct val="80000"/>
              </a:lnSpc>
              <a:buClr>
                <a:schemeClr val="dk1"/>
              </a:buClr>
              <a:buSzPct val="25000"/>
            </a:pPr>
            <a:r>
              <a:rPr lang="en" sz="4400" b="1" i="0" u="none" strike="noStrike" cap="none" dirty="0" smtClean="0">
                <a:solidFill>
                  <a:schemeClr val="bg1"/>
                </a:solidFill>
                <a:latin typeface="Arial Narrow" pitchFamily="34" charset="0"/>
                <a:sym typeface="Arial"/>
              </a:rPr>
              <a:t>PORTABLE SUBSCRIBER </a:t>
            </a:r>
            <a:r>
              <a:rPr lang="en" sz="4400" i="0" u="none" strike="noStrike" cap="none" dirty="0" smtClean="0">
                <a:solidFill>
                  <a:schemeClr val="bg1"/>
                </a:solidFill>
                <a:latin typeface="Arial Narrow" pitchFamily="34" charset="0"/>
                <a:sym typeface="Arial"/>
              </a:rPr>
              <a:t>OFFERING</a:t>
            </a:r>
            <a:endParaRPr lang="en" sz="4400" i="0" u="none" strike="noStrike" cap="none" dirty="0">
              <a:solidFill>
                <a:schemeClr val="bg1"/>
              </a:solidFill>
              <a:latin typeface="Arial Narrow" pitchFamily="34" charset="0"/>
              <a:sym typeface="Arial"/>
            </a:endParaRPr>
          </a:p>
        </p:txBody>
      </p:sp>
      <p:pic>
        <p:nvPicPr>
          <p:cNvPr id="27" name="Picture 26" descr="M_Sltns_blu_rgb_h_rev.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28599" y="133350"/>
            <a:ext cx="3117425" cy="314539"/>
          </a:xfrm>
          <a:prstGeom prst="rect">
            <a:avLst/>
          </a:prstGeom>
        </p:spPr>
      </p:pic>
      <p:pic>
        <p:nvPicPr>
          <p:cNvPr id="29" name="Picture 28" descr="APX_4000_2_knob_Keypad_Black_Front_T0176-eric-rath-new.png"/>
          <p:cNvPicPr>
            <a:picLocks noChangeAspect="1"/>
          </p:cNvPicPr>
          <p:nvPr/>
        </p:nvPicPr>
        <p:blipFill>
          <a:blip r:embed="rId4" cstate="print"/>
          <a:stretch>
            <a:fillRect/>
          </a:stretch>
        </p:blipFill>
        <p:spPr>
          <a:xfrm>
            <a:off x="1080902" y="2738239"/>
            <a:ext cx="271448" cy="953449"/>
          </a:xfrm>
          <a:prstGeom prst="rect">
            <a:avLst/>
          </a:prstGeom>
        </p:spPr>
      </p:pic>
      <p:pic>
        <p:nvPicPr>
          <p:cNvPr id="33" name="Picture 32" descr="APX_900_Limited_Keypad_Front_Studio3.png"/>
          <p:cNvPicPr>
            <a:picLocks noChangeAspect="1"/>
          </p:cNvPicPr>
          <p:nvPr/>
        </p:nvPicPr>
        <p:blipFill>
          <a:blip r:embed="rId5" cstate="print"/>
          <a:srcRect/>
          <a:stretch>
            <a:fillRect/>
          </a:stretch>
        </p:blipFill>
        <p:spPr>
          <a:xfrm>
            <a:off x="771625" y="3976713"/>
            <a:ext cx="447575" cy="805637"/>
          </a:xfrm>
          <a:prstGeom prst="rect">
            <a:avLst/>
          </a:prstGeom>
        </p:spPr>
      </p:pic>
      <p:pic>
        <p:nvPicPr>
          <p:cNvPr id="34" name="Picture 4" descr="https://www.motorolasolutions.com/content/dam/msi/images/products/two-way-radios/apx/APX1000/APX_1000_Image1_LG.jpg"/>
          <p:cNvPicPr>
            <a:picLocks noChangeAspect="1" noChangeArrowheads="1"/>
          </p:cNvPicPr>
          <p:nvPr/>
        </p:nvPicPr>
        <p:blipFill>
          <a:blip r:embed="rId6">
            <a:clrChange>
              <a:clrFrom>
                <a:srgbClr val="FFFFFF"/>
              </a:clrFrom>
              <a:clrTo>
                <a:srgbClr val="FFFFFF">
                  <a:alpha val="0"/>
                </a:srgbClr>
              </a:clrTo>
            </a:clrChange>
          </a:blip>
          <a:srcRect l="36609" t="4026" r="35613" b="1974"/>
          <a:stretch>
            <a:fillRect/>
          </a:stretch>
        </p:blipFill>
        <p:spPr bwMode="auto">
          <a:xfrm>
            <a:off x="609600" y="2701088"/>
            <a:ext cx="286145" cy="1013662"/>
          </a:xfrm>
          <a:prstGeom prst="rect">
            <a:avLst/>
          </a:prstGeom>
          <a:noFill/>
        </p:spPr>
      </p:pic>
      <p:sp>
        <p:nvSpPr>
          <p:cNvPr id="38" name="Shape 253"/>
          <p:cNvSpPr txBox="1"/>
          <p:nvPr/>
        </p:nvSpPr>
        <p:spPr>
          <a:xfrm>
            <a:off x="83124" y="2296970"/>
            <a:ext cx="914400" cy="152400"/>
          </a:xfrm>
          <a:prstGeom prst="rect">
            <a:avLst/>
          </a:prstGeom>
          <a:noFill/>
          <a:ln>
            <a:noFill/>
          </a:ln>
        </p:spPr>
        <p:txBody>
          <a:bodyPr wrap="square" lIns="0" tIns="0" rIns="0" bIns="0" anchor="ctr" anchorCtr="0">
            <a:noAutofit/>
          </a:bodyPr>
          <a:lstStyle/>
          <a:p>
            <a:pPr marL="0" marR="0" lvl="0" indent="0" algn="ctr" rtl="0">
              <a:spcBef>
                <a:spcPts val="0"/>
              </a:spcBef>
              <a:buSzPct val="25000"/>
              <a:buNone/>
            </a:pPr>
            <a:r>
              <a:rPr lang="en" sz="800" b="1" i="0" u="none" strike="noStrike" cap="none" dirty="0" smtClean="0">
                <a:solidFill>
                  <a:schemeClr val="dk1"/>
                </a:solidFill>
                <a:latin typeface="Arial Narrow" pitchFamily="34" charset="0"/>
                <a:sym typeface="Arial"/>
              </a:rPr>
              <a:t>8000 </a:t>
            </a:r>
            <a:r>
              <a:rPr lang="en" sz="800" dirty="0" smtClean="0">
                <a:solidFill>
                  <a:schemeClr val="dk1"/>
                </a:solidFill>
                <a:latin typeface="Arial Narrow" pitchFamily="34" charset="0"/>
              </a:rPr>
              <a:t>| H</a:t>
            </a:r>
            <a:r>
              <a:rPr lang="en" sz="800" b="1" i="0" u="none" strike="noStrike" cap="none" dirty="0" smtClean="0">
                <a:solidFill>
                  <a:schemeClr val="dk1"/>
                </a:solidFill>
                <a:latin typeface="Arial Narrow" pitchFamily="34" charset="0"/>
                <a:sym typeface="Arial"/>
              </a:rPr>
              <a:t>  8000XE | </a:t>
            </a:r>
            <a:r>
              <a:rPr lang="en" sz="800" i="0" u="none" strike="noStrike" cap="none" dirty="0" smtClean="0">
                <a:solidFill>
                  <a:schemeClr val="dk1"/>
                </a:solidFill>
                <a:latin typeface="Arial Narrow" pitchFamily="34" charset="0"/>
                <a:sym typeface="Arial"/>
              </a:rPr>
              <a:t>HXE</a:t>
            </a:r>
            <a:endParaRPr lang="en" sz="800" b="1" i="0" u="none" strike="noStrike" cap="none" dirty="0">
              <a:solidFill>
                <a:schemeClr val="dk1"/>
              </a:solidFill>
              <a:latin typeface="Arial Narrow" pitchFamily="34" charset="0"/>
              <a:sym typeface="Arial"/>
            </a:endParaRPr>
          </a:p>
        </p:txBody>
      </p:sp>
      <p:pic>
        <p:nvPicPr>
          <p:cNvPr id="41" name="Picture 2" descr="http://www.dfwcomm.com/img/product_pics/resized/apx-6000-xe-m3-front.png"/>
          <p:cNvPicPr>
            <a:picLocks noChangeAspect="1" noChangeArrowheads="1"/>
          </p:cNvPicPr>
          <p:nvPr/>
        </p:nvPicPr>
        <p:blipFill>
          <a:blip r:embed="rId7" cstate="print"/>
          <a:srcRect l="32500" r="27500"/>
          <a:stretch>
            <a:fillRect/>
          </a:stretch>
        </p:blipFill>
        <p:spPr bwMode="auto">
          <a:xfrm>
            <a:off x="1371600" y="1123950"/>
            <a:ext cx="280343" cy="1170534"/>
          </a:xfrm>
          <a:prstGeom prst="rect">
            <a:avLst/>
          </a:prstGeom>
          <a:noFill/>
        </p:spPr>
      </p:pic>
      <p:pic>
        <p:nvPicPr>
          <p:cNvPr id="42" name="Picture 4" descr="http://crosspointcomm.com/img/product_pics/resized/apx-6000-vs-7000-front.png"/>
          <p:cNvPicPr>
            <a:picLocks noChangeAspect="1" noChangeArrowheads="1"/>
          </p:cNvPicPr>
          <p:nvPr/>
        </p:nvPicPr>
        <p:blipFill>
          <a:blip r:embed="rId8" cstate="print"/>
          <a:srcRect t="3817" r="8336"/>
          <a:stretch>
            <a:fillRect/>
          </a:stretch>
        </p:blipFill>
        <p:spPr bwMode="auto">
          <a:xfrm>
            <a:off x="838200" y="1123950"/>
            <a:ext cx="615665" cy="1168001"/>
          </a:xfrm>
          <a:prstGeom prst="rect">
            <a:avLst/>
          </a:prstGeom>
          <a:noFill/>
        </p:spPr>
      </p:pic>
      <p:pic>
        <p:nvPicPr>
          <p:cNvPr id="45" name="Picture 2" descr="http://www.dfwcomm.com/img/product_pics/resized/apx-6000-xe-m3-front.png"/>
          <p:cNvPicPr>
            <a:picLocks noChangeAspect="1" noChangeArrowheads="1"/>
          </p:cNvPicPr>
          <p:nvPr/>
        </p:nvPicPr>
        <p:blipFill>
          <a:blip r:embed="rId7" cstate="print"/>
          <a:srcRect l="32500" r="27500"/>
          <a:stretch>
            <a:fillRect/>
          </a:stretch>
        </p:blipFill>
        <p:spPr bwMode="auto">
          <a:xfrm>
            <a:off x="600364" y="1123950"/>
            <a:ext cx="280343" cy="1170534"/>
          </a:xfrm>
          <a:prstGeom prst="rect">
            <a:avLst/>
          </a:prstGeom>
          <a:noFill/>
        </p:spPr>
      </p:pic>
      <p:pic>
        <p:nvPicPr>
          <p:cNvPr id="46" name="Picture 4" descr="http://crosspointcomm.com/img/product_pics/resized/apx-6000-vs-7000-front.png"/>
          <p:cNvPicPr>
            <a:picLocks noChangeAspect="1" noChangeArrowheads="1"/>
          </p:cNvPicPr>
          <p:nvPr/>
        </p:nvPicPr>
        <p:blipFill>
          <a:blip r:embed="rId8" cstate="print"/>
          <a:srcRect t="3817" r="8336"/>
          <a:stretch>
            <a:fillRect/>
          </a:stretch>
        </p:blipFill>
        <p:spPr bwMode="auto">
          <a:xfrm>
            <a:off x="30020" y="1123950"/>
            <a:ext cx="615665" cy="1168001"/>
          </a:xfrm>
          <a:prstGeom prst="rect">
            <a:avLst/>
          </a:prstGeom>
          <a:noFill/>
        </p:spPr>
      </p:pic>
      <p:sp>
        <p:nvSpPr>
          <p:cNvPr id="47" name="Shape 253"/>
          <p:cNvSpPr txBox="1"/>
          <p:nvPr/>
        </p:nvSpPr>
        <p:spPr>
          <a:xfrm>
            <a:off x="1036200" y="2266950"/>
            <a:ext cx="640200" cy="183000"/>
          </a:xfrm>
          <a:prstGeom prst="rect">
            <a:avLst/>
          </a:prstGeom>
          <a:noFill/>
          <a:ln>
            <a:noFill/>
          </a:ln>
        </p:spPr>
        <p:txBody>
          <a:bodyPr wrap="square" lIns="0" tIns="0" rIns="0" bIns="0" anchor="ctr" anchorCtr="0">
            <a:noAutofit/>
          </a:bodyPr>
          <a:lstStyle/>
          <a:p>
            <a:pPr marL="0" marR="0" lvl="0" indent="0" algn="ctr" rtl="0">
              <a:spcBef>
                <a:spcPts val="0"/>
              </a:spcBef>
              <a:buSzPct val="25000"/>
              <a:buNone/>
            </a:pPr>
            <a:r>
              <a:rPr lang="en" sz="800" b="1" dirty="0" smtClean="0">
                <a:solidFill>
                  <a:schemeClr val="dk1"/>
                </a:solidFill>
                <a:latin typeface="Arial Narrow" pitchFamily="34" charset="0"/>
              </a:rPr>
              <a:t>6</a:t>
            </a:r>
            <a:r>
              <a:rPr lang="en" sz="800" b="1" i="0" u="none" strike="noStrike" cap="none" dirty="0" smtClean="0">
                <a:solidFill>
                  <a:schemeClr val="dk1"/>
                </a:solidFill>
                <a:latin typeface="Arial Narrow" pitchFamily="34" charset="0"/>
                <a:sym typeface="Arial"/>
              </a:rPr>
              <a:t>000   </a:t>
            </a:r>
            <a:r>
              <a:rPr lang="en" sz="800" b="1" dirty="0" smtClean="0">
                <a:solidFill>
                  <a:schemeClr val="dk1"/>
                </a:solidFill>
                <a:latin typeface="Arial Narrow" pitchFamily="34" charset="0"/>
              </a:rPr>
              <a:t>6</a:t>
            </a:r>
            <a:r>
              <a:rPr lang="en" sz="800" b="1" i="0" u="none" strike="noStrike" cap="none" dirty="0" smtClean="0">
                <a:solidFill>
                  <a:schemeClr val="dk1"/>
                </a:solidFill>
                <a:latin typeface="Arial Narrow" pitchFamily="34" charset="0"/>
                <a:sym typeface="Arial"/>
              </a:rPr>
              <a:t>000XE</a:t>
            </a:r>
            <a:endParaRPr lang="en" sz="800" b="1" i="0" u="none" strike="noStrike" cap="none" dirty="0">
              <a:solidFill>
                <a:schemeClr val="dk1"/>
              </a:solidFill>
              <a:latin typeface="Arial Narrow" pitchFamily="34" charset="0"/>
              <a:sym typeface="Arial"/>
            </a:endParaRPr>
          </a:p>
        </p:txBody>
      </p:sp>
      <p:sp>
        <p:nvSpPr>
          <p:cNvPr id="48" name="Shape 253"/>
          <p:cNvSpPr txBox="1"/>
          <p:nvPr/>
        </p:nvSpPr>
        <p:spPr>
          <a:xfrm>
            <a:off x="609600" y="3714750"/>
            <a:ext cx="762000" cy="183000"/>
          </a:xfrm>
          <a:prstGeom prst="rect">
            <a:avLst/>
          </a:prstGeom>
          <a:noFill/>
          <a:ln>
            <a:noFill/>
          </a:ln>
        </p:spPr>
        <p:txBody>
          <a:bodyPr wrap="square" lIns="0" tIns="0" rIns="0" bIns="0" anchor="ctr" anchorCtr="0">
            <a:noAutofit/>
          </a:bodyPr>
          <a:lstStyle/>
          <a:p>
            <a:pPr marL="0" marR="0" lvl="0" indent="0" algn="ctr" rtl="0">
              <a:spcBef>
                <a:spcPts val="0"/>
              </a:spcBef>
              <a:buSzPct val="25000"/>
              <a:buNone/>
            </a:pPr>
            <a:r>
              <a:rPr lang="en" sz="800" b="1" dirty="0" smtClean="0">
                <a:solidFill>
                  <a:schemeClr val="dk1"/>
                </a:solidFill>
                <a:latin typeface="Arial Narrow" pitchFamily="34" charset="0"/>
              </a:rPr>
              <a:t>1000            4000</a:t>
            </a:r>
            <a:endParaRPr lang="en" sz="800" b="1" i="0" u="none" strike="noStrike" cap="none" dirty="0">
              <a:solidFill>
                <a:schemeClr val="dk1"/>
              </a:solidFill>
              <a:latin typeface="Arial Narrow" pitchFamily="34" charset="0"/>
              <a:sym typeface="Arial"/>
            </a:endParaRPr>
          </a:p>
        </p:txBody>
      </p:sp>
      <p:sp>
        <p:nvSpPr>
          <p:cNvPr id="49" name="Shape 253"/>
          <p:cNvSpPr txBox="1"/>
          <p:nvPr/>
        </p:nvSpPr>
        <p:spPr>
          <a:xfrm>
            <a:off x="609600" y="4781550"/>
            <a:ext cx="762000" cy="183000"/>
          </a:xfrm>
          <a:prstGeom prst="rect">
            <a:avLst/>
          </a:prstGeom>
          <a:noFill/>
          <a:ln>
            <a:noFill/>
          </a:ln>
        </p:spPr>
        <p:txBody>
          <a:bodyPr wrap="square" lIns="0" tIns="0" rIns="0" bIns="0" anchor="ctr" anchorCtr="0">
            <a:noAutofit/>
          </a:bodyPr>
          <a:lstStyle/>
          <a:p>
            <a:pPr marL="0" marR="0" lvl="0" indent="0" algn="ctr" rtl="0">
              <a:spcBef>
                <a:spcPts val="0"/>
              </a:spcBef>
              <a:buSzPct val="25000"/>
              <a:buNone/>
            </a:pPr>
            <a:r>
              <a:rPr lang="en" sz="800" b="1" dirty="0" smtClean="0">
                <a:solidFill>
                  <a:schemeClr val="dk1"/>
                </a:solidFill>
                <a:latin typeface="Arial Narrow" pitchFamily="34" charset="0"/>
              </a:rPr>
              <a:t>900</a:t>
            </a:r>
            <a:endParaRPr lang="en" sz="800" b="1" i="0" u="none" strike="noStrike" cap="none" dirty="0">
              <a:solidFill>
                <a:schemeClr val="dk1"/>
              </a:solidFill>
              <a:latin typeface="Arial Narrow" pitchFamily="34" charset="0"/>
              <a:sym typeface="Aria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12" name="Rectangle 11"/>
          <p:cNvSpPr/>
          <p:nvPr/>
        </p:nvSpPr>
        <p:spPr>
          <a:xfrm>
            <a:off x="0" y="0"/>
            <a:ext cx="9144000" cy="971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4670"/>
          <p:cNvSpPr txBox="1"/>
          <p:nvPr/>
        </p:nvSpPr>
        <p:spPr>
          <a:xfrm>
            <a:off x="1676400" y="1191154"/>
            <a:ext cx="7391400" cy="3056996"/>
          </a:xfrm>
          <a:prstGeom prst="rect">
            <a:avLst/>
          </a:prstGeom>
          <a:noFill/>
          <a:ln>
            <a:noFill/>
          </a:ln>
        </p:spPr>
        <p:txBody>
          <a:bodyPr lIns="91425" tIns="45694" rIns="91425" bIns="45694" anchor="t" anchorCtr="0">
            <a:noAutofit/>
          </a:bodyPr>
          <a:lstStyle/>
          <a:p>
            <a:pPr marL="342900" indent="-338138">
              <a:buClr>
                <a:srgbClr val="666666"/>
              </a:buClr>
              <a:buSzPct val="100000"/>
            </a:pPr>
            <a:r>
              <a:rPr lang="en-GB" sz="2000" b="1" dirty="0" smtClean="0">
                <a:solidFill>
                  <a:schemeClr val="bg2"/>
                </a:solidFill>
                <a:latin typeface="Arial Narrow" pitchFamily="34" charset="0"/>
              </a:rPr>
              <a:t>APX 8500</a:t>
            </a:r>
            <a:r>
              <a:rPr lang="en-GB" sz="2000" dirty="0" smtClean="0">
                <a:solidFill>
                  <a:schemeClr val="bg2"/>
                </a:solidFill>
                <a:latin typeface="Arial Narrow" pitchFamily="34" charset="0"/>
              </a:rPr>
              <a:t> FEATURES </a:t>
            </a:r>
          </a:p>
          <a:p>
            <a:pPr marL="742950" lvl="1" indent="-290513">
              <a:spcBef>
                <a:spcPts val="300"/>
              </a:spcBef>
              <a:buClr>
                <a:srgbClr val="666666"/>
              </a:buClr>
              <a:buSzPct val="100000"/>
            </a:pPr>
            <a:r>
              <a:rPr lang="en-GB" sz="1600" dirty="0" smtClean="0">
                <a:solidFill>
                  <a:schemeClr val="bg2"/>
                </a:solidFill>
                <a:latin typeface="Arial Narrow" pitchFamily="34" charset="0"/>
              </a:rPr>
              <a:t>WIFI CAPABLE | LTE DATA MODEM TETHER | INTEROPERABILITY I </a:t>
            </a:r>
            <a:r>
              <a:rPr lang="en-GB" sz="1600" b="1" dirty="0" smtClean="0">
                <a:solidFill>
                  <a:schemeClr val="accent3"/>
                </a:solidFill>
                <a:latin typeface="Arial Narrow" pitchFamily="34" charset="0"/>
              </a:rPr>
              <a:t>HIGH POWER OPERATION</a:t>
            </a:r>
          </a:p>
          <a:p>
            <a:pPr marL="742950" lvl="1" indent="-290513">
              <a:spcBef>
                <a:spcPts val="300"/>
              </a:spcBef>
              <a:buClr>
                <a:srgbClr val="666666"/>
              </a:buClr>
              <a:buSzPct val="100000"/>
            </a:pPr>
            <a:endParaRPr lang="en-GB" sz="1000" dirty="0" smtClean="0">
              <a:solidFill>
                <a:schemeClr val="bg2"/>
              </a:solidFill>
              <a:latin typeface="Arial Narrow" pitchFamily="34" charset="0"/>
            </a:endParaRPr>
          </a:p>
          <a:p>
            <a:pPr marL="342900" indent="-338138">
              <a:buClr>
                <a:srgbClr val="666666"/>
              </a:buClr>
              <a:buSzPct val="100000"/>
            </a:pPr>
            <a:r>
              <a:rPr lang="en-GB" sz="2000" b="1" dirty="0" smtClean="0">
                <a:solidFill>
                  <a:schemeClr val="bg2"/>
                </a:solidFill>
                <a:latin typeface="Arial Narrow" pitchFamily="34" charset="0"/>
              </a:rPr>
              <a:t>APX 6500</a:t>
            </a:r>
            <a:r>
              <a:rPr lang="en-GB" sz="2000" dirty="0" smtClean="0">
                <a:solidFill>
                  <a:schemeClr val="bg2"/>
                </a:solidFill>
                <a:latin typeface="Arial Narrow" pitchFamily="34" charset="0"/>
              </a:rPr>
              <a:t> FEATURES </a:t>
            </a:r>
            <a:endParaRPr lang="en-GB" sz="2000" b="1" dirty="0" smtClean="0">
              <a:solidFill>
                <a:schemeClr val="bg2"/>
              </a:solidFill>
              <a:latin typeface="Arial Narrow" pitchFamily="34" charset="0"/>
            </a:endParaRPr>
          </a:p>
          <a:p>
            <a:pPr marL="742950" lvl="1" indent="-290513">
              <a:spcBef>
                <a:spcPts val="300"/>
              </a:spcBef>
              <a:buClr>
                <a:srgbClr val="666666"/>
              </a:buClr>
              <a:buSzPct val="100000"/>
            </a:pPr>
            <a:r>
              <a:rPr lang="en-GB" sz="1600" dirty="0" smtClean="0">
                <a:solidFill>
                  <a:schemeClr val="bg2"/>
                </a:solidFill>
                <a:latin typeface="Arial Narrow" pitchFamily="34" charset="0"/>
              </a:rPr>
              <a:t>DUAL CONTROL HEAD | COVERT CONTROL HEAD FEATURE | DVRS FUNCTIONALITY</a:t>
            </a:r>
            <a:endParaRPr lang="en-GB" sz="1600" b="1" dirty="0" smtClean="0">
              <a:solidFill>
                <a:schemeClr val="bg2"/>
              </a:solidFill>
              <a:latin typeface="Arial Narrow" pitchFamily="34" charset="0"/>
            </a:endParaRPr>
          </a:p>
          <a:p>
            <a:pPr marL="342900" indent="-338138">
              <a:buClr>
                <a:srgbClr val="666666"/>
              </a:buClr>
              <a:buSzPct val="100000"/>
            </a:pPr>
            <a:endParaRPr lang="en-GB" sz="1000" b="1" dirty="0" smtClean="0">
              <a:solidFill>
                <a:schemeClr val="bg2"/>
              </a:solidFill>
              <a:latin typeface="Arial Narrow" pitchFamily="34" charset="0"/>
            </a:endParaRPr>
          </a:p>
          <a:p>
            <a:pPr marL="342900" indent="-338138">
              <a:buClr>
                <a:srgbClr val="666666"/>
              </a:buClr>
              <a:buSzPct val="100000"/>
            </a:pPr>
            <a:endParaRPr lang="en-GB" sz="1000" b="1" dirty="0" smtClean="0">
              <a:solidFill>
                <a:schemeClr val="bg2"/>
              </a:solidFill>
              <a:latin typeface="Arial Narrow" pitchFamily="34" charset="0"/>
            </a:endParaRPr>
          </a:p>
          <a:p>
            <a:pPr marL="342900" indent="-338138">
              <a:buClr>
                <a:srgbClr val="666666"/>
              </a:buClr>
              <a:buSzPct val="100000"/>
            </a:pPr>
            <a:r>
              <a:rPr lang="en-GB" sz="2000" b="1" dirty="0" smtClean="0">
                <a:solidFill>
                  <a:schemeClr val="bg2"/>
                </a:solidFill>
                <a:latin typeface="Arial Narrow" pitchFamily="34" charset="0"/>
              </a:rPr>
              <a:t>APX 4500 </a:t>
            </a:r>
            <a:r>
              <a:rPr lang="en-GB" sz="2000" dirty="0" smtClean="0">
                <a:solidFill>
                  <a:schemeClr val="bg2"/>
                </a:solidFill>
                <a:latin typeface="Arial Narrow" pitchFamily="34" charset="0"/>
              </a:rPr>
              <a:t>FEATURES </a:t>
            </a:r>
          </a:p>
          <a:p>
            <a:pPr marL="742950" lvl="1" indent="-290513">
              <a:spcBef>
                <a:spcPts val="300"/>
              </a:spcBef>
              <a:buClr>
                <a:srgbClr val="666666"/>
              </a:buClr>
              <a:buSzPct val="100000"/>
            </a:pPr>
            <a:r>
              <a:rPr lang="en-GB" sz="1600" dirty="0" smtClean="0">
                <a:solidFill>
                  <a:schemeClr val="bg2"/>
                </a:solidFill>
                <a:latin typeface="Arial Narrow" pitchFamily="34" charset="0"/>
              </a:rPr>
              <a:t>AES CAPABLE |  02 RUGGED CONTROL HEAD | 36 OR 9600 OPERATION</a:t>
            </a:r>
          </a:p>
          <a:p>
            <a:pPr marL="342900" indent="-338138">
              <a:buClr>
                <a:srgbClr val="666666"/>
              </a:buClr>
              <a:buSzPct val="100000"/>
            </a:pPr>
            <a:endParaRPr lang="en-GB" sz="1000" b="1" dirty="0" smtClean="0">
              <a:solidFill>
                <a:schemeClr val="bg2"/>
              </a:solidFill>
              <a:latin typeface="Arial Narrow" pitchFamily="34" charset="0"/>
            </a:endParaRPr>
          </a:p>
          <a:p>
            <a:pPr marL="342900" indent="-338138">
              <a:buClr>
                <a:srgbClr val="666666"/>
              </a:buClr>
              <a:buSzPct val="100000"/>
            </a:pPr>
            <a:endParaRPr lang="en-GB" sz="1000" b="1" dirty="0" smtClean="0">
              <a:solidFill>
                <a:schemeClr val="bg2"/>
              </a:solidFill>
              <a:latin typeface="Arial Narrow" pitchFamily="34" charset="0"/>
            </a:endParaRPr>
          </a:p>
          <a:p>
            <a:pPr marL="342900" indent="-338138">
              <a:buClr>
                <a:srgbClr val="666666"/>
              </a:buClr>
              <a:buSzPct val="100000"/>
            </a:pPr>
            <a:r>
              <a:rPr lang="en-GB" sz="2000" b="1" dirty="0" smtClean="0">
                <a:solidFill>
                  <a:schemeClr val="bg2"/>
                </a:solidFill>
                <a:latin typeface="Arial Narrow" pitchFamily="34" charset="0"/>
              </a:rPr>
              <a:t>APX 1500 </a:t>
            </a:r>
            <a:r>
              <a:rPr lang="en-GB" sz="2000" dirty="0" smtClean="0">
                <a:solidFill>
                  <a:schemeClr val="bg2"/>
                </a:solidFill>
                <a:latin typeface="Arial Narrow" pitchFamily="34" charset="0"/>
              </a:rPr>
              <a:t>FEATURES </a:t>
            </a:r>
          </a:p>
          <a:p>
            <a:pPr marL="742950" lvl="1" indent="-290513">
              <a:spcBef>
                <a:spcPts val="300"/>
              </a:spcBef>
              <a:buClr>
                <a:srgbClr val="666666"/>
              </a:buClr>
              <a:buSzPct val="100000"/>
            </a:pPr>
            <a:r>
              <a:rPr lang="en-GB" sz="1600" dirty="0" smtClean="0">
                <a:solidFill>
                  <a:schemeClr val="bg2"/>
                </a:solidFill>
                <a:latin typeface="Arial Narrow" pitchFamily="34" charset="0"/>
              </a:rPr>
              <a:t>ADP ENCRYPTION | P25 CONVENTIONAL OR TRUNKED | BLUETOOTH PALM MIC</a:t>
            </a:r>
          </a:p>
          <a:p>
            <a:pPr marL="342900" indent="-338138">
              <a:buClr>
                <a:srgbClr val="666666"/>
              </a:buClr>
              <a:buSzPct val="100000"/>
            </a:pPr>
            <a:endParaRPr lang="en-GB" sz="1000" b="1" dirty="0" smtClean="0">
              <a:solidFill>
                <a:schemeClr val="bg2"/>
              </a:solidFill>
              <a:latin typeface="Arial Narrow" pitchFamily="34" charset="0"/>
            </a:endParaRPr>
          </a:p>
          <a:p>
            <a:pPr marL="742950" lvl="1" indent="-290513">
              <a:spcBef>
                <a:spcPts val="300"/>
              </a:spcBef>
              <a:buClr>
                <a:srgbClr val="666666"/>
              </a:buClr>
              <a:buSzPct val="100000"/>
            </a:pPr>
            <a:endParaRPr lang="en-GB" sz="1800" b="1" dirty="0" smtClean="0">
              <a:solidFill>
                <a:schemeClr val="bg2"/>
              </a:solidFill>
              <a:latin typeface="Arial Narrow" pitchFamily="34" charset="0"/>
            </a:endParaRPr>
          </a:p>
          <a:p>
            <a:pPr marL="742950" lvl="1" indent="-290513">
              <a:spcBef>
                <a:spcPts val="300"/>
              </a:spcBef>
              <a:buClr>
                <a:srgbClr val="666666"/>
              </a:buClr>
              <a:buSzPct val="100000"/>
            </a:pPr>
            <a:endParaRPr lang="en-GB" sz="1800" b="1" dirty="0" smtClean="0">
              <a:solidFill>
                <a:schemeClr val="bg2"/>
              </a:solidFill>
              <a:latin typeface="Arial Narrow" pitchFamily="34" charset="0"/>
            </a:endParaRPr>
          </a:p>
          <a:p>
            <a:pPr marL="742950" lvl="1" indent="-290513">
              <a:spcBef>
                <a:spcPts val="300"/>
              </a:spcBef>
              <a:buClr>
                <a:srgbClr val="666666"/>
              </a:buClr>
              <a:buSzPct val="100000"/>
            </a:pPr>
            <a:endParaRPr lang="en-GB" sz="1800" dirty="0" smtClean="0">
              <a:solidFill>
                <a:schemeClr val="bg2"/>
              </a:solidFill>
              <a:latin typeface="Arial Narrow" pitchFamily="34" charset="0"/>
            </a:endParaRPr>
          </a:p>
          <a:p>
            <a:pPr marL="342900" indent="-338138">
              <a:buClr>
                <a:srgbClr val="666666"/>
              </a:buClr>
              <a:buSzPct val="100000"/>
            </a:pPr>
            <a:endParaRPr lang="en-GB" sz="1800" dirty="0" smtClean="0">
              <a:solidFill>
                <a:schemeClr val="bg2"/>
              </a:solidFill>
              <a:latin typeface="Arial Narrow" pitchFamily="34" charset="0"/>
            </a:endParaRPr>
          </a:p>
          <a:p>
            <a:pPr marL="342900" indent="-338138">
              <a:buClr>
                <a:srgbClr val="666666"/>
              </a:buClr>
              <a:buSzPct val="100000"/>
            </a:pPr>
            <a:endParaRPr lang="en-GB" sz="1800" dirty="0" smtClean="0">
              <a:solidFill>
                <a:schemeClr val="bg2"/>
              </a:solidFill>
              <a:latin typeface="Arial Narrow" pitchFamily="34" charset="0"/>
            </a:endParaRPr>
          </a:p>
          <a:p>
            <a:pPr marL="342900" indent="-338138">
              <a:buClr>
                <a:srgbClr val="666666"/>
              </a:buClr>
              <a:buSzPct val="100000"/>
            </a:pPr>
            <a:endParaRPr lang="en-GB" sz="1800" dirty="0" smtClean="0">
              <a:solidFill>
                <a:schemeClr val="bg2"/>
              </a:solidFill>
              <a:latin typeface="Arial Narrow" pitchFamily="34" charset="0"/>
            </a:endParaRPr>
          </a:p>
          <a:p>
            <a:pPr marL="342900" indent="-338138">
              <a:buClr>
                <a:srgbClr val="666666"/>
              </a:buClr>
              <a:buSzPct val="100000"/>
            </a:pPr>
            <a:endParaRPr lang="en-GB" sz="1800" dirty="0" smtClean="0">
              <a:solidFill>
                <a:schemeClr val="bg2"/>
              </a:solidFill>
              <a:latin typeface="Arial Narrow" pitchFamily="34" charset="0"/>
            </a:endParaRPr>
          </a:p>
          <a:p>
            <a:pPr marL="342900" indent="-338138">
              <a:buClr>
                <a:srgbClr val="666666"/>
              </a:buClr>
              <a:buSzPct val="100000"/>
            </a:pPr>
            <a:endParaRPr lang="en-GB" sz="1800" dirty="0" smtClean="0">
              <a:solidFill>
                <a:schemeClr val="bg2"/>
              </a:solidFill>
              <a:latin typeface="Arial Narrow" pitchFamily="34" charset="0"/>
            </a:endParaRPr>
          </a:p>
        </p:txBody>
      </p:sp>
      <p:sp>
        <p:nvSpPr>
          <p:cNvPr id="25" name="Oval 24"/>
          <p:cNvSpPr/>
          <p:nvPr/>
        </p:nvSpPr>
        <p:spPr>
          <a:xfrm>
            <a:off x="8458200" y="133350"/>
            <a:ext cx="533400" cy="533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269"/>
          <p:cNvSpPr txBox="1"/>
          <p:nvPr/>
        </p:nvSpPr>
        <p:spPr>
          <a:xfrm>
            <a:off x="609600" y="361950"/>
            <a:ext cx="9220200" cy="990600"/>
          </a:xfrm>
          <a:prstGeom prst="rect">
            <a:avLst/>
          </a:prstGeom>
          <a:noFill/>
          <a:ln>
            <a:noFill/>
          </a:ln>
        </p:spPr>
        <p:txBody>
          <a:bodyPr wrap="square" lIns="91425" tIns="45700" rIns="91425" bIns="45700" anchor="t" anchorCtr="0">
            <a:noAutofit/>
          </a:bodyPr>
          <a:lstStyle/>
          <a:p>
            <a:pPr lvl="0">
              <a:lnSpc>
                <a:spcPct val="80000"/>
              </a:lnSpc>
              <a:buClr>
                <a:schemeClr val="dk1"/>
              </a:buClr>
              <a:buSzPct val="25000"/>
            </a:pPr>
            <a:r>
              <a:rPr lang="en" sz="4400" b="1" i="0" u="none" strike="noStrike" cap="none" dirty="0" smtClean="0">
                <a:solidFill>
                  <a:schemeClr val="bg1"/>
                </a:solidFill>
                <a:latin typeface="Arial Narrow" pitchFamily="34" charset="0"/>
                <a:sym typeface="Arial"/>
              </a:rPr>
              <a:t>MOBILE SUBSCRIBER </a:t>
            </a:r>
            <a:r>
              <a:rPr lang="en" sz="4400" i="0" u="none" strike="noStrike" cap="none" dirty="0" smtClean="0">
                <a:solidFill>
                  <a:schemeClr val="bg1"/>
                </a:solidFill>
                <a:latin typeface="Arial Narrow" pitchFamily="34" charset="0"/>
                <a:sym typeface="Arial"/>
              </a:rPr>
              <a:t>OFFERING</a:t>
            </a:r>
            <a:endParaRPr lang="en" sz="4400" i="0" u="none" strike="noStrike" cap="none" dirty="0">
              <a:solidFill>
                <a:schemeClr val="bg1"/>
              </a:solidFill>
              <a:latin typeface="Arial Narrow" pitchFamily="34" charset="0"/>
              <a:sym typeface="Arial"/>
            </a:endParaRPr>
          </a:p>
        </p:txBody>
      </p:sp>
      <p:pic>
        <p:nvPicPr>
          <p:cNvPr id="27" name="Picture 26" descr="M_Sltns_blu_rgb_h_rev.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28599" y="133350"/>
            <a:ext cx="3117425" cy="314539"/>
          </a:xfrm>
          <a:prstGeom prst="rect">
            <a:avLst/>
          </a:prstGeom>
        </p:spPr>
      </p:pic>
      <p:pic>
        <p:nvPicPr>
          <p:cNvPr id="8" name="Shape 4726" descr="http://www.dfwcomm.com/img/product_pics/mids/apx-6500---apx-mobile-mp-05dm-front.png"/>
          <p:cNvPicPr preferRelativeResize="0"/>
          <p:nvPr/>
        </p:nvPicPr>
        <p:blipFill rotWithShape="1">
          <a:blip r:embed="rId4">
            <a:alphaModFix/>
          </a:blip>
          <a:srcRect/>
          <a:stretch/>
        </p:blipFill>
        <p:spPr>
          <a:xfrm>
            <a:off x="381000" y="2190750"/>
            <a:ext cx="1143000" cy="990600"/>
          </a:xfrm>
          <a:prstGeom prst="rect">
            <a:avLst/>
          </a:prstGeom>
          <a:noFill/>
          <a:ln>
            <a:noFill/>
          </a:ln>
        </p:spPr>
      </p:pic>
      <p:pic>
        <p:nvPicPr>
          <p:cNvPr id="9" name="Picture 2" descr="https://www.motorolasolutions.com/content/dam/msi/images/business/_images/_static_files/02_control_head_green_front_copy.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04800" y="2876550"/>
            <a:ext cx="1381990" cy="1447800"/>
          </a:xfrm>
          <a:prstGeom prst="rect">
            <a:avLst/>
          </a:prstGeom>
          <a:noFill/>
        </p:spPr>
      </p:pic>
      <p:pic>
        <p:nvPicPr>
          <p:cNvPr id="10" name="Shape 4733" descr="http://www.dfwcomm.com/img/product_pics/resized/apx-4500-transceiver-&amp;-02-gray-control-head-straight-on-raised.png"/>
          <p:cNvPicPr preferRelativeResize="0"/>
          <p:nvPr/>
        </p:nvPicPr>
        <p:blipFill rotWithShape="1">
          <a:blip r:embed="rId6">
            <a:alphaModFix/>
          </a:blip>
          <a:srcRect/>
          <a:stretch/>
        </p:blipFill>
        <p:spPr>
          <a:xfrm>
            <a:off x="304800" y="3943350"/>
            <a:ext cx="1371600" cy="1047750"/>
          </a:xfrm>
          <a:prstGeom prst="rect">
            <a:avLst/>
          </a:prstGeom>
          <a:noFill/>
          <a:ln>
            <a:noFill/>
          </a:ln>
        </p:spPr>
      </p:pic>
      <p:pic>
        <p:nvPicPr>
          <p:cNvPr id="11" name="Picture 19" descr="https://www.motorolasolutionscollective.com/thumbnail/48d79925-7452-49c3-820f-39cc18fb091a/av/2048px/APX%208500%20Mobile%20MP%2007%20DM%20Front%20Studio3.jpg?t=1467146366148&amp;s=14db500348ab41963e073009aa9f9f1aee4184c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04800" y="1200150"/>
            <a:ext cx="1387448" cy="99395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print"/>
          <a:srcRect l="60109" t="23221" r="1923" b="6541"/>
          <a:stretch>
            <a:fillRect/>
          </a:stretch>
        </p:blipFill>
        <p:spPr bwMode="auto">
          <a:xfrm>
            <a:off x="1828800" y="666750"/>
            <a:ext cx="4331957" cy="4476750"/>
          </a:xfrm>
          <a:prstGeom prst="rect">
            <a:avLst/>
          </a:prstGeom>
          <a:noFill/>
          <a:ln w="9525">
            <a:noFill/>
            <a:miter lim="800000"/>
            <a:headEnd/>
            <a:tailEnd/>
          </a:ln>
        </p:spPr>
      </p:pic>
      <p:pic>
        <p:nvPicPr>
          <p:cNvPr id="24" name="Picture 9" descr="Image result for motorola APX in use"/>
          <p:cNvPicPr>
            <a:picLocks noChangeAspect="1" noChangeArrowheads="1"/>
          </p:cNvPicPr>
          <p:nvPr/>
        </p:nvPicPr>
        <p:blipFill>
          <a:blip r:embed="rId4" cstate="print"/>
          <a:srcRect l="35109" t="11373" r="28172" b="21243"/>
          <a:stretch>
            <a:fillRect/>
          </a:stretch>
        </p:blipFill>
        <p:spPr bwMode="auto">
          <a:xfrm>
            <a:off x="4724400" y="628650"/>
            <a:ext cx="4419600" cy="4514850"/>
          </a:xfrm>
          <a:prstGeom prst="rect">
            <a:avLst/>
          </a:prstGeom>
          <a:noFill/>
        </p:spPr>
      </p:pic>
      <p:pic>
        <p:nvPicPr>
          <p:cNvPr id="15" name="Picture 2"/>
          <p:cNvPicPr>
            <a:picLocks noChangeAspect="1" noChangeArrowheads="1"/>
          </p:cNvPicPr>
          <p:nvPr/>
        </p:nvPicPr>
        <p:blipFill>
          <a:blip r:embed="rId5" cstate="print"/>
          <a:srcRect l="42979" t="24658" r="6210" b="31506"/>
          <a:stretch>
            <a:fillRect/>
          </a:stretch>
        </p:blipFill>
        <p:spPr bwMode="auto">
          <a:xfrm rot="16200000">
            <a:off x="3143250" y="1428751"/>
            <a:ext cx="5143500" cy="2286001"/>
          </a:xfrm>
          <a:prstGeom prst="rect">
            <a:avLst/>
          </a:prstGeom>
          <a:noFill/>
          <a:ln w="9525">
            <a:noFill/>
            <a:miter lim="800000"/>
            <a:headEnd/>
            <a:tailEnd/>
          </a:ln>
        </p:spPr>
      </p:pic>
      <p:grpSp>
        <p:nvGrpSpPr>
          <p:cNvPr id="2" name="Shape 2620"/>
          <p:cNvGrpSpPr/>
          <p:nvPr/>
        </p:nvGrpSpPr>
        <p:grpSpPr>
          <a:xfrm>
            <a:off x="0" y="666750"/>
            <a:ext cx="19563870" cy="7677150"/>
            <a:chOff x="-12402548" y="-29234"/>
            <a:chExt cx="16385648" cy="6496858"/>
          </a:xfrm>
        </p:grpSpPr>
        <p:pic>
          <p:nvPicPr>
            <p:cNvPr id="16" name="Shape 2621"/>
            <p:cNvPicPr preferRelativeResize="0"/>
            <p:nvPr/>
          </p:nvPicPr>
          <p:blipFill rotWithShape="1">
            <a:blip r:embed="rId6" cstate="print">
              <a:alphaModFix/>
            </a:blip>
            <a:srcRect l="61446" t="18245" r="21528" b="38530"/>
            <a:stretch/>
          </p:blipFill>
          <p:spPr>
            <a:xfrm>
              <a:off x="-12402548" y="-29234"/>
              <a:ext cx="2042273" cy="3852975"/>
            </a:xfrm>
            <a:prstGeom prst="rect">
              <a:avLst/>
            </a:prstGeom>
            <a:noFill/>
            <a:ln>
              <a:noFill/>
            </a:ln>
          </p:spPr>
        </p:pic>
        <p:pic>
          <p:nvPicPr>
            <p:cNvPr id="19" name="Shape 2623"/>
            <p:cNvPicPr preferRelativeResize="0"/>
            <p:nvPr/>
          </p:nvPicPr>
          <p:blipFill rotWithShape="1">
            <a:blip r:embed="rId7" cstate="print">
              <a:alphaModFix/>
            </a:blip>
            <a:srcRect/>
            <a:stretch/>
          </p:blipFill>
          <p:spPr>
            <a:xfrm>
              <a:off x="522515" y="6079564"/>
              <a:ext cx="3460585" cy="388060"/>
            </a:xfrm>
            <a:prstGeom prst="rect">
              <a:avLst/>
            </a:prstGeom>
            <a:noFill/>
            <a:ln>
              <a:noFill/>
            </a:ln>
          </p:spPr>
        </p:pic>
      </p:grpSp>
      <p:pic>
        <p:nvPicPr>
          <p:cNvPr id="17" name="Picture 4" descr="https://upload.wikimedia.org/wikipedia/commons/thumb/a/a5/Motorola_Solutions_Logo.svg/2000px-Motorola_Solutions_Logo.svg.png"/>
          <p:cNvPicPr>
            <a:picLocks noChangeAspect="1" noChangeArrowheads="1"/>
          </p:cNvPicPr>
          <p:nvPr/>
        </p:nvPicPr>
        <p:blipFill>
          <a:blip r:embed="rId8" cstate="print"/>
          <a:srcRect l="-4123" r="85570" b="-25569"/>
          <a:stretch>
            <a:fillRect/>
          </a:stretch>
        </p:blipFill>
        <p:spPr bwMode="auto">
          <a:xfrm>
            <a:off x="8259730" y="85064"/>
            <a:ext cx="762000" cy="592667"/>
          </a:xfrm>
          <a:prstGeom prst="rect">
            <a:avLst/>
          </a:prstGeom>
          <a:noFill/>
        </p:spPr>
      </p:pic>
      <p:sp>
        <p:nvSpPr>
          <p:cNvPr id="23" name="TextBox 22"/>
          <p:cNvSpPr txBox="1"/>
          <p:nvPr/>
        </p:nvSpPr>
        <p:spPr>
          <a:xfrm>
            <a:off x="-15836" y="4116008"/>
            <a:ext cx="2301836" cy="584775"/>
          </a:xfrm>
          <a:prstGeom prst="rect">
            <a:avLst/>
          </a:prstGeom>
          <a:solidFill>
            <a:schemeClr val="tx1"/>
          </a:solidFill>
          <a:effectLst/>
        </p:spPr>
        <p:txBody>
          <a:bodyPr wrap="square" rtlCol="0">
            <a:spAutoFit/>
          </a:bodyPr>
          <a:lstStyle/>
          <a:p>
            <a:pPr algn="ctr"/>
            <a:r>
              <a:rPr lang="en-US" sz="1600" b="1" dirty="0" smtClean="0">
                <a:solidFill>
                  <a:schemeClr val="bg1"/>
                </a:solidFill>
                <a:latin typeface="Arial" pitchFamily="34" charset="0"/>
                <a:cs typeface="Arial" pitchFamily="34" charset="0"/>
              </a:rPr>
              <a:t>USER SAFETY &amp;</a:t>
            </a:r>
            <a:br>
              <a:rPr lang="en-US" sz="1600" b="1" dirty="0" smtClean="0">
                <a:solidFill>
                  <a:schemeClr val="bg1"/>
                </a:solidFill>
                <a:latin typeface="Arial" pitchFamily="34" charset="0"/>
                <a:cs typeface="Arial" pitchFamily="34" charset="0"/>
              </a:rPr>
            </a:br>
            <a:r>
              <a:rPr lang="en-US" sz="1600" b="1" dirty="0" smtClean="0">
                <a:solidFill>
                  <a:schemeClr val="bg1"/>
                </a:solidFill>
                <a:latin typeface="Arial" pitchFamily="34" charset="0"/>
                <a:cs typeface="Arial" pitchFamily="34" charset="0"/>
              </a:rPr>
              <a:t>SECURITY</a:t>
            </a:r>
            <a:endParaRPr lang="en-US" sz="1600" b="1" dirty="0">
              <a:solidFill>
                <a:schemeClr val="bg1"/>
              </a:solidFill>
              <a:latin typeface="Arial" pitchFamily="34" charset="0"/>
              <a:cs typeface="Arial" pitchFamily="34" charset="0"/>
            </a:endParaRPr>
          </a:p>
        </p:txBody>
      </p:sp>
      <p:sp>
        <p:nvSpPr>
          <p:cNvPr id="27" name="TextBox 26"/>
          <p:cNvSpPr txBox="1"/>
          <p:nvPr/>
        </p:nvSpPr>
        <p:spPr>
          <a:xfrm>
            <a:off x="6756402" y="4119033"/>
            <a:ext cx="2438400" cy="584775"/>
          </a:xfrm>
          <a:prstGeom prst="rect">
            <a:avLst/>
          </a:prstGeom>
          <a:solidFill>
            <a:schemeClr val="tx1"/>
          </a:solidFill>
          <a:effectLst/>
        </p:spPr>
        <p:txBody>
          <a:bodyPr wrap="square" rtlCol="0">
            <a:spAutoFit/>
          </a:bodyPr>
          <a:lstStyle/>
          <a:p>
            <a:pPr algn="ctr"/>
            <a:r>
              <a:rPr lang="en-US" sz="1600" b="1" dirty="0" smtClean="0">
                <a:solidFill>
                  <a:schemeClr val="bg1"/>
                </a:solidFill>
                <a:latin typeface="Arial" pitchFamily="34" charset="0"/>
                <a:cs typeface="Arial" pitchFamily="34" charset="0"/>
              </a:rPr>
              <a:t>EASE OF OPERATION </a:t>
            </a:r>
          </a:p>
          <a:p>
            <a:pPr algn="ctr"/>
            <a:r>
              <a:rPr lang="en-US" sz="1600" b="1" dirty="0" smtClean="0">
                <a:solidFill>
                  <a:schemeClr val="bg1"/>
                </a:solidFill>
                <a:latin typeface="Arial" pitchFamily="34" charset="0"/>
                <a:cs typeface="Arial" pitchFamily="34" charset="0"/>
              </a:rPr>
              <a:t>&amp;  MANAGEMENT</a:t>
            </a:r>
            <a:endParaRPr lang="en-US" sz="1600" b="1" dirty="0">
              <a:solidFill>
                <a:schemeClr val="bg1"/>
              </a:solidFill>
              <a:latin typeface="Arial" pitchFamily="34" charset="0"/>
              <a:cs typeface="Arial" pitchFamily="34" charset="0"/>
            </a:endParaRPr>
          </a:p>
        </p:txBody>
      </p:sp>
      <p:sp>
        <p:nvSpPr>
          <p:cNvPr id="28" name="TextBox 27"/>
          <p:cNvSpPr txBox="1"/>
          <p:nvPr/>
        </p:nvSpPr>
        <p:spPr>
          <a:xfrm>
            <a:off x="0" y="0"/>
            <a:ext cx="9144000" cy="707886"/>
          </a:xfrm>
          <a:prstGeom prst="rect">
            <a:avLst/>
          </a:prstGeom>
          <a:solidFill>
            <a:schemeClr val="tx1"/>
          </a:solidFill>
          <a:effectLst/>
        </p:spPr>
        <p:txBody>
          <a:bodyPr wrap="square" rtlCol="0">
            <a:spAutoFit/>
          </a:bodyPr>
          <a:lstStyle/>
          <a:p>
            <a:pPr algn="ctr"/>
            <a:r>
              <a:rPr lang="en-US" sz="4000" b="1" dirty="0" smtClean="0">
                <a:solidFill>
                  <a:schemeClr val="bg1"/>
                </a:solidFill>
                <a:latin typeface="Arial" pitchFamily="34" charset="0"/>
                <a:cs typeface="Arial" pitchFamily="34" charset="0"/>
              </a:rPr>
              <a:t>WHAT OUR CUSTOMERS </a:t>
            </a:r>
            <a:r>
              <a:rPr lang="en-US" sz="4000" dirty="0" smtClean="0">
                <a:solidFill>
                  <a:schemeClr val="bg1"/>
                </a:solidFill>
                <a:latin typeface="Arial" pitchFamily="34" charset="0"/>
                <a:cs typeface="Arial" pitchFamily="34" charset="0"/>
              </a:rPr>
              <a:t>NEED</a:t>
            </a:r>
            <a:endParaRPr lang="en-US" sz="4000" dirty="0">
              <a:solidFill>
                <a:schemeClr val="bg1"/>
              </a:solidFill>
              <a:latin typeface="Arial" pitchFamily="34" charset="0"/>
              <a:cs typeface="Arial" pitchFamily="34" charset="0"/>
            </a:endParaRPr>
          </a:p>
        </p:txBody>
      </p:sp>
      <p:sp>
        <p:nvSpPr>
          <p:cNvPr id="25" name="TextBox 24"/>
          <p:cNvSpPr txBox="1"/>
          <p:nvPr/>
        </p:nvSpPr>
        <p:spPr>
          <a:xfrm>
            <a:off x="2286000" y="4095750"/>
            <a:ext cx="2438400" cy="584775"/>
          </a:xfrm>
          <a:prstGeom prst="rect">
            <a:avLst/>
          </a:prstGeom>
          <a:solidFill>
            <a:schemeClr val="tx1"/>
          </a:solidFill>
          <a:effectLst/>
        </p:spPr>
        <p:txBody>
          <a:bodyPr wrap="square" rtlCol="0">
            <a:spAutoFit/>
          </a:bodyPr>
          <a:lstStyle/>
          <a:p>
            <a:pPr algn="ctr"/>
            <a:r>
              <a:rPr lang="en-US" sz="1600" b="1" dirty="0" smtClean="0">
                <a:solidFill>
                  <a:schemeClr val="bg1"/>
                </a:solidFill>
                <a:latin typeface="Arial" pitchFamily="34" charset="0"/>
                <a:cs typeface="Arial" pitchFamily="34" charset="0"/>
              </a:rPr>
              <a:t>EXPANDABLE</a:t>
            </a:r>
            <a:br>
              <a:rPr lang="en-US" sz="1600" b="1" dirty="0" smtClean="0">
                <a:solidFill>
                  <a:schemeClr val="bg1"/>
                </a:solidFill>
                <a:latin typeface="Arial" pitchFamily="34" charset="0"/>
                <a:cs typeface="Arial" pitchFamily="34" charset="0"/>
              </a:rPr>
            </a:br>
            <a:r>
              <a:rPr lang="en-US" sz="1600" b="1" dirty="0" smtClean="0">
                <a:solidFill>
                  <a:schemeClr val="bg1"/>
                </a:solidFill>
                <a:latin typeface="Arial" pitchFamily="34" charset="0"/>
                <a:cs typeface="Arial" pitchFamily="34" charset="0"/>
              </a:rPr>
              <a:t>RADIO PLATFORM</a:t>
            </a:r>
            <a:endParaRPr lang="en-US" sz="1600" b="1" dirty="0">
              <a:solidFill>
                <a:schemeClr val="bg1"/>
              </a:solidFill>
              <a:latin typeface="Arial" pitchFamily="34" charset="0"/>
              <a:cs typeface="Arial" pitchFamily="34" charset="0"/>
            </a:endParaRPr>
          </a:p>
        </p:txBody>
      </p:sp>
      <p:sp>
        <p:nvSpPr>
          <p:cNvPr id="26" name="TextBox 25"/>
          <p:cNvSpPr txBox="1"/>
          <p:nvPr/>
        </p:nvSpPr>
        <p:spPr>
          <a:xfrm>
            <a:off x="4572000" y="4121001"/>
            <a:ext cx="2286000" cy="584775"/>
          </a:xfrm>
          <a:prstGeom prst="rect">
            <a:avLst/>
          </a:prstGeom>
          <a:solidFill>
            <a:schemeClr val="tx1"/>
          </a:solidFill>
          <a:effectLst/>
        </p:spPr>
        <p:txBody>
          <a:bodyPr wrap="square" rtlCol="0">
            <a:spAutoFit/>
          </a:bodyPr>
          <a:lstStyle/>
          <a:p>
            <a:pPr algn="ctr"/>
            <a:r>
              <a:rPr lang="en-US" sz="1600" b="1" dirty="0" smtClean="0">
                <a:solidFill>
                  <a:schemeClr val="bg1"/>
                </a:solidFill>
                <a:latin typeface="Arial" pitchFamily="34" charset="0"/>
                <a:cs typeface="Arial" pitchFamily="34" charset="0"/>
              </a:rPr>
              <a:t>DESIGNED FOR </a:t>
            </a:r>
            <a:br>
              <a:rPr lang="en-US" sz="1600" b="1" dirty="0" smtClean="0">
                <a:solidFill>
                  <a:schemeClr val="bg1"/>
                </a:solidFill>
                <a:latin typeface="Arial" pitchFamily="34" charset="0"/>
                <a:cs typeface="Arial" pitchFamily="34" charset="0"/>
              </a:rPr>
            </a:br>
            <a:r>
              <a:rPr lang="en-US" sz="1600" b="1" dirty="0" smtClean="0">
                <a:solidFill>
                  <a:schemeClr val="bg1"/>
                </a:solidFill>
                <a:latin typeface="Arial" pitchFamily="34" charset="0"/>
                <a:cs typeface="Arial" pitchFamily="34" charset="0"/>
              </a:rPr>
              <a:t>EVERY ENVIROMENT</a:t>
            </a:r>
            <a:endParaRPr lang="en-US" sz="1600" b="1"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Shape 1133"/>
          <p:cNvSpPr/>
          <p:nvPr/>
        </p:nvSpPr>
        <p:spPr>
          <a:xfrm>
            <a:off x="0" y="1392186"/>
            <a:ext cx="9144000" cy="3751313"/>
          </a:xfrm>
          <a:prstGeom prst="rect">
            <a:avLst/>
          </a:prstGeom>
          <a:solidFill>
            <a:srgbClr val="BFBFBF"/>
          </a:solidFill>
          <a:ln>
            <a:noFill/>
          </a:ln>
        </p:spPr>
        <p:txBody>
          <a:bodyPr wrap="square" lIns="68575" tIns="34275" rIns="68575" bIns="34275" anchor="ctr" anchorCtr="0">
            <a:noAutofit/>
          </a:bodyPr>
          <a:lstStyle/>
          <a:p>
            <a:pPr marL="0" marR="0" lvl="0" indent="-88900" algn="l" rtl="0">
              <a:lnSpc>
                <a:spcPct val="100000"/>
              </a:lnSpc>
              <a:spcBef>
                <a:spcPts val="0"/>
              </a:spcBef>
              <a:spcAft>
                <a:spcPts val="0"/>
              </a:spcAft>
              <a:buClr>
                <a:srgbClr val="000000"/>
              </a:buClr>
              <a:buFont typeface="Arial"/>
              <a:buNone/>
            </a:pPr>
            <a:endParaRPr sz="1400" b="1" i="0" u="none" strike="noStrike" cap="none" dirty="0">
              <a:solidFill>
                <a:srgbClr val="FFFFFF"/>
              </a:solidFill>
              <a:latin typeface="Arial"/>
              <a:ea typeface="Arial"/>
              <a:cs typeface="Arial"/>
              <a:sym typeface="Arial"/>
            </a:endParaRPr>
          </a:p>
        </p:txBody>
      </p:sp>
      <p:cxnSp>
        <p:nvCxnSpPr>
          <p:cNvPr id="1134" name="Shape 1134"/>
          <p:cNvCxnSpPr/>
          <p:nvPr/>
        </p:nvCxnSpPr>
        <p:spPr>
          <a:xfrm>
            <a:off x="496956" y="5010150"/>
            <a:ext cx="8153400" cy="0"/>
          </a:xfrm>
          <a:prstGeom prst="straightConnector1">
            <a:avLst/>
          </a:prstGeom>
          <a:noFill/>
          <a:ln w="28575" cap="flat" cmpd="sng">
            <a:solidFill>
              <a:srgbClr val="0063BE"/>
            </a:solidFill>
            <a:prstDash val="solid"/>
            <a:miter lim="8000"/>
            <a:headEnd type="none" w="med" len="med"/>
            <a:tailEnd type="none" w="med" len="med"/>
          </a:ln>
        </p:spPr>
      </p:cxnSp>
      <p:sp>
        <p:nvSpPr>
          <p:cNvPr id="1135" name="Shape 1135"/>
          <p:cNvSpPr/>
          <p:nvPr/>
        </p:nvSpPr>
        <p:spPr>
          <a:xfrm>
            <a:off x="0" y="666750"/>
            <a:ext cx="9144000" cy="1050619"/>
          </a:xfrm>
          <a:prstGeom prst="rect">
            <a:avLst/>
          </a:prstGeom>
          <a:solidFill>
            <a:srgbClr val="0063BE"/>
          </a:solidFill>
          <a:ln>
            <a:noFill/>
          </a:ln>
        </p:spPr>
        <p:txBody>
          <a:bodyPr wrap="square" lIns="68575" tIns="34275" rIns="68575" bIns="34275" anchor="ctr" anchorCtr="0">
            <a:noAutofit/>
          </a:bodyPr>
          <a:lstStyle/>
          <a:p>
            <a:pPr marL="0" marR="0" lvl="0" indent="-28575" algn="ctr" rtl="0">
              <a:lnSpc>
                <a:spcPct val="100000"/>
              </a:lnSpc>
              <a:spcBef>
                <a:spcPts val="0"/>
              </a:spcBef>
              <a:spcAft>
                <a:spcPts val="0"/>
              </a:spcAft>
              <a:buClr>
                <a:srgbClr val="FFFFFF"/>
              </a:buClr>
              <a:buSzPct val="25000"/>
              <a:buFont typeface="Arial"/>
              <a:buNone/>
            </a:pPr>
            <a:r>
              <a:rPr lang="en-US" b="1" i="0" u="none" strike="noStrike" cap="none" dirty="0" smtClean="0">
                <a:solidFill>
                  <a:srgbClr val="FFFFFF"/>
                </a:solidFill>
                <a:latin typeface="Arial"/>
                <a:ea typeface="Arial"/>
                <a:cs typeface="Arial"/>
                <a:sym typeface="Arial"/>
              </a:rPr>
              <a:t>MOTOROLA SOLUTIONS MEETS THE 11 P25 STANDARDS SET FORTH FOR INTEROPERABILITY BETWEEN VENDORS. MOTOROLA SOLUTIONS </a:t>
            </a:r>
            <a:r>
              <a:rPr lang="en-US" b="1" i="0" u="sng" strike="noStrike" cap="none" dirty="0" smtClean="0">
                <a:solidFill>
                  <a:srgbClr val="FFFFFF"/>
                </a:solidFill>
                <a:latin typeface="Arial"/>
                <a:ea typeface="Arial"/>
                <a:cs typeface="Arial"/>
                <a:sym typeface="Arial"/>
              </a:rPr>
              <a:t>EXCEEDS</a:t>
            </a:r>
            <a:r>
              <a:rPr lang="en-US" b="1" i="0" strike="noStrike" cap="none" dirty="0" smtClean="0">
                <a:solidFill>
                  <a:srgbClr val="FFFFFF"/>
                </a:solidFill>
                <a:latin typeface="Arial"/>
                <a:ea typeface="Arial"/>
                <a:cs typeface="Arial"/>
                <a:sym typeface="Arial"/>
              </a:rPr>
              <a:t> THESE STANDARDS WITH ADDITIONAL FUNCTIONALITY TO ENHANCE THE USER EXPERIENCE ON MOTOROLA INFRASTRUCTURE.</a:t>
            </a:r>
            <a:endParaRPr lang="en-US" b="1" i="0" u="none" strike="noStrike" cap="none" dirty="0">
              <a:solidFill>
                <a:srgbClr val="FFFFFF"/>
              </a:solidFill>
              <a:latin typeface="Arial"/>
              <a:ea typeface="Arial"/>
              <a:cs typeface="Arial"/>
              <a:sym typeface="Arial"/>
            </a:endParaRPr>
          </a:p>
        </p:txBody>
      </p:sp>
      <p:pic>
        <p:nvPicPr>
          <p:cNvPr id="1136" name="Shape 1136" descr="C:\Users\ADELM1\Documents\NA Marketing\Icons\Safer-Cities_PNGs_1211\Tower.png"/>
          <p:cNvPicPr preferRelativeResize="0"/>
          <p:nvPr/>
        </p:nvPicPr>
        <p:blipFill rotWithShape="1">
          <a:blip r:embed="rId3" cstate="print">
            <a:alphaModFix/>
            <a:lum bright="32000"/>
          </a:blip>
          <a:srcRect/>
          <a:stretch/>
        </p:blipFill>
        <p:spPr>
          <a:xfrm>
            <a:off x="2057400" y="1809750"/>
            <a:ext cx="1828800" cy="2819400"/>
          </a:xfrm>
          <a:prstGeom prst="rect">
            <a:avLst/>
          </a:prstGeom>
          <a:noFill/>
          <a:ln>
            <a:noFill/>
          </a:ln>
        </p:spPr>
      </p:pic>
      <p:sp>
        <p:nvSpPr>
          <p:cNvPr id="1160" name="Shape 1160"/>
          <p:cNvSpPr txBox="1"/>
          <p:nvPr/>
        </p:nvSpPr>
        <p:spPr>
          <a:xfrm>
            <a:off x="76200" y="73950"/>
            <a:ext cx="8858225" cy="644100"/>
          </a:xfrm>
          <a:prstGeom prst="rect">
            <a:avLst/>
          </a:prstGeom>
          <a:noFill/>
          <a:ln>
            <a:noFill/>
          </a:ln>
        </p:spPr>
        <p:txBody>
          <a:bodyPr wrap="square" lIns="91425" tIns="91425" rIns="91425" bIns="91425" anchor="ctr" anchorCtr="0">
            <a:noAutofit/>
          </a:bodyPr>
          <a:lstStyle/>
          <a:p>
            <a:pPr marL="0" marR="0" lvl="0" indent="-139700" algn="l" rtl="0">
              <a:lnSpc>
                <a:spcPct val="80000"/>
              </a:lnSpc>
              <a:spcBef>
                <a:spcPts val="0"/>
              </a:spcBef>
              <a:spcAft>
                <a:spcPts val="0"/>
              </a:spcAft>
              <a:buClr>
                <a:srgbClr val="0063BE"/>
              </a:buClr>
              <a:buSzPct val="100000"/>
              <a:buFont typeface="Arial"/>
              <a:buNone/>
            </a:pPr>
            <a:r>
              <a:rPr lang="en-US" sz="3000" b="1" i="0" u="none" strike="noStrike" cap="none" dirty="0" smtClean="0">
                <a:solidFill>
                  <a:srgbClr val="0063BE"/>
                </a:solidFill>
                <a:latin typeface="Arial"/>
                <a:ea typeface="Arial"/>
                <a:cs typeface="Arial"/>
                <a:sym typeface="Arial"/>
              </a:rPr>
              <a:t>MOTOROLA SOLUTIONS I </a:t>
            </a:r>
            <a:r>
              <a:rPr lang="en-US" sz="3000" i="0" u="none" strike="noStrike" cap="none" dirty="0" smtClean="0">
                <a:solidFill>
                  <a:srgbClr val="0063BE"/>
                </a:solidFill>
                <a:latin typeface="Arial"/>
                <a:ea typeface="Arial"/>
                <a:cs typeface="Arial"/>
                <a:sym typeface="Arial"/>
              </a:rPr>
              <a:t>P25 STANDARDS</a:t>
            </a:r>
            <a:endParaRPr lang="en-US" sz="3000" i="0" u="none" strike="noStrike" cap="none" dirty="0">
              <a:solidFill>
                <a:srgbClr val="0063BE"/>
              </a:solidFill>
              <a:latin typeface="Arial"/>
              <a:ea typeface="Arial"/>
              <a:cs typeface="Arial"/>
              <a:sym typeface="Arial"/>
            </a:endParaRPr>
          </a:p>
        </p:txBody>
      </p:sp>
      <p:pic>
        <p:nvPicPr>
          <p:cNvPr id="31" name="Shape 1136" descr="C:\Users\ADELM1\Documents\NA Marketing\Icons\Safer-Cities_PNGs_1211\Tower.png"/>
          <p:cNvPicPr preferRelativeResize="0"/>
          <p:nvPr/>
        </p:nvPicPr>
        <p:blipFill rotWithShape="1">
          <a:blip r:embed="rId3" cstate="print">
            <a:alphaModFix/>
            <a:lum bright="32000"/>
          </a:blip>
          <a:srcRect/>
          <a:stretch/>
        </p:blipFill>
        <p:spPr>
          <a:xfrm>
            <a:off x="6222178" y="1962150"/>
            <a:ext cx="1626422" cy="2667000"/>
          </a:xfrm>
          <a:prstGeom prst="rect">
            <a:avLst/>
          </a:prstGeom>
          <a:noFill/>
          <a:ln>
            <a:noFill/>
          </a:ln>
        </p:spPr>
      </p:pic>
      <p:pic>
        <p:nvPicPr>
          <p:cNvPr id="32" name="Shape 1153" descr="Image result for P25 logo"/>
          <p:cNvPicPr preferRelativeResize="0"/>
          <p:nvPr/>
        </p:nvPicPr>
        <p:blipFill rotWithShape="1">
          <a:blip r:embed="rId4" cstate="print">
            <a:alphaModFix/>
          </a:blip>
          <a:srcRect/>
          <a:stretch/>
        </p:blipFill>
        <p:spPr>
          <a:xfrm>
            <a:off x="6477000" y="2952750"/>
            <a:ext cx="1055100" cy="715686"/>
          </a:xfrm>
          <a:prstGeom prst="rect">
            <a:avLst/>
          </a:prstGeom>
          <a:noFill/>
          <a:ln>
            <a:noFill/>
          </a:ln>
        </p:spPr>
      </p:pic>
      <p:sp>
        <p:nvSpPr>
          <p:cNvPr id="34" name="Rectangle 33"/>
          <p:cNvSpPr/>
          <p:nvPr/>
        </p:nvSpPr>
        <p:spPr>
          <a:xfrm>
            <a:off x="5334000" y="1742786"/>
            <a:ext cx="3048000" cy="3208571"/>
          </a:xfrm>
          <a:prstGeom prst="rect">
            <a:avLst/>
          </a:prstGeom>
          <a:solidFill>
            <a:schemeClr val="bg1">
              <a:lumMod val="50000"/>
              <a:alpha val="77000"/>
            </a:schemeClr>
          </a:solidFill>
        </p:spPr>
        <p:txBody>
          <a:bodyPr wrap="square">
            <a:spAutoFit/>
          </a:bodyPr>
          <a:lstStyle/>
          <a:p>
            <a:pPr algn="ctr"/>
            <a:endParaRPr lang="en-US" sz="1350" b="1"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P25 CAI</a:t>
            </a:r>
          </a:p>
          <a:p>
            <a:pPr algn="ctr"/>
            <a:r>
              <a:rPr lang="en-US" sz="1350" b="1" cap="all" dirty="0" smtClean="0">
                <a:solidFill>
                  <a:schemeClr val="bg1"/>
                </a:solidFill>
                <a:latin typeface="Arial" pitchFamily="34" charset="0"/>
                <a:cs typeface="Arial" pitchFamily="34" charset="0"/>
              </a:rPr>
              <a:t>Registration</a:t>
            </a:r>
          </a:p>
          <a:p>
            <a:pPr algn="ctr"/>
            <a:r>
              <a:rPr lang="en-US" sz="1350" b="1" cap="all" dirty="0" smtClean="0">
                <a:solidFill>
                  <a:schemeClr val="bg1"/>
                </a:solidFill>
                <a:latin typeface="Arial" pitchFamily="34" charset="0"/>
                <a:cs typeface="Arial" pitchFamily="34" charset="0"/>
              </a:rPr>
              <a:t>Group Call</a:t>
            </a:r>
          </a:p>
          <a:p>
            <a:pPr algn="ctr"/>
            <a:r>
              <a:rPr lang="en-US" sz="1350" b="1" cap="all" dirty="0" smtClean="0">
                <a:solidFill>
                  <a:schemeClr val="bg1"/>
                </a:solidFill>
                <a:latin typeface="Arial" pitchFamily="34" charset="0"/>
                <a:cs typeface="Arial" pitchFamily="34" charset="0"/>
              </a:rPr>
              <a:t>Affiliation</a:t>
            </a:r>
          </a:p>
          <a:p>
            <a:pPr algn="ctr"/>
            <a:r>
              <a:rPr lang="en-US" sz="1350" b="1" cap="all" dirty="0" smtClean="0">
                <a:solidFill>
                  <a:schemeClr val="bg1"/>
                </a:solidFill>
                <a:latin typeface="Arial" pitchFamily="34" charset="0"/>
                <a:cs typeface="Arial" pitchFamily="34" charset="0"/>
              </a:rPr>
              <a:t>Broadcast Voice Call</a:t>
            </a:r>
          </a:p>
          <a:p>
            <a:pPr algn="ctr"/>
            <a:r>
              <a:rPr lang="en-US" sz="1350" b="1" cap="all" dirty="0" smtClean="0">
                <a:solidFill>
                  <a:schemeClr val="bg1"/>
                </a:solidFill>
                <a:latin typeface="Arial" pitchFamily="34" charset="0"/>
                <a:cs typeface="Arial" pitchFamily="34" charset="0"/>
              </a:rPr>
              <a:t>Emergency Alarm</a:t>
            </a:r>
          </a:p>
          <a:p>
            <a:pPr algn="ctr"/>
            <a:r>
              <a:rPr lang="en-US" sz="1350" b="1" cap="all" dirty="0" smtClean="0">
                <a:solidFill>
                  <a:schemeClr val="bg1"/>
                </a:solidFill>
                <a:latin typeface="Arial" pitchFamily="34" charset="0"/>
                <a:cs typeface="Arial" pitchFamily="34" charset="0"/>
              </a:rPr>
              <a:t>Emergency Group Call</a:t>
            </a:r>
          </a:p>
          <a:p>
            <a:pPr algn="ctr"/>
            <a:r>
              <a:rPr lang="en-US" sz="1350" b="1" cap="all" dirty="0" smtClean="0">
                <a:solidFill>
                  <a:schemeClr val="bg1"/>
                </a:solidFill>
                <a:latin typeface="Arial" pitchFamily="34" charset="0"/>
                <a:cs typeface="Arial" pitchFamily="34" charset="0"/>
              </a:rPr>
              <a:t>Private Call</a:t>
            </a:r>
          </a:p>
          <a:p>
            <a:pPr algn="ctr"/>
            <a:r>
              <a:rPr lang="en-US" sz="1350" b="1" cap="all" dirty="0" smtClean="0">
                <a:solidFill>
                  <a:schemeClr val="bg1"/>
                </a:solidFill>
                <a:latin typeface="Arial" pitchFamily="34" charset="0"/>
                <a:cs typeface="Arial" pitchFamily="34" charset="0"/>
              </a:rPr>
              <a:t>Announcement Group</a:t>
            </a:r>
          </a:p>
          <a:p>
            <a:pPr algn="ctr"/>
            <a:r>
              <a:rPr lang="en-US" sz="1350" b="1" cap="all" dirty="0" smtClean="0">
                <a:solidFill>
                  <a:schemeClr val="bg1"/>
                </a:solidFill>
                <a:latin typeface="Arial" pitchFamily="34" charset="0"/>
                <a:cs typeface="Arial" pitchFamily="34" charset="0"/>
              </a:rPr>
              <a:t>Intra-Location Registration Area Roaming</a:t>
            </a:r>
          </a:p>
          <a:p>
            <a:pPr algn="ctr"/>
            <a:r>
              <a:rPr lang="en-US" sz="1350" b="1" cap="all" dirty="0" smtClean="0">
                <a:solidFill>
                  <a:schemeClr val="bg1"/>
                </a:solidFill>
                <a:latin typeface="Arial" pitchFamily="34" charset="0"/>
                <a:cs typeface="Arial" pitchFamily="34" charset="0"/>
              </a:rPr>
              <a:t>Encryption</a:t>
            </a:r>
          </a:p>
          <a:p>
            <a:pPr algn="ctr"/>
            <a:r>
              <a:rPr lang="en-US" sz="1350" b="1" cap="all" dirty="0" smtClean="0">
                <a:solidFill>
                  <a:schemeClr val="bg1"/>
                </a:solidFill>
                <a:latin typeface="Arial" pitchFamily="34" charset="0"/>
                <a:cs typeface="Arial" pitchFamily="34" charset="0"/>
              </a:rPr>
              <a:t/>
            </a:r>
            <a:br>
              <a:rPr lang="en-US" sz="1350" b="1" cap="all" dirty="0" smtClean="0">
                <a:solidFill>
                  <a:schemeClr val="bg1"/>
                </a:solidFill>
                <a:latin typeface="Arial" pitchFamily="34" charset="0"/>
                <a:cs typeface="Arial" pitchFamily="34" charset="0"/>
              </a:rPr>
            </a:br>
            <a:endParaRPr lang="en-US" sz="1350" b="1" cap="all" dirty="0">
              <a:solidFill>
                <a:schemeClr val="bg1"/>
              </a:solidFill>
              <a:latin typeface="Arial" pitchFamily="34" charset="0"/>
              <a:cs typeface="Arial" pitchFamily="34" charset="0"/>
            </a:endParaRPr>
          </a:p>
        </p:txBody>
      </p:sp>
      <p:pic>
        <p:nvPicPr>
          <p:cNvPr id="14" name="Picture 1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371600" y="3028950"/>
            <a:ext cx="3383183" cy="527133"/>
          </a:xfrm>
          <a:prstGeom prst="rect">
            <a:avLst/>
          </a:prstGeom>
        </p:spPr>
      </p:pic>
      <p:sp>
        <p:nvSpPr>
          <p:cNvPr id="35" name="Rectangle 34"/>
          <p:cNvSpPr/>
          <p:nvPr/>
        </p:nvSpPr>
        <p:spPr>
          <a:xfrm>
            <a:off x="533400" y="1733550"/>
            <a:ext cx="4572000" cy="3208571"/>
          </a:xfrm>
          <a:prstGeom prst="rect">
            <a:avLst/>
          </a:prstGeom>
          <a:solidFill>
            <a:schemeClr val="bg1">
              <a:lumMod val="50000"/>
              <a:alpha val="77000"/>
            </a:schemeClr>
          </a:solidFill>
        </p:spPr>
        <p:txBody>
          <a:bodyPr wrap="square">
            <a:spAutoFit/>
          </a:bodyPr>
          <a:lstStyle/>
          <a:p>
            <a:pPr algn="ctr"/>
            <a:r>
              <a:rPr lang="en-US" sz="1350" b="1" cap="all" dirty="0" smtClean="0">
                <a:solidFill>
                  <a:schemeClr val="bg1"/>
                </a:solidFill>
                <a:latin typeface="Arial" pitchFamily="34" charset="0"/>
                <a:cs typeface="Arial" pitchFamily="34" charset="0"/>
              </a:rPr>
              <a:t>Enhanced Integrated Data </a:t>
            </a:r>
            <a:endParaRPr lang="en-US" sz="1350"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Dynamic GPS Polling </a:t>
            </a:r>
            <a:endParaRPr lang="en-US" sz="1350"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Conventional Location on PTT </a:t>
            </a:r>
            <a:endParaRPr lang="en-US" sz="1350"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Trunking Location on PTT</a:t>
            </a:r>
            <a:endParaRPr lang="en-US" sz="1350"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Seamless OTAP</a:t>
            </a:r>
            <a:endParaRPr lang="en-US" sz="1350"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Presence </a:t>
            </a:r>
            <a:endParaRPr lang="en-US" sz="1350"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Automatic Pause/Resume Data on Voice Calls </a:t>
            </a:r>
            <a:endParaRPr lang="en-US" sz="1350"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Geo-Fencing </a:t>
            </a:r>
            <a:endParaRPr lang="en-US" sz="1350"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Free-form Text Messaging</a:t>
            </a:r>
            <a:endParaRPr lang="en-US" sz="1350"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Group Text Messages (Broadcast)</a:t>
            </a:r>
            <a:endParaRPr lang="en-US" sz="1350"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Firmware updates over the P25 system</a:t>
            </a:r>
            <a:endParaRPr lang="en-US" sz="1350"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Alias Download</a:t>
            </a:r>
            <a:endParaRPr lang="en-US" sz="1350" cap="all" dirty="0" smtClean="0">
              <a:solidFill>
                <a:schemeClr val="bg1"/>
              </a:solidFill>
              <a:latin typeface="Arial" pitchFamily="34" charset="0"/>
              <a:cs typeface="Arial" pitchFamily="34" charset="0"/>
            </a:endParaRPr>
          </a:p>
          <a:p>
            <a:pPr algn="ctr"/>
            <a:r>
              <a:rPr lang="en-US" sz="1350" b="1" cap="all" dirty="0" smtClean="0">
                <a:solidFill>
                  <a:schemeClr val="bg1"/>
                </a:solidFill>
                <a:latin typeface="Arial" pitchFamily="34" charset="0"/>
                <a:cs typeface="Arial" pitchFamily="34" charset="0"/>
              </a:rPr>
              <a:t>Adaptive Power Control</a:t>
            </a:r>
          </a:p>
          <a:p>
            <a:pPr algn="ctr"/>
            <a:r>
              <a:rPr lang="en-US" sz="1350" b="1" cap="all" dirty="0" smtClean="0">
                <a:solidFill>
                  <a:schemeClr val="bg1"/>
                </a:solidFill>
                <a:latin typeface="Arial" pitchFamily="34" charset="0"/>
                <a:cs typeface="Arial" pitchFamily="34" charset="0"/>
              </a:rPr>
              <a:t>Personnel accountability</a:t>
            </a:r>
            <a:endParaRPr lang="en-US" sz="1350" cap="all"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Shape 1133"/>
          <p:cNvSpPr/>
          <p:nvPr/>
        </p:nvSpPr>
        <p:spPr>
          <a:xfrm>
            <a:off x="0" y="1303913"/>
            <a:ext cx="9144000" cy="3858637"/>
          </a:xfrm>
          <a:prstGeom prst="rect">
            <a:avLst/>
          </a:prstGeom>
          <a:solidFill>
            <a:srgbClr val="BFBFBF"/>
          </a:solidFill>
          <a:ln>
            <a:noFill/>
          </a:ln>
        </p:spPr>
        <p:txBody>
          <a:bodyPr wrap="square" lIns="68575" tIns="34275" rIns="68575" bIns="34275" anchor="ctr" anchorCtr="0">
            <a:noAutofit/>
          </a:bodyPr>
          <a:lstStyle/>
          <a:p>
            <a:pPr marL="0" marR="0" lvl="0" indent="-88900" algn="l" rtl="0">
              <a:lnSpc>
                <a:spcPct val="100000"/>
              </a:lnSpc>
              <a:spcBef>
                <a:spcPts val="0"/>
              </a:spcBef>
              <a:spcAft>
                <a:spcPts val="0"/>
              </a:spcAft>
              <a:buClr>
                <a:srgbClr val="000000"/>
              </a:buClr>
              <a:buFont typeface="Arial"/>
              <a:buNone/>
            </a:pPr>
            <a:endParaRPr sz="1400" b="1" i="0" u="none" strike="noStrike" cap="none" dirty="0">
              <a:solidFill>
                <a:srgbClr val="FFFFFF"/>
              </a:solidFill>
              <a:latin typeface="Arial"/>
              <a:ea typeface="Arial"/>
              <a:cs typeface="Arial"/>
              <a:sym typeface="Arial"/>
            </a:endParaRPr>
          </a:p>
        </p:txBody>
      </p:sp>
      <p:cxnSp>
        <p:nvCxnSpPr>
          <p:cNvPr id="1134" name="Shape 1134"/>
          <p:cNvCxnSpPr/>
          <p:nvPr/>
        </p:nvCxnSpPr>
        <p:spPr>
          <a:xfrm>
            <a:off x="457200" y="4831245"/>
            <a:ext cx="8153400" cy="0"/>
          </a:xfrm>
          <a:prstGeom prst="straightConnector1">
            <a:avLst/>
          </a:prstGeom>
          <a:noFill/>
          <a:ln w="28575" cap="flat" cmpd="sng">
            <a:solidFill>
              <a:srgbClr val="0063BE"/>
            </a:solidFill>
            <a:prstDash val="solid"/>
            <a:miter lim="8000"/>
            <a:headEnd type="none" w="med" len="med"/>
            <a:tailEnd type="none" w="med" len="med"/>
          </a:ln>
        </p:spPr>
      </p:cxnSp>
      <p:sp>
        <p:nvSpPr>
          <p:cNvPr id="1135" name="Shape 1135"/>
          <p:cNvSpPr/>
          <p:nvPr/>
        </p:nvSpPr>
        <p:spPr>
          <a:xfrm>
            <a:off x="0" y="666750"/>
            <a:ext cx="9144000" cy="914399"/>
          </a:xfrm>
          <a:prstGeom prst="rect">
            <a:avLst/>
          </a:prstGeom>
          <a:solidFill>
            <a:srgbClr val="0063BE"/>
          </a:solidFill>
          <a:ln>
            <a:noFill/>
          </a:ln>
        </p:spPr>
        <p:txBody>
          <a:bodyPr wrap="square" lIns="68575" tIns="34275" rIns="68575" bIns="34275" anchor="ctr" anchorCtr="0">
            <a:noAutofit/>
          </a:bodyPr>
          <a:lstStyle/>
          <a:p>
            <a:pPr indent="-28575" algn="ctr">
              <a:buClr>
                <a:srgbClr val="FFFFFF"/>
              </a:buClr>
              <a:buSzPct val="25000"/>
            </a:pPr>
            <a:r>
              <a:rPr lang="en-US" sz="1600" b="1" cap="all" dirty="0" smtClean="0">
                <a:solidFill>
                  <a:schemeClr val="bg1"/>
                </a:solidFill>
              </a:rPr>
              <a:t>Provides Backup PTT capability for ASTRO 25 radios with connectivity through Wi-Fi and/or an external Data Modem and/or a 3rd party </a:t>
            </a:r>
            <a:r>
              <a:rPr lang="en-US" sz="1600" b="1" cap="all" dirty="0" err="1" smtClean="0">
                <a:solidFill>
                  <a:schemeClr val="bg1"/>
                </a:solidFill>
              </a:rPr>
              <a:t>ethernet</a:t>
            </a:r>
            <a:r>
              <a:rPr lang="en-US" sz="1600" b="1" cap="all" dirty="0" smtClean="0">
                <a:solidFill>
                  <a:schemeClr val="bg1"/>
                </a:solidFill>
              </a:rPr>
              <a:t> connected modem (such as Satellite)</a:t>
            </a:r>
          </a:p>
        </p:txBody>
      </p:sp>
      <p:sp>
        <p:nvSpPr>
          <p:cNvPr id="1160" name="Shape 1160"/>
          <p:cNvSpPr txBox="1"/>
          <p:nvPr/>
        </p:nvSpPr>
        <p:spPr>
          <a:xfrm>
            <a:off x="76200" y="73950"/>
            <a:ext cx="8858225" cy="644100"/>
          </a:xfrm>
          <a:prstGeom prst="rect">
            <a:avLst/>
          </a:prstGeom>
          <a:noFill/>
          <a:ln>
            <a:noFill/>
          </a:ln>
        </p:spPr>
        <p:txBody>
          <a:bodyPr wrap="square" lIns="91425" tIns="91425" rIns="91425" bIns="91425" anchor="ctr" anchorCtr="0">
            <a:noAutofit/>
          </a:bodyPr>
          <a:lstStyle/>
          <a:p>
            <a:pPr lvl="0" indent="-139700">
              <a:lnSpc>
                <a:spcPct val="80000"/>
              </a:lnSpc>
              <a:buClr>
                <a:srgbClr val="0063BE"/>
              </a:buClr>
              <a:buSzPct val="100000"/>
            </a:pPr>
            <a:r>
              <a:rPr lang="en-US" sz="3200" b="1" dirty="0" smtClean="0">
                <a:solidFill>
                  <a:srgbClr val="0063BE"/>
                </a:solidFill>
              </a:rPr>
              <a:t>P25 TUNNELING FEATURE </a:t>
            </a:r>
            <a:r>
              <a:rPr lang="en-US" sz="3200" dirty="0" smtClean="0">
                <a:solidFill>
                  <a:srgbClr val="0063BE"/>
                </a:solidFill>
              </a:rPr>
              <a:t>OVERVIEW</a:t>
            </a:r>
            <a:endParaRPr lang="en-US" sz="3000" i="0" u="none" strike="noStrike" cap="none" dirty="0">
              <a:solidFill>
                <a:srgbClr val="0063BE"/>
              </a:solidFill>
              <a:latin typeface="Arial"/>
              <a:ea typeface="Arial"/>
              <a:cs typeface="Arial"/>
              <a:sym typeface="Arial"/>
            </a:endParaRPr>
          </a:p>
        </p:txBody>
      </p:sp>
      <p:sp>
        <p:nvSpPr>
          <p:cNvPr id="8" name="Rectangle 7"/>
          <p:cNvSpPr/>
          <p:nvPr/>
        </p:nvSpPr>
        <p:spPr>
          <a:xfrm>
            <a:off x="1052514" y="1581150"/>
            <a:ext cx="2757486" cy="338554"/>
          </a:xfrm>
          <a:prstGeom prst="rect">
            <a:avLst/>
          </a:prstGeom>
        </p:spPr>
        <p:txBody>
          <a:bodyPr wrap="none">
            <a:spAutoFit/>
          </a:bodyPr>
          <a:lstStyle/>
          <a:p>
            <a:r>
              <a:rPr lang="en-US" sz="1600" b="1" cap="all" dirty="0" smtClean="0">
                <a:solidFill>
                  <a:schemeClr val="accent2"/>
                </a:solidFill>
              </a:rPr>
              <a:t>WAVE-Based Solution </a:t>
            </a:r>
            <a:endParaRPr lang="en-US" sz="1600" b="1" cap="all" dirty="0">
              <a:solidFill>
                <a:schemeClr val="accent2"/>
              </a:solidFill>
            </a:endParaRPr>
          </a:p>
        </p:txBody>
      </p:sp>
      <p:sp>
        <p:nvSpPr>
          <p:cNvPr id="9" name="Rectangle 8"/>
          <p:cNvSpPr/>
          <p:nvPr/>
        </p:nvSpPr>
        <p:spPr>
          <a:xfrm>
            <a:off x="4495800" y="1581150"/>
            <a:ext cx="4600940" cy="338554"/>
          </a:xfrm>
          <a:prstGeom prst="rect">
            <a:avLst/>
          </a:prstGeom>
        </p:spPr>
        <p:txBody>
          <a:bodyPr wrap="none">
            <a:spAutoFit/>
          </a:bodyPr>
          <a:lstStyle/>
          <a:p>
            <a:r>
              <a:rPr lang="en-US" sz="1600" b="1" cap="all" dirty="0" smtClean="0">
                <a:solidFill>
                  <a:schemeClr val="accent2"/>
                </a:solidFill>
              </a:rPr>
              <a:t>P25 Tunneling Additional Capabilities</a:t>
            </a:r>
            <a:endParaRPr lang="en-US" sz="1600" b="1" cap="all" dirty="0">
              <a:solidFill>
                <a:schemeClr val="accent2"/>
              </a:solidFill>
            </a:endParaRPr>
          </a:p>
        </p:txBody>
      </p:sp>
      <p:pic>
        <p:nvPicPr>
          <p:cNvPr id="1028" name="Picture 4" descr="Related image"/>
          <p:cNvPicPr>
            <a:picLocks noChangeAspect="1" noChangeArrowheads="1"/>
          </p:cNvPicPr>
          <p:nvPr/>
        </p:nvPicPr>
        <p:blipFill>
          <a:blip r:embed="rId3">
            <a:clrChange>
              <a:clrFrom>
                <a:srgbClr val="000000">
                  <a:alpha val="0"/>
                </a:srgbClr>
              </a:clrFrom>
              <a:clrTo>
                <a:srgbClr val="000000">
                  <a:alpha val="0"/>
                </a:srgbClr>
              </a:clrTo>
            </a:clrChange>
            <a:lum bright="100000" contrast="100000"/>
          </a:blip>
          <a:srcRect/>
          <a:stretch>
            <a:fillRect/>
          </a:stretch>
        </p:blipFill>
        <p:spPr bwMode="auto">
          <a:xfrm>
            <a:off x="7467600" y="2952750"/>
            <a:ext cx="695325" cy="695325"/>
          </a:xfrm>
          <a:prstGeom prst="rect">
            <a:avLst/>
          </a:prstGeom>
          <a:noFill/>
        </p:spPr>
      </p:pic>
      <p:pic>
        <p:nvPicPr>
          <p:cNvPr id="12" name="Shape 1136" descr="C:\Users\ADELM1\Documents\NA Marketing\Icons\Safer-Cities_PNGs_1211\Tower.png"/>
          <p:cNvPicPr preferRelativeResize="0"/>
          <p:nvPr/>
        </p:nvPicPr>
        <p:blipFill rotWithShape="1">
          <a:blip r:embed="rId4" cstate="print">
            <a:alphaModFix/>
            <a:lum bright="32000"/>
          </a:blip>
          <a:srcRect/>
          <a:stretch/>
        </p:blipFill>
        <p:spPr>
          <a:xfrm>
            <a:off x="6222178" y="1962150"/>
            <a:ext cx="1626422" cy="2667000"/>
          </a:xfrm>
          <a:prstGeom prst="rect">
            <a:avLst/>
          </a:prstGeom>
          <a:noFill/>
          <a:ln>
            <a:noFill/>
          </a:ln>
        </p:spPr>
      </p:pic>
      <p:pic>
        <p:nvPicPr>
          <p:cNvPr id="1030" name="Picture 6" descr="Image result for firstnet logo vector"/>
          <p:cNvPicPr>
            <a:picLocks noChangeAspect="1" noChangeArrowheads="1"/>
          </p:cNvPicPr>
          <p:nvPr/>
        </p:nvPicPr>
        <p:blipFill>
          <a:blip r:embed="rId5">
            <a:lum bright="100000"/>
          </a:blip>
          <a:srcRect/>
          <a:stretch>
            <a:fillRect/>
          </a:stretch>
        </p:blipFill>
        <p:spPr bwMode="auto">
          <a:xfrm>
            <a:off x="5053208" y="2952750"/>
            <a:ext cx="1589240" cy="1104900"/>
          </a:xfrm>
          <a:prstGeom prst="rect">
            <a:avLst/>
          </a:prstGeom>
          <a:noFill/>
        </p:spPr>
      </p:pic>
      <p:sp>
        <p:nvSpPr>
          <p:cNvPr id="35" name="Rectangle 34"/>
          <p:cNvSpPr/>
          <p:nvPr/>
        </p:nvSpPr>
        <p:spPr>
          <a:xfrm>
            <a:off x="4572000" y="1897418"/>
            <a:ext cx="4343400" cy="2893100"/>
          </a:xfrm>
          <a:prstGeom prst="rect">
            <a:avLst/>
          </a:prstGeom>
          <a:solidFill>
            <a:schemeClr val="bg1">
              <a:lumMod val="50000"/>
              <a:alpha val="77000"/>
            </a:schemeClr>
          </a:solidFill>
        </p:spPr>
        <p:txBody>
          <a:bodyPr wrap="square">
            <a:spAutoFit/>
          </a:bodyPr>
          <a:lstStyle/>
          <a:p>
            <a:pPr algn="ctr"/>
            <a:endParaRPr lang="en-US" cap="all" dirty="0" smtClean="0">
              <a:solidFill>
                <a:schemeClr val="bg1"/>
              </a:solidFill>
              <a:latin typeface="Arial" pitchFamily="34" charset="0"/>
              <a:cs typeface="Arial" pitchFamily="34" charset="0"/>
            </a:endParaRPr>
          </a:p>
          <a:p>
            <a:pPr algn="ctr" fontAlgn="t">
              <a:buFont typeface="Arial" pitchFamily="34" charset="0"/>
              <a:buChar char="•"/>
            </a:pPr>
            <a:r>
              <a:rPr lang="en-US" b="1" cap="all" dirty="0" smtClean="0">
                <a:solidFill>
                  <a:schemeClr val="bg1"/>
                </a:solidFill>
              </a:rPr>
              <a:t>Individual (Private) Call</a:t>
            </a:r>
          </a:p>
          <a:p>
            <a:pPr algn="ctr" fontAlgn="t">
              <a:buFont typeface="Arial" pitchFamily="34" charset="0"/>
              <a:buChar char="•"/>
            </a:pPr>
            <a:r>
              <a:rPr lang="en-US" b="1" cap="all" dirty="0" smtClean="0">
                <a:solidFill>
                  <a:schemeClr val="bg1"/>
                </a:solidFill>
              </a:rPr>
              <a:t>Priority Monitor Scan</a:t>
            </a:r>
          </a:p>
          <a:p>
            <a:pPr algn="ctr" fontAlgn="t">
              <a:buFont typeface="Arial" pitchFamily="34" charset="0"/>
              <a:buChar char="•"/>
            </a:pPr>
            <a:r>
              <a:rPr lang="en-US" b="1" cap="all" dirty="0" smtClean="0">
                <a:solidFill>
                  <a:schemeClr val="bg1"/>
                </a:solidFill>
              </a:rPr>
              <a:t>Radio Interrupt/Console Takeover</a:t>
            </a:r>
          </a:p>
          <a:p>
            <a:pPr algn="ctr" fontAlgn="t">
              <a:buFont typeface="Arial" pitchFamily="34" charset="0"/>
              <a:buChar char="•"/>
            </a:pPr>
            <a:r>
              <a:rPr lang="en-US" b="1" cap="all" dirty="0" smtClean="0">
                <a:solidFill>
                  <a:schemeClr val="bg1"/>
                </a:solidFill>
              </a:rPr>
              <a:t>FDMA/TDMA to/from LMR System</a:t>
            </a:r>
          </a:p>
          <a:p>
            <a:pPr algn="ctr" fontAlgn="t">
              <a:buFont typeface="Arial" pitchFamily="34" charset="0"/>
              <a:buChar char="•"/>
            </a:pPr>
            <a:r>
              <a:rPr lang="en-US" b="1" cap="all" dirty="0" smtClean="0">
                <a:solidFill>
                  <a:schemeClr val="bg1"/>
                </a:solidFill>
              </a:rPr>
              <a:t>Call Alert</a:t>
            </a:r>
          </a:p>
          <a:p>
            <a:pPr algn="ctr" fontAlgn="t">
              <a:buFont typeface="Arial" pitchFamily="34" charset="0"/>
              <a:buChar char="•"/>
            </a:pPr>
            <a:r>
              <a:rPr lang="en-US" b="1" cap="all" dirty="0" smtClean="0">
                <a:solidFill>
                  <a:schemeClr val="bg1"/>
                </a:solidFill>
              </a:rPr>
              <a:t>Status Update</a:t>
            </a:r>
          </a:p>
          <a:p>
            <a:pPr algn="ctr" fontAlgn="t">
              <a:buFont typeface="Arial" pitchFamily="34" charset="0"/>
              <a:buChar char="•"/>
            </a:pPr>
            <a:r>
              <a:rPr lang="en-US" b="1" cap="all" dirty="0" smtClean="0">
                <a:solidFill>
                  <a:schemeClr val="bg1"/>
                </a:solidFill>
              </a:rPr>
              <a:t>Remote Monitor</a:t>
            </a:r>
          </a:p>
          <a:p>
            <a:pPr algn="ctr" fontAlgn="t">
              <a:buFont typeface="Arial" pitchFamily="34" charset="0"/>
              <a:buChar char="•"/>
            </a:pPr>
            <a:r>
              <a:rPr lang="en-US" b="1" cap="all" dirty="0" smtClean="0">
                <a:solidFill>
                  <a:schemeClr val="bg1"/>
                </a:solidFill>
              </a:rPr>
              <a:t>Radio Authentication</a:t>
            </a:r>
          </a:p>
          <a:p>
            <a:pPr algn="ctr" fontAlgn="t">
              <a:buFont typeface="Arial" pitchFamily="34" charset="0"/>
              <a:buChar char="•"/>
            </a:pPr>
            <a:r>
              <a:rPr lang="en-US" b="1" cap="all" dirty="0" smtClean="0">
                <a:solidFill>
                  <a:schemeClr val="bg1"/>
                </a:solidFill>
              </a:rPr>
              <a:t>Agency Groups</a:t>
            </a:r>
          </a:p>
          <a:p>
            <a:pPr algn="ctr" fontAlgn="t">
              <a:buFont typeface="Arial" pitchFamily="34" charset="0"/>
              <a:buChar char="•"/>
            </a:pPr>
            <a:r>
              <a:rPr lang="en-US" b="1" cap="all" dirty="0" smtClean="0">
                <a:solidFill>
                  <a:schemeClr val="bg1"/>
                </a:solidFill>
              </a:rPr>
              <a:t>Radio Inhibit / </a:t>
            </a:r>
            <a:r>
              <a:rPr lang="en-US" b="1" cap="all" dirty="0" err="1" smtClean="0">
                <a:solidFill>
                  <a:schemeClr val="bg1"/>
                </a:solidFill>
              </a:rPr>
              <a:t>Uninhibit</a:t>
            </a:r>
            <a:endParaRPr lang="en-US" b="1" cap="all" dirty="0" smtClean="0">
              <a:solidFill>
                <a:schemeClr val="bg1"/>
              </a:solidFill>
            </a:endParaRPr>
          </a:p>
          <a:p>
            <a:pPr algn="ctr" fontAlgn="t">
              <a:buFont typeface="Arial" pitchFamily="34" charset="0"/>
              <a:buChar char="•"/>
            </a:pPr>
            <a:r>
              <a:rPr lang="en-US" b="1" cap="all" dirty="0" smtClean="0">
                <a:solidFill>
                  <a:schemeClr val="bg1"/>
                </a:solidFill>
              </a:rPr>
              <a:t>Dynamic Regrouping</a:t>
            </a:r>
          </a:p>
          <a:p>
            <a:pPr algn="ctr"/>
            <a:endParaRPr lang="en-US" cap="all" dirty="0">
              <a:solidFill>
                <a:schemeClr val="bg1"/>
              </a:solidFill>
              <a:latin typeface="Arial" pitchFamily="34" charset="0"/>
              <a:cs typeface="Arial" pitchFamily="34" charset="0"/>
            </a:endParaRPr>
          </a:p>
        </p:txBody>
      </p:sp>
      <p:pic>
        <p:nvPicPr>
          <p:cNvPr id="14" name="Shape 1184"/>
          <p:cNvPicPr preferRelativeResize="0"/>
          <p:nvPr/>
        </p:nvPicPr>
        <p:blipFill rotWithShape="1">
          <a:blip r:embed="rId6">
            <a:alphaModFix/>
          </a:blip>
          <a:srcRect l="26133" r="24585"/>
          <a:stretch/>
        </p:blipFill>
        <p:spPr>
          <a:xfrm>
            <a:off x="1066800" y="2038350"/>
            <a:ext cx="2514600" cy="2514600"/>
          </a:xfrm>
          <a:prstGeom prst="rect">
            <a:avLst/>
          </a:prstGeom>
          <a:noFill/>
          <a:ln>
            <a:noFill/>
          </a:ln>
        </p:spPr>
      </p:pic>
      <p:sp>
        <p:nvSpPr>
          <p:cNvPr id="34" name="Rectangle 33"/>
          <p:cNvSpPr/>
          <p:nvPr/>
        </p:nvSpPr>
        <p:spPr>
          <a:xfrm>
            <a:off x="228600" y="1885950"/>
            <a:ext cx="4267200" cy="2877711"/>
          </a:xfrm>
          <a:prstGeom prst="rect">
            <a:avLst/>
          </a:prstGeom>
          <a:solidFill>
            <a:schemeClr val="bg1">
              <a:lumMod val="50000"/>
              <a:alpha val="77000"/>
            </a:schemeClr>
          </a:solidFill>
        </p:spPr>
        <p:txBody>
          <a:bodyPr wrap="square">
            <a:spAutoFit/>
          </a:bodyPr>
          <a:lstStyle/>
          <a:p>
            <a:pPr algn="ctr"/>
            <a:endParaRPr lang="en-US" sz="1350" b="1" cap="all" dirty="0" smtClean="0">
              <a:solidFill>
                <a:schemeClr val="bg1"/>
              </a:solidFill>
              <a:latin typeface="Arial" pitchFamily="34" charset="0"/>
              <a:cs typeface="Arial" pitchFamily="34" charset="0"/>
            </a:endParaRPr>
          </a:p>
          <a:p>
            <a:pPr algn="ctr"/>
            <a:endParaRPr lang="en-US" sz="1350" b="1" cap="all" dirty="0" smtClean="0">
              <a:solidFill>
                <a:schemeClr val="bg1"/>
              </a:solidFill>
              <a:latin typeface="Arial" pitchFamily="34" charset="0"/>
              <a:cs typeface="Arial" pitchFamily="34" charset="0"/>
            </a:endParaRPr>
          </a:p>
          <a:p>
            <a:pPr algn="ctr" fontAlgn="t">
              <a:buFont typeface="Arial" pitchFamily="34" charset="0"/>
              <a:buChar char="•"/>
            </a:pPr>
            <a:r>
              <a:rPr lang="en-US" b="1" cap="all" dirty="0" err="1" smtClean="0">
                <a:solidFill>
                  <a:schemeClr val="bg1"/>
                </a:solidFill>
              </a:rPr>
              <a:t>Talkgroup</a:t>
            </a:r>
            <a:r>
              <a:rPr lang="en-US" b="1" cap="all" dirty="0" smtClean="0">
                <a:solidFill>
                  <a:schemeClr val="bg1"/>
                </a:solidFill>
              </a:rPr>
              <a:t> Calls (Clear &amp; Encrypted)</a:t>
            </a:r>
          </a:p>
          <a:p>
            <a:pPr algn="ctr" fontAlgn="t">
              <a:buFont typeface="Arial" pitchFamily="34" charset="0"/>
              <a:buChar char="•"/>
            </a:pPr>
            <a:r>
              <a:rPr lang="en-US" b="1" cap="all" dirty="0" smtClean="0">
                <a:solidFill>
                  <a:schemeClr val="bg1"/>
                </a:solidFill>
              </a:rPr>
              <a:t>Emergency Call / Emergency Alarm</a:t>
            </a:r>
          </a:p>
          <a:p>
            <a:pPr algn="ctr" fontAlgn="t">
              <a:buFont typeface="Arial" pitchFamily="34" charset="0"/>
              <a:buChar char="•"/>
            </a:pPr>
            <a:r>
              <a:rPr lang="en-US" b="1" cap="all" dirty="0" smtClean="0">
                <a:solidFill>
                  <a:schemeClr val="bg1"/>
                </a:solidFill>
              </a:rPr>
              <a:t>End to End LMR Encrypted Group Calls</a:t>
            </a:r>
          </a:p>
          <a:p>
            <a:pPr algn="ctr" fontAlgn="t">
              <a:buFont typeface="Arial" pitchFamily="34" charset="0"/>
              <a:buChar char="•"/>
            </a:pPr>
            <a:r>
              <a:rPr lang="en-US" b="1" cap="all" dirty="0" smtClean="0">
                <a:solidFill>
                  <a:schemeClr val="bg1"/>
                </a:solidFill>
              </a:rPr>
              <a:t>Interoperability w/LMR Encrypted Group Call</a:t>
            </a:r>
          </a:p>
          <a:p>
            <a:pPr algn="ctr" fontAlgn="t">
              <a:buFont typeface="Arial" pitchFamily="34" charset="0"/>
              <a:buChar char="•"/>
            </a:pPr>
            <a:r>
              <a:rPr lang="en-US" b="1" cap="all" dirty="0" smtClean="0">
                <a:solidFill>
                  <a:schemeClr val="bg1"/>
                </a:solidFill>
              </a:rPr>
              <a:t>Radio Alias (PTT ID)</a:t>
            </a:r>
          </a:p>
          <a:p>
            <a:pPr algn="ctr" fontAlgn="t">
              <a:buFont typeface="Arial" pitchFamily="34" charset="0"/>
              <a:buChar char="•"/>
            </a:pPr>
            <a:r>
              <a:rPr lang="en-US" b="1" cap="all" dirty="0" smtClean="0">
                <a:solidFill>
                  <a:schemeClr val="bg1"/>
                </a:solidFill>
              </a:rPr>
              <a:t>Group Regrouping</a:t>
            </a:r>
          </a:p>
          <a:p>
            <a:pPr algn="ctr" fontAlgn="t">
              <a:buFont typeface="Arial" pitchFamily="34" charset="0"/>
              <a:buChar char="•"/>
            </a:pPr>
            <a:r>
              <a:rPr lang="en-US" b="1" cap="all" dirty="0" smtClean="0">
                <a:solidFill>
                  <a:schemeClr val="bg1"/>
                </a:solidFill>
              </a:rPr>
              <a:t>Audio Interrupt</a:t>
            </a:r>
          </a:p>
          <a:p>
            <a:pPr lvl="0" algn="ctr">
              <a:buFont typeface="Arial" pitchFamily="34" charset="0"/>
              <a:buChar char="•"/>
            </a:pPr>
            <a:r>
              <a:rPr lang="en-US" b="1" cap="all" dirty="0" err="1" smtClean="0">
                <a:solidFill>
                  <a:schemeClr val="bg1"/>
                </a:solidFill>
              </a:rPr>
              <a:t>Multigroup</a:t>
            </a:r>
            <a:r>
              <a:rPr lang="en-US" b="1" cap="all" dirty="0" smtClean="0">
                <a:solidFill>
                  <a:schemeClr val="bg1"/>
                </a:solidFill>
              </a:rPr>
              <a:t> Calls</a:t>
            </a:r>
          </a:p>
          <a:p>
            <a:pPr lvl="0" algn="ctr">
              <a:buFont typeface="Arial" pitchFamily="34" charset="0"/>
              <a:buChar char="•"/>
            </a:pPr>
            <a:endParaRPr lang="en-US" b="1" cap="all" dirty="0" smtClean="0">
              <a:solidFill>
                <a:schemeClr val="bg1"/>
              </a:solidFill>
            </a:endParaRPr>
          </a:p>
          <a:p>
            <a:pPr lvl="0" algn="ctr">
              <a:buFont typeface="Arial" pitchFamily="34" charset="0"/>
              <a:buChar char="•"/>
            </a:pPr>
            <a:endParaRPr lang="en-US" b="1" cap="all"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pic>
        <p:nvPicPr>
          <p:cNvPr id="10" name="Picture 9" descr="giphy.gif"/>
          <p:cNvPicPr>
            <a:picLocks noChangeAspect="1"/>
          </p:cNvPicPr>
          <p:nvPr/>
        </p:nvPicPr>
        <p:blipFill>
          <a:blip r:embed="rId3"/>
          <a:stretch>
            <a:fillRect/>
          </a:stretch>
        </p:blipFill>
        <p:spPr>
          <a:xfrm>
            <a:off x="0" y="-1"/>
            <a:ext cx="9144000" cy="5113087"/>
          </a:xfrm>
          <a:prstGeom prst="rect">
            <a:avLst/>
          </a:prstGeom>
        </p:spPr>
      </p:pic>
      <p:grpSp>
        <p:nvGrpSpPr>
          <p:cNvPr id="2" name="Shape 1172"/>
          <p:cNvGrpSpPr/>
          <p:nvPr/>
        </p:nvGrpSpPr>
        <p:grpSpPr>
          <a:xfrm>
            <a:off x="0" y="3360150"/>
            <a:ext cx="9144000" cy="1783350"/>
            <a:chOff x="0" y="4480322"/>
            <a:chExt cx="12192000" cy="2377800"/>
          </a:xfrm>
        </p:grpSpPr>
        <p:sp>
          <p:nvSpPr>
            <p:cNvPr id="1174" name="Shape 1174"/>
            <p:cNvSpPr/>
            <p:nvPr/>
          </p:nvSpPr>
          <p:spPr>
            <a:xfrm>
              <a:off x="0" y="4480322"/>
              <a:ext cx="12192000" cy="2377800"/>
            </a:xfrm>
            <a:prstGeom prst="rect">
              <a:avLst/>
            </a:prstGeom>
            <a:solidFill>
              <a:srgbClr val="FFFFFF"/>
            </a:solidFill>
            <a:ln>
              <a:noFill/>
            </a:ln>
          </p:spPr>
          <p:txBody>
            <a:bodyPr spcFirstLastPara="1" wrap="square" lIns="91425" tIns="45700" rIns="91425" bIns="45700" anchor="ctr" anchorCtr="0">
              <a:noAutofit/>
            </a:bodyPr>
            <a:lstStyle/>
            <a:p>
              <a:pPr algn="ctr">
                <a:buClr>
                  <a:schemeClr val="lt1"/>
                </a:buClr>
                <a:buSzPts val="1800"/>
              </a:pPr>
              <a:endParaRPr dirty="0">
                <a:solidFill>
                  <a:srgbClr val="FFFFFF"/>
                </a:solidFill>
              </a:endParaRPr>
            </a:p>
          </p:txBody>
        </p:sp>
        <p:pic>
          <p:nvPicPr>
            <p:cNvPr id="1175" name="Shape 1175"/>
            <p:cNvPicPr preferRelativeResize="0"/>
            <p:nvPr/>
          </p:nvPicPr>
          <p:blipFill rotWithShape="1">
            <a:blip r:embed="rId4">
              <a:alphaModFix/>
            </a:blip>
            <a:srcRect/>
            <a:stretch/>
          </p:blipFill>
          <p:spPr>
            <a:xfrm>
              <a:off x="522515" y="6079564"/>
              <a:ext cx="3460589" cy="388060"/>
            </a:xfrm>
            <a:prstGeom prst="rect">
              <a:avLst/>
            </a:prstGeom>
            <a:noFill/>
            <a:ln>
              <a:noFill/>
            </a:ln>
          </p:spPr>
        </p:pic>
      </p:grpSp>
      <p:sp>
        <p:nvSpPr>
          <p:cNvPr id="1176" name="Shape 1176"/>
          <p:cNvSpPr txBox="1"/>
          <p:nvPr/>
        </p:nvSpPr>
        <p:spPr>
          <a:xfrm>
            <a:off x="1828800" y="3508277"/>
            <a:ext cx="8763000" cy="433800"/>
          </a:xfrm>
          <a:prstGeom prst="rect">
            <a:avLst/>
          </a:prstGeom>
          <a:noFill/>
          <a:ln>
            <a:noFill/>
          </a:ln>
        </p:spPr>
        <p:txBody>
          <a:bodyPr spcFirstLastPara="1" wrap="square" lIns="68569" tIns="34275" rIns="68569" bIns="34275" anchor="b" anchorCtr="0">
            <a:noAutofit/>
          </a:bodyPr>
          <a:lstStyle/>
          <a:p>
            <a:r>
              <a:rPr lang="en-US" sz="2400" dirty="0" smtClean="0">
                <a:solidFill>
                  <a:schemeClr val="tx1"/>
                </a:solidFill>
              </a:rPr>
              <a:t>THANK YOU</a:t>
            </a:r>
            <a:r>
              <a:rPr lang="en-US" sz="2400" b="1" dirty="0" smtClean="0">
                <a:solidFill>
                  <a:schemeClr val="tx1"/>
                </a:solidFill>
              </a:rPr>
              <a:t>. WE APPRECIATE WHAT YOU DO. </a:t>
            </a:r>
            <a:endParaRPr lang="en-US" sz="2400" b="1" cap="all" dirty="0">
              <a:solidFill>
                <a:schemeClr val="tx1"/>
              </a:solidFill>
            </a:endParaRPr>
          </a:p>
        </p:txBody>
      </p:sp>
      <p:sp>
        <p:nvSpPr>
          <p:cNvPr id="1177" name="Shape 1177"/>
          <p:cNvSpPr txBox="1"/>
          <p:nvPr/>
        </p:nvSpPr>
        <p:spPr>
          <a:xfrm>
            <a:off x="1278694" y="3967725"/>
            <a:ext cx="7541550" cy="349650"/>
          </a:xfrm>
          <a:prstGeom prst="rect">
            <a:avLst/>
          </a:prstGeom>
          <a:noFill/>
          <a:ln>
            <a:noFill/>
          </a:ln>
        </p:spPr>
        <p:txBody>
          <a:bodyPr spcFirstLastPara="1" wrap="square" lIns="68569" tIns="34275" rIns="68569" bIns="34275" anchor="t" anchorCtr="0">
            <a:noAutofit/>
          </a:bodyPr>
          <a:lstStyle/>
          <a:p>
            <a:pPr lvl="0" algn="r">
              <a:lnSpc>
                <a:spcPct val="75000"/>
              </a:lnSpc>
              <a:buClr>
                <a:srgbClr val="0063BE"/>
              </a:buClr>
              <a:buSzPts val="2300"/>
            </a:pPr>
            <a:r>
              <a:rPr lang="en-US" sz="1500" b="1" dirty="0" smtClean="0">
                <a:solidFill>
                  <a:srgbClr val="002060"/>
                </a:solidFill>
              </a:rPr>
              <a:t>SEAN ERIKSEN </a:t>
            </a:r>
          </a:p>
          <a:p>
            <a:pPr lvl="0" algn="r">
              <a:lnSpc>
                <a:spcPct val="75000"/>
              </a:lnSpc>
              <a:buClr>
                <a:srgbClr val="0063BE"/>
              </a:buClr>
              <a:buSzPts val="2300"/>
            </a:pPr>
            <a:r>
              <a:rPr lang="en-US" sz="1500" dirty="0" smtClean="0">
                <a:solidFill>
                  <a:srgbClr val="A5A5A5"/>
                </a:solidFill>
              </a:rPr>
              <a:t>ASTRO </a:t>
            </a:r>
            <a:r>
              <a:rPr lang="en-US" sz="1600" cap="all" dirty="0" smtClean="0">
                <a:solidFill>
                  <a:schemeClr val="bg1">
                    <a:lumMod val="65000"/>
                  </a:schemeClr>
                </a:solidFill>
              </a:rPr>
              <a:t>Subscribers I Accessories I DEVICES</a:t>
            </a:r>
          </a:p>
          <a:p>
            <a:pPr algn="r">
              <a:lnSpc>
                <a:spcPct val="75000"/>
              </a:lnSpc>
              <a:buClr>
                <a:srgbClr val="0063BE"/>
              </a:buClr>
              <a:buSzPts val="2300"/>
            </a:pPr>
            <a:r>
              <a:rPr lang="en-US" sz="1600" b="1" cap="all" dirty="0" smtClean="0">
                <a:solidFill>
                  <a:schemeClr val="bg1">
                    <a:lumMod val="65000"/>
                  </a:schemeClr>
                </a:solidFill>
              </a:rPr>
              <a:t> </a:t>
            </a:r>
            <a:r>
              <a:rPr lang="en-US" sz="1600" b="1" cap="all" dirty="0" smtClean="0">
                <a:solidFill>
                  <a:schemeClr val="accent3">
                    <a:lumMod val="50000"/>
                    <a:lumOff val="50000"/>
                  </a:schemeClr>
                </a:solidFill>
              </a:rPr>
              <a:t>SPRINGFIELD, ILLINOIS | STARCOM21 USER GROUP</a:t>
            </a:r>
          </a:p>
          <a:p>
            <a:pPr lvl="0" algn="r">
              <a:lnSpc>
                <a:spcPct val="75000"/>
              </a:lnSpc>
              <a:buClr>
                <a:srgbClr val="0063BE"/>
              </a:buClr>
              <a:buSzPts val="2300"/>
            </a:pPr>
            <a:endParaRPr lang="en-US" sz="1500" dirty="0" smtClean="0">
              <a:solidFill>
                <a:srgbClr val="A5A5A5"/>
              </a:solidFill>
            </a:endParaRPr>
          </a:p>
          <a:p>
            <a:pPr algn="r">
              <a:lnSpc>
                <a:spcPct val="75000"/>
              </a:lnSpc>
              <a:buClr>
                <a:srgbClr val="0063BE"/>
              </a:buClr>
              <a:buSzPts val="2300"/>
            </a:pPr>
            <a:endParaRPr sz="1500" dirty="0">
              <a:solidFill>
                <a:srgbClr val="A5A5A5"/>
              </a:solidFill>
            </a:endParaRPr>
          </a:p>
        </p:txBody>
      </p:sp>
      <p:sp>
        <p:nvSpPr>
          <p:cNvPr id="11" name="Rounded Rectangle 10"/>
          <p:cNvSpPr/>
          <p:nvPr/>
        </p:nvSpPr>
        <p:spPr>
          <a:xfrm>
            <a:off x="304800" y="971550"/>
            <a:ext cx="4267200" cy="1676400"/>
          </a:xfrm>
          <a:prstGeom prst="roundRect">
            <a:avLst/>
          </a:prstGeom>
          <a:solidFill>
            <a:schemeClr val="bg1">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Image result for 9-1-1 fox logo"/>
          <p:cNvPicPr>
            <a:picLocks noChangeAspect="1" noChangeArrowheads="1"/>
          </p:cNvPicPr>
          <p:nvPr/>
        </p:nvPicPr>
        <p:blipFill>
          <a:blip r:embed="rId5">
            <a:lum bright="100000"/>
          </a:blip>
          <a:stretch>
            <a:fillRect/>
          </a:stretch>
        </p:blipFill>
        <p:spPr bwMode="auto">
          <a:xfrm>
            <a:off x="-1066800" y="895350"/>
            <a:ext cx="7010400" cy="1869440"/>
          </a:xfrm>
          <a:prstGeom prst="rect">
            <a:avLst/>
          </a:prstGeom>
          <a:noFill/>
          <a:ln>
            <a:noFill/>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4_CONTENT SLIDES">
  <a:themeElements>
    <a:clrScheme name="ONE VISION">
      <a:dk1>
        <a:srgbClr val="000000"/>
      </a:dk1>
      <a:lt1>
        <a:srgbClr val="FFFFFF"/>
      </a:lt1>
      <a:dk2>
        <a:srgbClr val="000000"/>
      </a:dk2>
      <a:lt2>
        <a:srgbClr val="0063BE"/>
      </a:lt2>
      <a:accent1>
        <a:srgbClr val="0063BE"/>
      </a:accent1>
      <a:accent2>
        <a:srgbClr val="FFFFFF"/>
      </a:accent2>
      <a:accent3>
        <a:srgbClr val="000000"/>
      </a:accent3>
      <a:accent4>
        <a:srgbClr val="AAB7DB"/>
      </a:accent4>
      <a:accent5>
        <a:srgbClr val="FF7900"/>
      </a:accent5>
      <a:accent6>
        <a:srgbClr val="AAB300"/>
      </a:accent6>
      <a:hlink>
        <a:srgbClr val="0563C1"/>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SECTION SLIDES 2">
  <a:themeElements>
    <a:clrScheme name="ONE VISION">
      <a:dk1>
        <a:srgbClr val="000000"/>
      </a:dk1>
      <a:lt1>
        <a:srgbClr val="FFFFFF"/>
      </a:lt1>
      <a:dk2>
        <a:srgbClr val="000000"/>
      </a:dk2>
      <a:lt2>
        <a:srgbClr val="0063BE"/>
      </a:lt2>
      <a:accent1>
        <a:srgbClr val="0063BE"/>
      </a:accent1>
      <a:accent2>
        <a:srgbClr val="FFFFFF"/>
      </a:accent2>
      <a:accent3>
        <a:srgbClr val="000000"/>
      </a:accent3>
      <a:accent4>
        <a:srgbClr val="AAB7DB"/>
      </a:accent4>
      <a:accent5>
        <a:srgbClr val="FF7900"/>
      </a:accent5>
      <a:accent6>
        <a:srgbClr val="AAB300"/>
      </a:accent6>
      <a:hlink>
        <a:srgbClr val="0563C1"/>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42488</TotalTime>
  <Words>1187</Words>
  <Application>Microsoft Office PowerPoint</Application>
  <PresentationFormat>On-screen Show (16:9)</PresentationFormat>
  <Paragraphs>229</Paragraphs>
  <Slides>9</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vt:i4>
      </vt:variant>
    </vt:vector>
  </HeadingPairs>
  <TitlesOfParts>
    <vt:vector size="20" baseType="lpstr">
      <vt:lpstr>Arial</vt:lpstr>
      <vt:lpstr>Arial Narrow</vt:lpstr>
      <vt:lpstr>Arial Unicode MS</vt:lpstr>
      <vt:lpstr>Georgia</vt:lpstr>
      <vt:lpstr>Calibri</vt:lpstr>
      <vt:lpstr>Roboto Condensed</vt:lpstr>
      <vt:lpstr>Open Sans</vt:lpstr>
      <vt:lpstr>Merriweather Sans</vt:lpstr>
      <vt:lpstr>Lucida Grande</vt:lpstr>
      <vt:lpstr>4_CONTENT SLIDES</vt:lpstr>
      <vt:lpstr>5_SECTION SLIDES 2</vt:lpstr>
      <vt:lpstr>Slide 1</vt:lpstr>
      <vt:lpstr>Slide 2</vt:lpstr>
      <vt:lpstr>Slide 3</vt:lpstr>
      <vt:lpstr>Slide 4</vt:lpstr>
      <vt:lpstr>Slide 5</vt:lpstr>
      <vt:lpstr>Slide 6</vt:lpstr>
      <vt:lpstr>Slide 7</vt:lpstr>
      <vt:lpstr>Slide 8</vt:lpstr>
      <vt:lpstr>Slide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CRITICAL MOBILITY AND DEVICES TEAM</dc:title>
  <dc:creator>Jason Weihrich</dc:creator>
  <cp:lastModifiedBy>csp021</cp:lastModifiedBy>
  <cp:revision>708</cp:revision>
  <dcterms:modified xsi:type="dcterms:W3CDTF">2018-08-20T12:00:11Z</dcterms:modified>
</cp:coreProperties>
</file>