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Layouts/slideLayout18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76.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theme/theme2.xml" ContentType="application/vnd.openxmlformats-officedocument.theme+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4" r:id="rId1"/>
    <p:sldMasterId id="2147484286" r:id="rId2"/>
    <p:sldMasterId id="2147484298" r:id="rId3"/>
  </p:sldMasterIdLst>
  <p:notesMasterIdLst>
    <p:notesMasterId r:id="rId21"/>
  </p:notesMasterIdLst>
  <p:sldIdLst>
    <p:sldId id="326" r:id="rId4"/>
    <p:sldId id="623" r:id="rId5"/>
    <p:sldId id="678" r:id="rId6"/>
    <p:sldId id="648" r:id="rId7"/>
    <p:sldId id="637" r:id="rId8"/>
    <p:sldId id="640" r:id="rId9"/>
    <p:sldId id="642" r:id="rId10"/>
    <p:sldId id="661" r:id="rId11"/>
    <p:sldId id="643" r:id="rId12"/>
    <p:sldId id="644" r:id="rId13"/>
    <p:sldId id="645" r:id="rId14"/>
    <p:sldId id="668" r:id="rId15"/>
    <p:sldId id="669" r:id="rId16"/>
    <p:sldId id="672" r:id="rId17"/>
    <p:sldId id="673" r:id="rId18"/>
    <p:sldId id="537" r:id="rId19"/>
    <p:sldId id="582"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C1C2A"/>
    <a:srgbClr val="FFFFE2"/>
    <a:srgbClr val="70FA50"/>
    <a:srgbClr val="97FF97"/>
    <a:srgbClr val="0066FF"/>
    <a:srgbClr val="78B123"/>
    <a:srgbClr val="0A38FE"/>
    <a:srgbClr val="FFFFCC"/>
    <a:srgbClr val="515C32"/>
    <a:srgbClr val="5A663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1" autoAdjust="0"/>
    <p:restoredTop sz="91281" autoAdjust="0"/>
  </p:normalViewPr>
  <p:slideViewPr>
    <p:cSldViewPr snapToGrid="0">
      <p:cViewPr varScale="1">
        <p:scale>
          <a:sx n="83" d="100"/>
          <a:sy n="83" d="100"/>
        </p:scale>
        <p:origin x="-1560" y="-246"/>
      </p:cViewPr>
      <p:guideLst>
        <p:guide orient="horz" pos="2160"/>
        <p:guide pos="2880"/>
      </p:guideLst>
    </p:cSldViewPr>
  </p:slideViewPr>
  <p:outlineViewPr>
    <p:cViewPr>
      <p:scale>
        <a:sx n="33" d="100"/>
        <a:sy n="33" d="100"/>
      </p:scale>
      <p:origin x="0" y="-11532"/>
    </p:cViewPr>
  </p:outlineViewPr>
  <p:notesTextViewPr>
    <p:cViewPr>
      <p:scale>
        <a:sx n="3" d="2"/>
        <a:sy n="3" d="2"/>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C6B02CD-42CE-4D43-AD94-D8946C8AC4D5}" type="datetimeFigureOut">
              <a:rPr lang="en-US"/>
              <a:pPr>
                <a:defRPr/>
              </a:pPr>
              <a:t>6/25/2018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3DD5663-C789-47B4-9010-E7585683815A}" type="slidenum">
              <a:rPr lang="en-US"/>
              <a:pPr>
                <a:defRPr/>
              </a:pPr>
              <a:t>‹#›</a:t>
            </a:fld>
            <a:endParaRPr lang="en-US" dirty="0"/>
          </a:p>
        </p:txBody>
      </p:sp>
    </p:spTree>
    <p:extLst>
      <p:ext uri="{BB962C8B-B14F-4D97-AF65-F5344CB8AC3E}">
        <p14:creationId xmlns:p14="http://schemas.microsoft.com/office/powerpoint/2010/main" xmlns="" val="690588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DD5663-C789-47B4-9010-E7585683815A}" type="slidenum">
              <a:rPr lang="en-US" smtClean="0"/>
              <a:pPr>
                <a:defRPr/>
              </a:pPr>
              <a:t>1</a:t>
            </a:fld>
            <a:endParaRPr lang="en-US" dirty="0"/>
          </a:p>
        </p:txBody>
      </p:sp>
    </p:spTree>
    <p:extLst>
      <p:ext uri="{BB962C8B-B14F-4D97-AF65-F5344CB8AC3E}">
        <p14:creationId xmlns:p14="http://schemas.microsoft.com/office/powerpoint/2010/main" xmlns="" val="242590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ヒラギノ角ゴ Pro W3"/>
              </a:rPr>
              <a:t>Key differences: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ea typeface="ヒラギノ角ゴ Pro W3"/>
              </a:rPr>
              <a:t>Data</a:t>
            </a:r>
            <a:r>
              <a:rPr lang="en-US">
                <a:ea typeface="ヒラギノ角ゴ Pro W3"/>
              </a:rPr>
              <a:t> </a:t>
            </a:r>
            <a:r>
              <a:rPr lang="en-US" b="1" baseline="0" dirty="0">
                <a:ea typeface="ヒラギノ角ゴ Pro W3"/>
              </a:rPr>
              <a:t>Network, </a:t>
            </a:r>
            <a:r>
              <a:rPr lang="en-US" dirty="0">
                <a:ea typeface="ヒラギノ角ゴ Pro W3"/>
              </a:rPr>
              <a:t>Mission critical voice will</a:t>
            </a:r>
            <a:r>
              <a:rPr lang="en-US" baseline="0" dirty="0">
                <a:ea typeface="ヒラギノ角ゴ Pro W3"/>
              </a:rPr>
              <a:t> remain </a:t>
            </a:r>
            <a:r>
              <a:rPr lang="en-US" baseline="0">
                <a:ea typeface="ヒラギノ角ゴ Pro W3"/>
              </a:rPr>
              <a:t>on LMR</a:t>
            </a:r>
            <a:r>
              <a:rPr lang="en-US">
                <a:ea typeface="ヒラギノ角ゴ Pro W3"/>
              </a:rPr>
              <a:t> </a:t>
            </a:r>
            <a:r>
              <a:rPr lang="en-US" baseline="0">
                <a:ea typeface="ヒラギノ角ゴ Pro W3"/>
              </a:rPr>
              <a:t>. </a:t>
            </a:r>
            <a:r>
              <a:rPr lang="en-US" baseline="0" dirty="0">
                <a:ea typeface="ヒラギノ角ゴ Pro W3"/>
              </a:rPr>
              <a:t>While LTE might evolve to allow for mission critical voice, it currently isn’t the top priority of FirstNet – Data </a:t>
            </a:r>
            <a:r>
              <a:rPr lang="en-US" baseline="0">
                <a:ea typeface="ヒラギノ角ゴ Pro W3"/>
              </a:rPr>
              <a:t>is…</a:t>
            </a:r>
            <a:endParaRPr lang="en-US" b="1" dirty="0">
              <a:ea typeface="ヒラギノ角ゴ Pro W3"/>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ea typeface="ヒラギノ角ゴ Pro W3"/>
              </a:rPr>
              <a:t>Site Density,</a:t>
            </a:r>
            <a:r>
              <a:rPr lang="en-US" baseline="0" dirty="0">
                <a:ea typeface="ヒラギノ角ゴ Pro W3"/>
              </a:rPr>
              <a:t> </a:t>
            </a:r>
            <a:r>
              <a:rPr lang="en-US" dirty="0">
                <a:ea typeface="ヒラギノ角ゴ Pro W3"/>
              </a:rPr>
              <a:t>LTE technology requires a higher tower site density than LMR</a:t>
            </a:r>
            <a:r>
              <a:rPr lang="en-US">
                <a:ea typeface="ヒラギノ角ゴ Pro W3"/>
              </a:rPr>
              <a:t>. The</a:t>
            </a:r>
            <a:r>
              <a:rPr lang="en-US" baseline="0">
                <a:ea typeface="ヒラギノ角ゴ Pro W3"/>
              </a:rPr>
              <a:t> </a:t>
            </a:r>
            <a:r>
              <a:rPr lang="en-US" baseline="0" dirty="0">
                <a:ea typeface="ヒラギノ角ゴ Pro W3"/>
              </a:rPr>
              <a:t>coverage ratio is roughly 1:5, but this can vary greatly depending on the location.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baseline="0" dirty="0">
                <a:ea typeface="ヒラギノ角ゴ Pro W3"/>
              </a:rPr>
              <a:t>All Digital</a:t>
            </a:r>
            <a:r>
              <a:rPr lang="en-US" baseline="0" dirty="0">
                <a:ea typeface="ヒラギノ角ゴ Pro W3"/>
              </a:rPr>
              <a:t>, IP packet </a:t>
            </a:r>
            <a:r>
              <a:rPr lang="en-US" baseline="0">
                <a:ea typeface="ヒラギノ角ゴ Pro W3"/>
              </a:rPr>
              <a:t>based network</a:t>
            </a:r>
            <a:r>
              <a:rPr lang="en-US" dirty="0">
                <a:ea typeface="ヒラギノ角ゴ Pro W3"/>
              </a:rPr>
              <a:t>,</a:t>
            </a:r>
            <a:r>
              <a:rPr lang="en-US">
                <a:ea typeface="ヒラギノ角ゴ Pro W3"/>
              </a:rPr>
              <a:t> from device all the way through. </a:t>
            </a:r>
            <a:endParaRPr lang="en-US" baseline="0" dirty="0">
              <a:ea typeface="ヒラギノ角ゴ Pro W3"/>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baseline="0" dirty="0">
                <a:ea typeface="ヒラギノ角ゴ Pro W3"/>
              </a:rPr>
              <a:t>Standards Based</a:t>
            </a:r>
            <a:r>
              <a:rPr lang="en-US" baseline="0" dirty="0">
                <a:ea typeface="ヒラギノ角ゴ Pro W3"/>
              </a:rPr>
              <a:t>, make devices cheaper, more commercially available, and more interoperable nationally and internationally. – </a:t>
            </a:r>
            <a:r>
              <a:rPr lang="en-US" b="1" baseline="0" dirty="0">
                <a:ea typeface="ヒラギノ角ゴ Pro W3"/>
              </a:rPr>
              <a:t>BUT</a:t>
            </a:r>
            <a:r>
              <a:rPr lang="en-US" b="0" baseline="0" dirty="0">
                <a:ea typeface="ヒラギノ角ゴ Pro W3"/>
              </a:rPr>
              <a:t> LTE standards will need to evolve to help meet public safety </a:t>
            </a:r>
            <a:r>
              <a:rPr lang="en-US" b="0" baseline="0">
                <a:ea typeface="ヒラギノ角ゴ Pro W3"/>
              </a:rPr>
              <a:t>needs.</a:t>
            </a:r>
            <a:endParaRPr lang="en-US" baseline="0" dirty="0">
              <a:ea typeface="ヒラギノ角ゴ Pro W3"/>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ea typeface="ヒラギノ角ゴ Pro W3"/>
            </a:endParaRPr>
          </a:p>
          <a:p>
            <a:endParaRPr lang="en-US" dirty="0">
              <a:ea typeface="ヒラギノ角ゴ Pro W3"/>
            </a:endParaRPr>
          </a:p>
          <a:p>
            <a:endParaRPr lang="en-US" dirty="0">
              <a:ea typeface="ヒラギノ角ゴ Pro W3"/>
            </a:endParaRPr>
          </a:p>
          <a:p>
            <a:endParaRPr lang="en-US" dirty="0">
              <a:ea typeface="ヒラギノ角ゴ Pro W3"/>
            </a:endParaRPr>
          </a:p>
        </p:txBody>
      </p:sp>
      <p:sp>
        <p:nvSpPr>
          <p:cNvPr id="4" name="Slide Number Placeholder 3"/>
          <p:cNvSpPr>
            <a:spLocks noGrp="1"/>
          </p:cNvSpPr>
          <p:nvPr>
            <p:ph type="sldNum" sz="quarter" idx="10"/>
          </p:nvPr>
        </p:nvSpPr>
        <p:spPr/>
        <p:txBody>
          <a:bodyPr/>
          <a:lstStyle/>
          <a:p>
            <a:fld id="{20611EE0-5BDF-4E03-A5F1-0D9FC4556A87}" type="slidenum">
              <a:rPr lang="en-US" smtClean="0"/>
              <a:pPr/>
              <a:t>8</a:t>
            </a:fld>
            <a:endParaRPr lang="en-US"/>
          </a:p>
        </p:txBody>
      </p:sp>
    </p:spTree>
    <p:extLst>
      <p:ext uri="{BB962C8B-B14F-4D97-AF65-F5344CB8AC3E}">
        <p14:creationId xmlns:p14="http://schemas.microsoft.com/office/powerpoint/2010/main" xmlns="" val="1238871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7DDBA1D-BE5C-496A-AB6F-8BEF210231DF}" type="slidenum">
              <a:rPr lang="en-US" smtClean="0"/>
              <a:pPr>
                <a:defRPr/>
              </a:pPr>
              <a:t>12</a:t>
            </a:fld>
            <a:endParaRPr lang="en-US" dirty="0"/>
          </a:p>
        </p:txBody>
      </p:sp>
    </p:spTree>
    <p:extLst>
      <p:ext uri="{BB962C8B-B14F-4D97-AF65-F5344CB8AC3E}">
        <p14:creationId xmlns:p14="http://schemas.microsoft.com/office/powerpoint/2010/main" xmlns="" val="221325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FirstNet</a:t>
            </a:r>
            <a:r>
              <a:rPr lang="en-US" dirty="0" smtClean="0"/>
              <a:t> and NG911 are going to radically transform Public Safety in the near</a:t>
            </a:r>
            <a:r>
              <a:rPr lang="en-US" baseline="0" dirty="0" smtClean="0"/>
              <a:t> future.. This will require us to rethink how we operate.</a:t>
            </a:r>
            <a:endParaRPr lang="en-US" dirty="0"/>
          </a:p>
        </p:txBody>
      </p:sp>
      <p:sp>
        <p:nvSpPr>
          <p:cNvPr id="4" name="Slide Number Placeholder 3"/>
          <p:cNvSpPr>
            <a:spLocks noGrp="1"/>
          </p:cNvSpPr>
          <p:nvPr>
            <p:ph type="sldNum" sz="quarter" idx="10"/>
          </p:nvPr>
        </p:nvSpPr>
        <p:spPr/>
        <p:txBody>
          <a:bodyPr/>
          <a:lstStyle/>
          <a:p>
            <a:pPr>
              <a:defRPr/>
            </a:pPr>
            <a:fld id="{73DD5663-C789-47B4-9010-E7585683815A}" type="slidenum">
              <a:rPr lang="en-US" smtClean="0"/>
              <a:pPr>
                <a:defRPr/>
              </a:pPr>
              <a:t>13</a:t>
            </a:fld>
            <a:endParaRPr lang="en-US" dirty="0"/>
          </a:p>
        </p:txBody>
      </p:sp>
    </p:spTree>
    <p:extLst>
      <p:ext uri="{BB962C8B-B14F-4D97-AF65-F5344CB8AC3E}">
        <p14:creationId xmlns:p14="http://schemas.microsoft.com/office/powerpoint/2010/main" xmlns="" val="291992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FirstNet</a:t>
            </a:r>
            <a:r>
              <a:rPr lang="en-US" dirty="0" smtClean="0"/>
              <a:t> and NG911 are going to radically transform Public Safety in the near</a:t>
            </a:r>
            <a:r>
              <a:rPr lang="en-US" baseline="0" dirty="0" smtClean="0"/>
              <a:t> future.. This will require us to rethink how we operate.</a:t>
            </a:r>
            <a:endParaRPr lang="en-US" dirty="0"/>
          </a:p>
        </p:txBody>
      </p:sp>
      <p:sp>
        <p:nvSpPr>
          <p:cNvPr id="4" name="Slide Number Placeholder 3"/>
          <p:cNvSpPr>
            <a:spLocks noGrp="1"/>
          </p:cNvSpPr>
          <p:nvPr>
            <p:ph type="sldNum" sz="quarter" idx="10"/>
          </p:nvPr>
        </p:nvSpPr>
        <p:spPr/>
        <p:txBody>
          <a:bodyPr/>
          <a:lstStyle/>
          <a:p>
            <a:pPr>
              <a:defRPr/>
            </a:pPr>
            <a:fld id="{73DD5663-C789-47B4-9010-E7585683815A}" type="slidenum">
              <a:rPr lang="en-US" smtClean="0"/>
              <a:pPr>
                <a:defRPr/>
              </a:pPr>
              <a:t>14</a:t>
            </a:fld>
            <a:endParaRPr lang="en-US" dirty="0"/>
          </a:p>
        </p:txBody>
      </p:sp>
    </p:spTree>
    <p:extLst>
      <p:ext uri="{BB962C8B-B14F-4D97-AF65-F5344CB8AC3E}">
        <p14:creationId xmlns:p14="http://schemas.microsoft.com/office/powerpoint/2010/main" xmlns="" val="1641706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DD5663-C789-47B4-9010-E7585683815A}" type="slidenum">
              <a:rPr lang="en-US" smtClean="0"/>
              <a:pPr>
                <a:defRPr/>
              </a:pPr>
              <a:t>16</a:t>
            </a:fld>
            <a:endParaRPr lang="en-US" dirty="0"/>
          </a:p>
        </p:txBody>
      </p:sp>
    </p:spTree>
    <p:extLst>
      <p:ext uri="{BB962C8B-B14F-4D97-AF65-F5344CB8AC3E}">
        <p14:creationId xmlns:p14="http://schemas.microsoft.com/office/powerpoint/2010/main" xmlns="" val="186049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7DDBA1D-BE5C-496A-AB6F-8BEF210231DF}"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xmlns="" val="236888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7023D816-DCDF-4BF8-9DEF-F6FF63F998E8}" type="datetimeFigureOut">
              <a:rPr lang="en-US" smtClean="0"/>
              <a:pPr>
                <a:defRPr/>
              </a:pPr>
              <a:t>6/25/2018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E60CF09-50CC-4A97-8E8B-CEEC19D24547}"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53CF2DE-D82E-435B-B432-BB63F8B6B2E0}" type="datetimeFigureOut">
              <a:rPr lang="en-US" smtClean="0"/>
              <a:pPr>
                <a:defRPr/>
              </a:pPr>
              <a:t>6/25/2018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9442A7C-7D6C-48A1-BBF2-C9D8864D4749}"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8378825" y="222250"/>
            <a:ext cx="536575" cy="539750"/>
            <a:chOff x="1633" y="1249"/>
            <a:chExt cx="2614" cy="2614"/>
          </a:xfrm>
        </p:grpSpPr>
        <p:sp>
          <p:nvSpPr>
            <p:cNvPr id="5"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Arial"/>
                <a:cs typeface="+mn-cs"/>
              </a:endParaRPr>
            </a:p>
          </p:txBody>
        </p:sp>
        <p:sp>
          <p:nvSpPr>
            <p:cNvPr id="6"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Arial"/>
                <a:cs typeface="+mn-cs"/>
              </a:endParaRPr>
            </a:p>
          </p:txBody>
        </p:sp>
      </p:grpSp>
      <p:sp>
        <p:nvSpPr>
          <p:cNvPr id="2" name="Title 1"/>
          <p:cNvSpPr>
            <a:spLocks noGrp="1"/>
          </p:cNvSpPr>
          <p:nvPr>
            <p:ph type="title"/>
          </p:nvPr>
        </p:nvSpPr>
        <p:spPr>
          <a:xfrm>
            <a:off x="457200" y="228600"/>
            <a:ext cx="7239000" cy="884238"/>
          </a:xfrm>
          <a:prstGeom prst="rect">
            <a:avLst/>
          </a:prstGeom>
        </p:spPr>
        <p:txBody>
          <a:bodyPr/>
          <a:lstStyle>
            <a:lvl1pPr>
              <a:defRPr sz="3600"/>
            </a:lvl1pPr>
          </a:lstStyle>
          <a:p>
            <a:r>
              <a:rPr lang="en-US" dirty="0" smtClean="0"/>
              <a:t>Click to edit Master title style</a:t>
            </a:r>
            <a:endParaRPr lang="en-US" dirty="0"/>
          </a:p>
        </p:txBody>
      </p:sp>
      <p:sp>
        <p:nvSpPr>
          <p:cNvPr id="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7" name="Date Placeholder 2"/>
          <p:cNvSpPr>
            <a:spLocks noGrp="1"/>
          </p:cNvSpPr>
          <p:nvPr>
            <p:ph type="dt" sz="half" idx="14"/>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8" name="Footer Placeholder 3"/>
          <p:cNvSpPr>
            <a:spLocks noGrp="1"/>
          </p:cNvSpPr>
          <p:nvPr>
            <p:ph type="ftr" sz="quarter" idx="15"/>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0" name="Slide Number Placeholder 4"/>
          <p:cNvSpPr>
            <a:spLocks noGrp="1"/>
          </p:cNvSpPr>
          <p:nvPr>
            <p:ph type="sldNum" sz="quarter" idx="16"/>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1DBD965D-FFF0-43F4-8A47-E11DBD02FC80}" type="slidenum">
              <a:rPr lang="en-US"/>
              <a:pPr>
                <a:defRPr/>
              </a:pPr>
              <a:t>‹#›</a:t>
            </a:fld>
            <a:endParaRPr lang="en-US" dirty="0"/>
          </a:p>
        </p:txBody>
      </p:sp>
    </p:spTree>
    <p:extLst>
      <p:ext uri="{BB962C8B-B14F-4D97-AF65-F5344CB8AC3E}">
        <p14:creationId xmlns:p14="http://schemas.microsoft.com/office/powerpoint/2010/main" xmlns="" val="1808155457"/>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8378825" y="222250"/>
            <a:ext cx="536575" cy="539750"/>
            <a:chOff x="1633" y="1249"/>
            <a:chExt cx="2614" cy="2614"/>
          </a:xfrm>
        </p:grpSpPr>
        <p:sp>
          <p:nvSpPr>
            <p:cNvPr id="4"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Arial"/>
                <a:cs typeface="+mn-cs"/>
              </a:endParaRPr>
            </a:p>
          </p:txBody>
        </p:sp>
        <p:sp>
          <p:nvSpPr>
            <p:cNvPr id="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Arial"/>
                <a:cs typeface="+mn-cs"/>
              </a:endParaRPr>
            </a:p>
          </p:txBody>
        </p:sp>
      </p:grpSp>
      <p:sp>
        <p:nvSpPr>
          <p:cNvPr id="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6" name="Date Placeholder 2"/>
          <p:cNvSpPr>
            <a:spLocks noGrp="1"/>
          </p:cNvSpPr>
          <p:nvPr>
            <p:ph type="dt" sz="half" idx="14"/>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7" name="Footer Placeholder 3"/>
          <p:cNvSpPr>
            <a:spLocks noGrp="1"/>
          </p:cNvSpPr>
          <p:nvPr>
            <p:ph type="ftr" sz="quarter" idx="15"/>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8" name="Slide Number Placeholder 4"/>
          <p:cNvSpPr>
            <a:spLocks noGrp="1"/>
          </p:cNvSpPr>
          <p:nvPr>
            <p:ph type="sldNum" sz="quarter" idx="16"/>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0232EBD9-8C8D-4139-B519-C4CF958D7344}" type="slidenum">
              <a:rPr lang="en-US"/>
              <a:pPr>
                <a:defRPr/>
              </a:pPr>
              <a:t>‹#›</a:t>
            </a:fld>
            <a:endParaRPr lang="en-US" dirty="0"/>
          </a:p>
        </p:txBody>
      </p:sp>
    </p:spTree>
    <p:extLst>
      <p:ext uri="{BB962C8B-B14F-4D97-AF65-F5344CB8AC3E}">
        <p14:creationId xmlns:p14="http://schemas.microsoft.com/office/powerpoint/2010/main" xmlns="" val="3333970934"/>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_Multiple Horizontal Images">
    <p:spTree>
      <p:nvGrpSpPr>
        <p:cNvPr id="1" name=""/>
        <p:cNvGrpSpPr/>
        <p:nvPr/>
      </p:nvGrpSpPr>
      <p:grpSpPr>
        <a:xfrm>
          <a:off x="0" y="0"/>
          <a:ext cx="0" cy="0"/>
          <a:chOff x="0" y="0"/>
          <a:chExt cx="0" cy="0"/>
        </a:xfrm>
      </p:grpSpPr>
      <p:grpSp>
        <p:nvGrpSpPr>
          <p:cNvPr id="8" name="Group 4"/>
          <p:cNvGrpSpPr>
            <a:grpSpLocks/>
          </p:cNvGrpSpPr>
          <p:nvPr userDrawn="1"/>
        </p:nvGrpSpPr>
        <p:grpSpPr bwMode="auto">
          <a:xfrm>
            <a:off x="8378825" y="222250"/>
            <a:ext cx="536575" cy="539750"/>
            <a:chOff x="1633" y="1249"/>
            <a:chExt cx="2614" cy="2614"/>
          </a:xfrm>
        </p:grpSpPr>
        <p:sp>
          <p:nvSpPr>
            <p:cNvPr id="11"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Arial"/>
                <a:cs typeface="+mn-cs"/>
              </a:endParaRPr>
            </a:p>
          </p:txBody>
        </p:sp>
        <p:sp>
          <p:nvSpPr>
            <p:cNvPr id="16"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Arial"/>
                <a:cs typeface="+mn-cs"/>
              </a:endParaRPr>
            </a:p>
          </p:txBody>
        </p:sp>
      </p:grpSp>
      <p:sp>
        <p:nvSpPr>
          <p:cNvPr id="9" name="Title 1"/>
          <p:cNvSpPr>
            <a:spLocks noGrp="1"/>
          </p:cNvSpPr>
          <p:nvPr>
            <p:ph type="title"/>
          </p:nvPr>
        </p:nvSpPr>
        <p:spPr>
          <a:xfrm>
            <a:off x="304800" y="304800"/>
            <a:ext cx="8534400" cy="884238"/>
          </a:xfrm>
          <a:prstGeom prst="rect">
            <a:avLst/>
          </a:prstGeom>
        </p:spPr>
        <p:txBody>
          <a:bodyPr/>
          <a:lstStyle>
            <a:lvl1pPr>
              <a:defRPr sz="3600"/>
            </a:lvl1pPr>
          </a:lstStyle>
          <a:p>
            <a:r>
              <a:rPr lang="en-US" dirty="0" smtClean="0"/>
              <a:t>Click to edit Master title style</a:t>
            </a:r>
            <a:endParaRPr lang="en-US" dirty="0"/>
          </a:p>
        </p:txBody>
      </p:sp>
      <p:sp>
        <p:nvSpPr>
          <p:cNvPr id="10" name="Text Placeholder 19"/>
          <p:cNvSpPr>
            <a:spLocks noGrp="1"/>
          </p:cNvSpPr>
          <p:nvPr>
            <p:ph type="body" sz="quarter" idx="13"/>
          </p:nvPr>
        </p:nvSpPr>
        <p:spPr>
          <a:xfrm>
            <a:off x="304800" y="1295400"/>
            <a:ext cx="8534400" cy="1905000"/>
          </a:xfrm>
          <a:prstGeom prst="rect">
            <a:avLst/>
          </a:prstGeom>
        </p:spPr>
        <p:txBody>
          <a:bodyPr/>
          <a:lstStyle>
            <a:lvl1pPr>
              <a:buFont typeface="Wingdings" pitchFamily="2" charset="2"/>
              <a:buChar char="§"/>
              <a:defRPr>
                <a:latin typeface="Arial" pitchFamily="34" charset="0"/>
                <a:cs typeface="Arial" pitchFamily="34" charset="0"/>
              </a:defRPr>
            </a:lvl1pPr>
            <a:lvl2pP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10"/>
          <p:cNvSpPr>
            <a:spLocks noGrp="1"/>
          </p:cNvSpPr>
          <p:nvPr>
            <p:ph type="pic" sz="quarter" idx="14"/>
          </p:nvPr>
        </p:nvSpPr>
        <p:spPr>
          <a:xfrm>
            <a:off x="304800" y="3352800"/>
            <a:ext cx="4267200" cy="2819400"/>
          </a:xfrm>
          <a:prstGeom prst="rect">
            <a:avLst/>
          </a:prstGeom>
        </p:spPr>
        <p:txBody>
          <a:bodyPr/>
          <a:lstStyle/>
          <a:p>
            <a:pPr lvl="0"/>
            <a:endParaRPr lang="en-US" noProof="0" dirty="0"/>
          </a:p>
        </p:txBody>
      </p:sp>
      <p:sp>
        <p:nvSpPr>
          <p:cNvPr id="13" name="Picture Placeholder 10"/>
          <p:cNvSpPr>
            <a:spLocks noGrp="1"/>
          </p:cNvSpPr>
          <p:nvPr>
            <p:ph type="pic" sz="quarter" idx="15"/>
          </p:nvPr>
        </p:nvSpPr>
        <p:spPr>
          <a:xfrm>
            <a:off x="4724400" y="3352800"/>
            <a:ext cx="4114800" cy="1295400"/>
          </a:xfrm>
          <a:prstGeom prst="rect">
            <a:avLst/>
          </a:prstGeom>
        </p:spPr>
        <p:txBody>
          <a:bodyPr/>
          <a:lstStyle/>
          <a:p>
            <a:pPr lvl="0"/>
            <a:endParaRPr lang="en-US" noProof="0" dirty="0"/>
          </a:p>
        </p:txBody>
      </p:sp>
      <p:sp>
        <p:nvSpPr>
          <p:cNvPr id="14" name="Picture Placeholder 10"/>
          <p:cNvSpPr>
            <a:spLocks noGrp="1"/>
          </p:cNvSpPr>
          <p:nvPr>
            <p:ph type="pic" sz="quarter" idx="16"/>
          </p:nvPr>
        </p:nvSpPr>
        <p:spPr>
          <a:xfrm>
            <a:off x="4724400" y="4800600"/>
            <a:ext cx="4114800" cy="1371600"/>
          </a:xfrm>
          <a:prstGeom prst="rect">
            <a:avLst/>
          </a:prstGeom>
        </p:spPr>
        <p:txBody>
          <a:bodyPr/>
          <a:lstStyle/>
          <a:p>
            <a:pPr lvl="0"/>
            <a:endParaRPr lang="en-US" noProof="0" dirty="0"/>
          </a:p>
        </p:txBody>
      </p:sp>
      <p:sp>
        <p:nvSpPr>
          <p:cNvPr id="15" name="Text Placeholder 10"/>
          <p:cNvSpPr>
            <a:spLocks noGrp="1"/>
          </p:cNvSpPr>
          <p:nvPr>
            <p:ph type="body" sz="quarter" idx="17"/>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7" name="Date Placeholder 2"/>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9C15D26-6F51-4F3A-BE4A-F9519E0E6E48}" type="datetime1">
              <a:rPr lang="en-US"/>
              <a:pPr>
                <a:defRPr/>
              </a:pPr>
              <a:t>6/25/2018</a:t>
            </a:fld>
            <a:endParaRPr lang="en-US" dirty="0"/>
          </a:p>
        </p:txBody>
      </p:sp>
      <p:sp>
        <p:nvSpPr>
          <p:cNvPr id="18" name="Footer Placeholder 3"/>
          <p:cNvSpPr>
            <a:spLocks noGrp="1"/>
          </p:cNvSpPr>
          <p:nvPr>
            <p:ph type="ftr" sz="quarter" idx="19"/>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9" name="Slide Number Placeholder 4"/>
          <p:cNvSpPr>
            <a:spLocks noGrp="1"/>
          </p:cNvSpPr>
          <p:nvPr>
            <p:ph type="sldNum" sz="quarter" idx="2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E1B4D3F-C491-4986-BD1C-1793CFF63B88}" type="slidenum">
              <a:rPr lang="en-US"/>
              <a:pPr>
                <a:defRPr/>
              </a:pPr>
              <a:t>‹#›</a:t>
            </a:fld>
            <a:endParaRPr lang="en-US" dirty="0"/>
          </a:p>
        </p:txBody>
      </p:sp>
    </p:spTree>
    <p:extLst>
      <p:ext uri="{BB962C8B-B14F-4D97-AF65-F5344CB8AC3E}">
        <p14:creationId xmlns:p14="http://schemas.microsoft.com/office/powerpoint/2010/main" xmlns="" val="443184506"/>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_Multiple Vertical Image Layout">
    <p:spTree>
      <p:nvGrpSpPr>
        <p:cNvPr id="1" name=""/>
        <p:cNvGrpSpPr/>
        <p:nvPr/>
      </p:nvGrpSpPr>
      <p:grpSpPr>
        <a:xfrm>
          <a:off x="0" y="0"/>
          <a:ext cx="0" cy="0"/>
          <a:chOff x="0" y="0"/>
          <a:chExt cx="0" cy="0"/>
        </a:xfrm>
      </p:grpSpPr>
      <p:grpSp>
        <p:nvGrpSpPr>
          <p:cNvPr id="9" name="Group 4"/>
          <p:cNvGrpSpPr>
            <a:grpSpLocks/>
          </p:cNvGrpSpPr>
          <p:nvPr userDrawn="1"/>
        </p:nvGrpSpPr>
        <p:grpSpPr bwMode="auto">
          <a:xfrm>
            <a:off x="8378825" y="222250"/>
            <a:ext cx="536575" cy="539750"/>
            <a:chOff x="1633" y="1249"/>
            <a:chExt cx="2614" cy="2614"/>
          </a:xfrm>
        </p:grpSpPr>
        <p:sp>
          <p:nvSpPr>
            <p:cNvPr id="10"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Arial"/>
                <a:cs typeface="+mn-cs"/>
              </a:endParaRPr>
            </a:p>
          </p:txBody>
        </p:sp>
        <p:sp>
          <p:nvSpPr>
            <p:cNvPr id="1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Arial"/>
                <a:cs typeface="+mn-cs"/>
              </a:endParaRPr>
            </a:p>
          </p:txBody>
        </p:sp>
      </p:grpSp>
      <p:sp>
        <p:nvSpPr>
          <p:cNvPr id="7" name="Title 1"/>
          <p:cNvSpPr>
            <a:spLocks noGrp="1"/>
          </p:cNvSpPr>
          <p:nvPr>
            <p:ph type="title"/>
          </p:nvPr>
        </p:nvSpPr>
        <p:spPr>
          <a:xfrm>
            <a:off x="304800" y="304800"/>
            <a:ext cx="8534400" cy="884238"/>
          </a:xfrm>
          <a:prstGeom prst="rect">
            <a:avLst/>
          </a:prstGeom>
        </p:spPr>
        <p:txBody>
          <a:bodyPr/>
          <a:lstStyle>
            <a:lvl1pPr>
              <a:defRPr sz="3600"/>
            </a:lvl1pPr>
          </a:lstStyle>
          <a:p>
            <a:r>
              <a:rPr lang="en-US" dirty="0" smtClean="0"/>
              <a:t>Click to edit Master title style</a:t>
            </a:r>
            <a:endParaRPr lang="en-US" dirty="0"/>
          </a:p>
        </p:txBody>
      </p:sp>
      <p:sp>
        <p:nvSpPr>
          <p:cNvPr id="8" name="Text Placeholder 19"/>
          <p:cNvSpPr>
            <a:spLocks noGrp="1"/>
          </p:cNvSpPr>
          <p:nvPr>
            <p:ph type="body" sz="quarter" idx="13"/>
          </p:nvPr>
        </p:nvSpPr>
        <p:spPr>
          <a:xfrm>
            <a:off x="304800" y="1295400"/>
            <a:ext cx="4572000" cy="4876800"/>
          </a:xfrm>
          <a:prstGeom prst="rect">
            <a:avLst/>
          </a:prstGeom>
        </p:spPr>
        <p:txBody>
          <a:bodyPr/>
          <a:lstStyle>
            <a:lvl1pPr>
              <a:buFont typeface="Wingdings" pitchFamily="2" charset="2"/>
              <a:buChar char="§"/>
              <a:defRPr>
                <a:latin typeface="Arial" pitchFamily="34" charset="0"/>
                <a:cs typeface="Arial" pitchFamily="34" charset="0"/>
              </a:defRPr>
            </a:lvl1pPr>
            <a:lvl2pPr marL="682625" indent="-217488" algn="l" rtl="0" eaLnBrk="0" fontAlgn="base" hangingPunct="0">
              <a:spcBef>
                <a:spcPct val="20000"/>
              </a:spcBef>
              <a:spcAft>
                <a:spcPct val="0"/>
              </a:spcAft>
              <a:buClr>
                <a:srgbClr val="0063B8"/>
              </a:buClr>
              <a:buChar cha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stStyle>
          <a:p>
            <a:pPr lvl="0"/>
            <a:r>
              <a:rPr lang="en-US" dirty="0" smtClean="0"/>
              <a:t>Click to edit Master text styles</a:t>
            </a:r>
          </a:p>
          <a:p>
            <a:pPr lvl="1"/>
            <a:r>
              <a:rPr lang="en-US" dirty="0" smtClean="0"/>
              <a:t>Second level</a:t>
            </a:r>
          </a:p>
        </p:txBody>
      </p:sp>
      <p:sp>
        <p:nvSpPr>
          <p:cNvPr id="11" name="Picture Placeholder 10"/>
          <p:cNvSpPr>
            <a:spLocks noGrp="1"/>
          </p:cNvSpPr>
          <p:nvPr>
            <p:ph type="pic" sz="quarter" idx="14"/>
          </p:nvPr>
        </p:nvSpPr>
        <p:spPr>
          <a:xfrm>
            <a:off x="5057336" y="1295400"/>
            <a:ext cx="3810000" cy="1628336"/>
          </a:xfrm>
          <a:prstGeom prst="rect">
            <a:avLst/>
          </a:prstGeom>
        </p:spPr>
        <p:txBody>
          <a:bodyPr/>
          <a:lstStyle/>
          <a:p>
            <a:pPr lvl="0"/>
            <a:endParaRPr lang="en-US" noProof="0" dirty="0"/>
          </a:p>
        </p:txBody>
      </p:sp>
      <p:sp>
        <p:nvSpPr>
          <p:cNvPr id="12" name="Picture Placeholder 10"/>
          <p:cNvSpPr>
            <a:spLocks noGrp="1"/>
          </p:cNvSpPr>
          <p:nvPr>
            <p:ph type="pic" sz="quarter" idx="15"/>
          </p:nvPr>
        </p:nvSpPr>
        <p:spPr>
          <a:xfrm>
            <a:off x="5070144" y="3020704"/>
            <a:ext cx="1787856" cy="1447800"/>
          </a:xfrm>
          <a:prstGeom prst="rect">
            <a:avLst/>
          </a:prstGeom>
        </p:spPr>
        <p:txBody>
          <a:bodyPr/>
          <a:lstStyle/>
          <a:p>
            <a:pPr lvl="0"/>
            <a:endParaRPr lang="en-US" noProof="0" dirty="0"/>
          </a:p>
        </p:txBody>
      </p:sp>
      <p:sp>
        <p:nvSpPr>
          <p:cNvPr id="13" name="Picture Placeholder 10"/>
          <p:cNvSpPr>
            <a:spLocks noGrp="1"/>
          </p:cNvSpPr>
          <p:nvPr>
            <p:ph type="pic" sz="quarter" idx="16"/>
          </p:nvPr>
        </p:nvSpPr>
        <p:spPr>
          <a:xfrm>
            <a:off x="5077264" y="4572000"/>
            <a:ext cx="3810000" cy="1600200"/>
          </a:xfrm>
          <a:prstGeom prst="rect">
            <a:avLst/>
          </a:prstGeom>
        </p:spPr>
        <p:txBody>
          <a:bodyPr/>
          <a:lstStyle/>
          <a:p>
            <a:pPr lvl="0"/>
            <a:endParaRPr lang="en-US" noProof="0" dirty="0"/>
          </a:p>
        </p:txBody>
      </p:sp>
      <p:sp>
        <p:nvSpPr>
          <p:cNvPr id="14" name="Picture Placeholder 10"/>
          <p:cNvSpPr>
            <a:spLocks noGrp="1"/>
          </p:cNvSpPr>
          <p:nvPr>
            <p:ph type="pic" sz="quarter" idx="17"/>
          </p:nvPr>
        </p:nvSpPr>
        <p:spPr>
          <a:xfrm>
            <a:off x="6934200" y="3027652"/>
            <a:ext cx="1940256" cy="1447800"/>
          </a:xfrm>
          <a:prstGeom prst="rect">
            <a:avLst/>
          </a:prstGeom>
        </p:spPr>
        <p:txBody>
          <a:bodyPr/>
          <a:lstStyle/>
          <a:p>
            <a:pPr lvl="0"/>
            <a:endParaRPr lang="en-US" noProof="0" dirty="0"/>
          </a:p>
        </p:txBody>
      </p:sp>
      <p:sp>
        <p:nvSpPr>
          <p:cNvPr id="18" name="Text Placeholder 10"/>
          <p:cNvSpPr>
            <a:spLocks noGrp="1"/>
          </p:cNvSpPr>
          <p:nvPr>
            <p:ph type="body" sz="quarter" idx="18"/>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6" name="Date Placeholder 2"/>
          <p:cNvSpPr>
            <a:spLocks noGrp="1"/>
          </p:cNvSpPr>
          <p:nvPr>
            <p:ph type="dt" sz="half" idx="19"/>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7" name="Footer Placeholder 3"/>
          <p:cNvSpPr>
            <a:spLocks noGrp="1"/>
          </p:cNvSpPr>
          <p:nvPr>
            <p:ph type="ftr" sz="quarter" idx="20"/>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9" name="Slide Number Placeholder 4"/>
          <p:cNvSpPr>
            <a:spLocks noGrp="1"/>
          </p:cNvSpPr>
          <p:nvPr>
            <p:ph type="sldNum" sz="quarter" idx="21"/>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5DB0B1BF-DC2A-47FC-9384-E0C39312AE6A}" type="slidenum">
              <a:rPr lang="en-US"/>
              <a:pPr>
                <a:defRPr/>
              </a:pPr>
              <a:t>‹#›</a:t>
            </a:fld>
            <a:endParaRPr lang="en-US" dirty="0"/>
          </a:p>
        </p:txBody>
      </p:sp>
    </p:spTree>
    <p:extLst>
      <p:ext uri="{BB962C8B-B14F-4D97-AF65-F5344CB8AC3E}">
        <p14:creationId xmlns:p14="http://schemas.microsoft.com/office/powerpoint/2010/main" xmlns="" val="3314112045"/>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Cityscape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t="3627"/>
          <a:stretch>
            <a:fillRect/>
          </a:stretch>
        </p:blipFill>
        <p:spPr bwMode="auto">
          <a:xfrm>
            <a:off x="0" y="1295400"/>
            <a:ext cx="9144000" cy="51054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8"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Arial"/>
                <a:cs typeface="+mn-cs"/>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Arial"/>
                <a:cs typeface="+mn-cs"/>
              </a:endParaRPr>
            </a:p>
          </p:txBody>
        </p:sp>
      </p:grpSp>
      <p:sp>
        <p:nvSpPr>
          <p:cNvPr id="6"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7BB1E50-4232-4649-9400-6B649E9FE5FF}" type="datetime1">
              <a:rPr lang="en-US"/>
              <a:pPr>
                <a:defRPr/>
              </a:pPr>
              <a:t>6/25/2018</a:t>
            </a:fld>
            <a:endParaRPr lang="en-US" dirty="0"/>
          </a:p>
        </p:txBody>
      </p:sp>
      <p:sp>
        <p:nvSpPr>
          <p:cNvPr id="11" name="Footer Placeholder 2"/>
          <p:cNvSpPr>
            <a:spLocks noGrp="1"/>
          </p:cNvSpPr>
          <p:nvPr>
            <p:ph type="ftr" sz="quarter" idx="11"/>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2"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F424635-F5DF-4C87-B701-2653A8AADE7F}" type="slidenum">
              <a:rPr lang="en-US"/>
              <a:pPr>
                <a:defRPr/>
              </a:pPr>
              <a:t>‹#›</a:t>
            </a:fld>
            <a:endParaRPr lang="en-US" dirty="0"/>
          </a:p>
        </p:txBody>
      </p:sp>
    </p:spTree>
    <p:extLst>
      <p:ext uri="{BB962C8B-B14F-4D97-AF65-F5344CB8AC3E}">
        <p14:creationId xmlns:p14="http://schemas.microsoft.com/office/powerpoint/2010/main" xmlns="" val="21582025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_Fire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1447800"/>
            <a:ext cx="9151938" cy="49530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Arial"/>
                <a:cs typeface="+mn-cs"/>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Arial"/>
                <a:cs typeface="+mn-cs"/>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70BC7CDF-FD4E-4055-B1ED-1CC8E2D85E31}" type="slidenum">
              <a:rPr lang="en-US"/>
              <a:pPr>
                <a:defRPr/>
              </a:pPr>
              <a:t>‹#›</a:t>
            </a:fld>
            <a:endParaRPr lang="en-US" dirty="0"/>
          </a:p>
        </p:txBody>
      </p:sp>
    </p:spTree>
    <p:extLst>
      <p:ext uri="{BB962C8B-B14F-4D97-AF65-F5344CB8AC3E}">
        <p14:creationId xmlns:p14="http://schemas.microsoft.com/office/powerpoint/2010/main" xmlns="" val="147277263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_Law Enforcement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t="1389"/>
          <a:stretch>
            <a:fillRect/>
          </a:stretch>
        </p:blipFill>
        <p:spPr bwMode="auto">
          <a:xfrm>
            <a:off x="0" y="1447800"/>
            <a:ext cx="9144000" cy="49530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Arial"/>
                <a:cs typeface="+mn-cs"/>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Arial"/>
                <a:cs typeface="+mn-cs"/>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49CC7C7C-05CB-4E9D-BAC8-CD76E08CB236}" type="slidenum">
              <a:rPr lang="en-US"/>
              <a:pPr>
                <a:defRPr/>
              </a:pPr>
              <a:t>‹#›</a:t>
            </a:fld>
            <a:endParaRPr lang="en-US" dirty="0"/>
          </a:p>
        </p:txBody>
      </p:sp>
    </p:spTree>
    <p:extLst>
      <p:ext uri="{BB962C8B-B14F-4D97-AF65-F5344CB8AC3E}">
        <p14:creationId xmlns:p14="http://schemas.microsoft.com/office/powerpoint/2010/main" xmlns="" val="39783626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938" y="1371600"/>
            <a:ext cx="9151938" cy="50292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Arial"/>
                <a:cs typeface="+mn-cs"/>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Arial"/>
                <a:cs typeface="+mn-cs"/>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93FFA34-F6BC-4837-A542-8E2CD0760180}" type="slidenum">
              <a:rPr lang="en-US"/>
              <a:pPr>
                <a:defRPr/>
              </a:pPr>
              <a:t>‹#›</a:t>
            </a:fld>
            <a:endParaRPr lang="en-US" dirty="0"/>
          </a:p>
        </p:txBody>
      </p:sp>
    </p:spTree>
    <p:extLst>
      <p:ext uri="{BB962C8B-B14F-4D97-AF65-F5344CB8AC3E}">
        <p14:creationId xmlns:p14="http://schemas.microsoft.com/office/powerpoint/2010/main" xmlns="" val="40559981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 name="Title 1"/>
          <p:cNvSpPr>
            <a:spLocks noGrp="1"/>
          </p:cNvSpPr>
          <p:nvPr>
            <p:ph type="title"/>
          </p:nvPr>
        </p:nvSpPr>
        <p:spPr>
          <a:xfrm>
            <a:off x="457200" y="228600"/>
            <a:ext cx="7696200" cy="884238"/>
          </a:xfrm>
          <a:prstGeom prst="rect">
            <a:avLst/>
          </a:prstGeom>
        </p:spPr>
        <p:txBody>
          <a:bodyPr/>
          <a:lstStyle>
            <a:lvl1pPr>
              <a:defRPr sz="3600" cap="none"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8" name="Date Placeholder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E9C6F190-A590-426B-83B8-B56C630340AE}" type="datetime1">
              <a:rPr lang="en-US"/>
              <a:pPr>
                <a:defRPr/>
              </a:pPr>
              <a:t>6/25/2018</a:t>
            </a:fld>
            <a:endParaRPr lang="en-US" dirty="0"/>
          </a:p>
        </p:txBody>
      </p:sp>
      <p:sp>
        <p:nvSpPr>
          <p:cNvPr id="9" name="Footer Placeholder 4"/>
          <p:cNvSpPr>
            <a:spLocks noGrp="1"/>
          </p:cNvSpPr>
          <p:nvPr>
            <p:ph type="ftr" sz="quarter" idx="15"/>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0" name="Slide Number Placeholder 5"/>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C46700F8-B1C6-4A83-A8CA-EDBB45E05329}" type="slidenum">
              <a:rPr lang="en-US"/>
              <a:pPr>
                <a:defRPr/>
              </a:pPr>
              <a:t>‹#›</a:t>
            </a:fld>
            <a:endParaRPr lang="en-US" dirty="0"/>
          </a:p>
        </p:txBody>
      </p:sp>
    </p:spTree>
    <p:extLst>
      <p:ext uri="{BB962C8B-B14F-4D97-AF65-F5344CB8AC3E}">
        <p14:creationId xmlns:p14="http://schemas.microsoft.com/office/powerpoint/2010/main" xmlns="" val="2595233210"/>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grpSp>
        <p:nvGrpSpPr>
          <p:cNvPr id="8" name="Group 4"/>
          <p:cNvGrpSpPr>
            <a:grpSpLocks/>
          </p:cNvGrpSpPr>
          <p:nvPr userDrawn="1"/>
        </p:nvGrpSpPr>
        <p:grpSpPr bwMode="auto">
          <a:xfrm>
            <a:off x="8378825" y="222250"/>
            <a:ext cx="536575" cy="539750"/>
            <a:chOff x="1633" y="1249"/>
            <a:chExt cx="2614" cy="2614"/>
          </a:xfrm>
        </p:grpSpPr>
        <p:sp>
          <p:nvSpPr>
            <p:cNvPr id="9"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0"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 name="Title 1"/>
          <p:cNvSpPr>
            <a:spLocks noGrp="1"/>
          </p:cNvSpPr>
          <p:nvPr>
            <p:ph type="title"/>
          </p:nvPr>
        </p:nvSpPr>
        <p:spPr>
          <a:xfrm>
            <a:off x="457200" y="228600"/>
            <a:ext cx="7239000" cy="808038"/>
          </a:xfrm>
          <a:prstGeom prst="rect">
            <a:avLst/>
          </a:prstGeom>
        </p:spPr>
        <p:txBody>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4040188" cy="698366"/>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8962"/>
            <a:ext cx="4040188" cy="4313238"/>
          </a:xfrm>
          <a:prstGeom prst="rect">
            <a:avLst/>
          </a:prstGeom>
        </p:spPr>
        <p:txBody>
          <a:bodyPr/>
          <a:lstStyle>
            <a:lvl1pPr>
              <a:buFont typeface="Wingdings" pitchFamily="2" charset="2"/>
              <a:buChar char="§"/>
              <a:defRPr sz="2400">
                <a:latin typeface="Arial" pitchFamily="34" charset="0"/>
                <a:cs typeface="Arial" pitchFamily="34" charset="0"/>
              </a:defRPr>
            </a:lvl1pPr>
            <a:lvl2pPr algn="l" defTabSz="914400" rtl="0" eaLnBrk="0" fontAlgn="base" latinLnBrk="0" hangingPunct="0">
              <a:spcBef>
                <a:spcPct val="20000"/>
              </a:spcBef>
              <a:spcAft>
                <a:spcPct val="0"/>
              </a:spcAft>
              <a:defRPr lang="en-US" sz="2000" kern="1200" dirty="0" smtClean="0">
                <a:solidFill>
                  <a:srgbClr val="000000"/>
                </a:solidFill>
                <a:latin typeface="Arial" pitchFamily="34" charset="0"/>
                <a:ea typeface="ＭＳ Ｐゴシック" charset="-128"/>
                <a:cs typeface="Arial" pitchFamily="34" charset="0"/>
              </a:defRPr>
            </a:lvl2pPr>
            <a:lvl3pPr algn="l" defTabSz="914400" rtl="0" eaLnBrk="0" fontAlgn="base" latinLnBrk="0" hangingPunct="0">
              <a:spcBef>
                <a:spcPct val="20000"/>
              </a:spcBef>
              <a:spcAft>
                <a:spcPct val="0"/>
              </a:spcAft>
              <a:defRPr lang="en-US" sz="1800" kern="1200" dirty="0" smtClean="0">
                <a:solidFill>
                  <a:srgbClr val="000000"/>
                </a:solidFill>
                <a:latin typeface="Arial" pitchFamily="34" charset="0"/>
                <a:ea typeface="ＭＳ Ｐゴシック" charset="-128"/>
                <a:cs typeface="Arial" pitchFamily="34" charset="0"/>
              </a:defRPr>
            </a:lvl3pPr>
            <a:lvl4pPr algn="l" defTabSz="914400" rtl="0" eaLnBrk="0" fontAlgn="base" latinLnBrk="0" hangingPunct="0">
              <a:spcBef>
                <a:spcPct val="20000"/>
              </a:spcBef>
              <a:spcAft>
                <a:spcPct val="0"/>
              </a:spcAft>
              <a:defRPr lang="en-US" sz="1600" kern="1200" dirty="0" smtClean="0">
                <a:solidFill>
                  <a:schemeClr val="tx1"/>
                </a:solidFill>
                <a:latin typeface="+mn-lt"/>
                <a:ea typeface="ＭＳ Ｐゴシック" charset="-128"/>
                <a:cs typeface="+mn-cs"/>
              </a:defRPr>
            </a:lvl4pPr>
            <a:lvl5pPr algn="l" defTabSz="914400" rtl="0" eaLnBrk="0" fontAlgn="base" latinLnBrk="0" hangingPunct="0">
              <a:spcBef>
                <a:spcPct val="20000"/>
              </a:spcBef>
              <a:spcAft>
                <a:spcPct val="0"/>
              </a:spcAft>
              <a:defRPr lang="en-US" sz="1600" kern="1200" dirty="0">
                <a:solidFill>
                  <a:schemeClr val="tx1"/>
                </a:solidFill>
                <a:latin typeface="+mn-lt"/>
                <a:ea typeface="ＭＳ Ｐゴシック" charset="-128"/>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9200"/>
            <a:ext cx="4041775" cy="698366"/>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58962"/>
            <a:ext cx="4041775" cy="4313238"/>
          </a:xfrm>
          <a:prstGeom prst="rect">
            <a:avLst/>
          </a:prstGeom>
        </p:spPr>
        <p:txBody>
          <a:bodyPr/>
          <a:lstStyle>
            <a:lvl1pPr>
              <a:buFont typeface="Wingdings" pitchFamily="2" charset="2"/>
              <a:buChar char="§"/>
              <a:defRPr sz="2400">
                <a:latin typeface="Arial" pitchFamily="34" charset="0"/>
                <a:cs typeface="Arial" pitchFamily="34" charset="0"/>
              </a:defRPr>
            </a:lvl1pPr>
            <a:lvl2pP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0"/>
          <p:cNvSpPr>
            <a:spLocks noGrp="1"/>
          </p:cNvSpPr>
          <p:nvPr>
            <p:ph type="body" sz="quarter" idx="17"/>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1" name="Date Placeholder 6"/>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13860C45-A536-40CF-BB3A-549F18C17AB1}" type="datetime1">
              <a:rPr lang="en-US"/>
              <a:pPr>
                <a:defRPr/>
              </a:pPr>
              <a:t>6/25/2018</a:t>
            </a:fld>
            <a:endParaRPr lang="en-US" dirty="0"/>
          </a:p>
        </p:txBody>
      </p:sp>
      <p:sp>
        <p:nvSpPr>
          <p:cNvPr id="12" name="Footer Placeholder 7"/>
          <p:cNvSpPr>
            <a:spLocks noGrp="1"/>
          </p:cNvSpPr>
          <p:nvPr>
            <p:ph type="ftr" sz="quarter" idx="19"/>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4" name="Slide Number Placeholder 8"/>
          <p:cNvSpPr>
            <a:spLocks noGrp="1"/>
          </p:cNvSpPr>
          <p:nvPr>
            <p:ph type="sldNum" sz="quarter" idx="2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65508FD-3EB4-4911-8560-0EF1DB5E1C4A}" type="slidenum">
              <a:rPr lang="en-US"/>
              <a:pPr>
                <a:defRPr/>
              </a:pPr>
              <a:t>‹#›</a:t>
            </a:fld>
            <a:endParaRPr lang="en-US" dirty="0"/>
          </a:p>
        </p:txBody>
      </p:sp>
    </p:spTree>
    <p:extLst>
      <p:ext uri="{BB962C8B-B14F-4D97-AF65-F5344CB8AC3E}">
        <p14:creationId xmlns:p14="http://schemas.microsoft.com/office/powerpoint/2010/main" xmlns="" val="89588281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D36F0AE-7C8C-4D5A-AF2F-B55EEB7B1EDA}" type="datetimeFigureOut">
              <a:rPr lang="en-US" smtClean="0"/>
              <a:pPr>
                <a:defRPr/>
              </a:pPr>
              <a:t>6/25/2018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BF1EA49-CE5F-4991-807F-BE966B6028C0}"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_Restate Question">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Rectangle 1"/>
          <p:cNvSpPr>
            <a:spLocks noChangeArrowheads="1"/>
          </p:cNvSpPr>
          <p:nvPr userDrawn="1"/>
        </p:nvSpPr>
        <p:spPr bwMode="auto">
          <a:xfrm>
            <a:off x="304800" y="1219200"/>
            <a:ext cx="2263775" cy="1392238"/>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Rectangle 2"/>
          <p:cNvSpPr>
            <a:spLocks noChangeArrowheads="1"/>
          </p:cNvSpPr>
          <p:nvPr userDrawn="1"/>
        </p:nvSpPr>
        <p:spPr bwMode="auto">
          <a:xfrm>
            <a:off x="304800" y="1219200"/>
            <a:ext cx="2582863" cy="1392238"/>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1" name="Rectangle 10"/>
          <p:cNvSpPr>
            <a:spLocks noChangeArrowheads="1"/>
          </p:cNvSpPr>
          <p:nvPr userDrawn="1"/>
        </p:nvSpPr>
        <p:spPr bwMode="auto">
          <a:xfrm>
            <a:off x="406400" y="1219200"/>
            <a:ext cx="7764463" cy="461665"/>
          </a:xfrm>
          <a:prstGeom prst="rect">
            <a:avLst/>
          </a:prstGeom>
          <a:solidFill>
            <a:schemeClr val="tx1">
              <a:lumMod val="75000"/>
              <a:lumOff val="25000"/>
            </a:schemeClr>
          </a:solidFill>
          <a:ln>
            <a:noFill/>
          </a:ln>
          <a:scene3d>
            <a:camera prst="orthographicFront"/>
            <a:lightRig rig="threePt" dir="t"/>
          </a:scene3d>
          <a:sp3d>
            <a:bevelT w="114300" prst="artDeco"/>
          </a:sp3d>
          <a:extLst/>
        </p:spPr>
        <p:txBody>
          <a:bodyPr>
            <a:spAutoFit/>
          </a:bodyPr>
          <a:lstStyle/>
          <a:p>
            <a:pPr>
              <a:defRPr/>
            </a:pPr>
            <a:endParaRPr lang="en-US" sz="2400" b="1" dirty="0">
              <a:solidFill>
                <a:prstClr val="white"/>
              </a:solidFill>
              <a:latin typeface="Rockwell"/>
              <a:ea typeface="ヒラギノ角ゴ Pro W3" pitchFamily="1" charset="-128"/>
            </a:endParaRPr>
          </a:p>
        </p:txBody>
      </p:sp>
      <p:sp>
        <p:nvSpPr>
          <p:cNvPr id="12" name="Rectangle 3"/>
          <p:cNvSpPr txBox="1">
            <a:spLocks noChangeArrowheads="1"/>
          </p:cNvSpPr>
          <p:nvPr userDrawn="1"/>
        </p:nvSpPr>
        <p:spPr bwMode="auto">
          <a:xfrm>
            <a:off x="406400" y="1752600"/>
            <a:ext cx="7764463" cy="3886200"/>
          </a:xfrm>
          <a:prstGeom prst="rect">
            <a:avLst/>
          </a:prstGeom>
          <a:solidFill>
            <a:srgbClr val="66A1D0"/>
          </a:solidFill>
          <a:ln>
            <a:solidFill>
              <a:srgbClr val="00B0F0"/>
            </a:solidFill>
          </a:ln>
          <a:scene3d>
            <a:camera prst="orthographicFront"/>
            <a:lightRig rig="threePt" dir="t"/>
          </a:scene3d>
          <a:sp3d>
            <a:bevelT w="114300" prst="artDeco"/>
          </a:sp3d>
        </p:spPr>
        <p:txBody>
          <a:bodyPr/>
          <a:lstStyle/>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p:txBody>
      </p:sp>
      <p:sp>
        <p:nvSpPr>
          <p:cNvPr id="24" name="Title 1"/>
          <p:cNvSpPr>
            <a:spLocks noGrp="1"/>
          </p:cNvSpPr>
          <p:nvPr>
            <p:ph type="title"/>
          </p:nvPr>
        </p:nvSpPr>
        <p:spPr>
          <a:xfrm>
            <a:off x="391633" y="228600"/>
            <a:ext cx="7239000" cy="808038"/>
          </a:xfrm>
          <a:prstGeom prst="rect">
            <a:avLst/>
          </a:prstGeom>
        </p:spPr>
        <p:txBody>
          <a:bodyPr/>
          <a:lstStyle>
            <a:lvl1pPr>
              <a:defRPr sz="3600" cap="none" baseline="0"/>
            </a:lvl1pPr>
          </a:lstStyle>
          <a:p>
            <a:r>
              <a:rPr lang="en-US" smtClean="0"/>
              <a:t>Click to edit Master title style</a:t>
            </a:r>
            <a:endParaRPr lang="en-US" dirty="0"/>
          </a:p>
        </p:txBody>
      </p:sp>
      <p:sp>
        <p:nvSpPr>
          <p:cNvPr id="25" name="Content Placeholder 2"/>
          <p:cNvSpPr>
            <a:spLocks noGrp="1"/>
          </p:cNvSpPr>
          <p:nvPr>
            <p:ph idx="1"/>
          </p:nvPr>
        </p:nvSpPr>
        <p:spPr>
          <a:xfrm>
            <a:off x="381000" y="1905000"/>
            <a:ext cx="7738732" cy="3276600"/>
          </a:xfrm>
          <a:prstGeom prst="rect">
            <a:avLst/>
          </a:prstGeom>
        </p:spPr>
        <p:txBody>
          <a:bodyPr>
            <a:normAutofit/>
          </a:bodyPr>
          <a:lstStyle>
            <a:lvl1pPr marL="342900" indent="-3175">
              <a:buFont typeface="Wingdings" pitchFamily="2" charset="2"/>
              <a:buNone/>
              <a:defRPr sz="1800" b="0"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27" name="Text Placeholder 26"/>
          <p:cNvSpPr>
            <a:spLocks noGrp="1"/>
          </p:cNvSpPr>
          <p:nvPr>
            <p:ph type="body" sz="quarter" idx="13"/>
          </p:nvPr>
        </p:nvSpPr>
        <p:spPr>
          <a:xfrm>
            <a:off x="391633" y="1219200"/>
            <a:ext cx="7772400" cy="457200"/>
          </a:xfrm>
          <a:prstGeom prst="rect">
            <a:avLst/>
          </a:prstGeom>
        </p:spPr>
        <p:txBody>
          <a:bodyPr>
            <a:normAutofit/>
          </a:bodyPr>
          <a:lstStyle>
            <a:lvl1pPr>
              <a:buNone/>
              <a:defRPr sz="2000">
                <a:solidFill>
                  <a:schemeClr val="bg1"/>
                </a:solidFill>
                <a:latin typeface="Arial" pitchFamily="34" charset="0"/>
                <a:cs typeface="Arial" pitchFamily="34" charset="0"/>
              </a:defRPr>
            </a:lvl1pPr>
          </a:lstStyle>
          <a:p>
            <a:pPr lvl="0"/>
            <a:r>
              <a:rPr lang="en-US" smtClean="0"/>
              <a:t>Click to edit Master text styles</a:t>
            </a:r>
          </a:p>
        </p:txBody>
      </p:sp>
      <p:sp>
        <p:nvSpPr>
          <p:cNvPr id="16"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3"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4"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5"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DFC628F6-E1C7-427E-94A6-BF17A8A2B2D6}" type="slidenum">
              <a:rPr lang="en-US"/>
              <a:pPr>
                <a:defRPr/>
              </a:pPr>
              <a:t>‹#›</a:t>
            </a:fld>
            <a:endParaRPr lang="en-US" dirty="0"/>
          </a:p>
        </p:txBody>
      </p:sp>
    </p:spTree>
    <p:extLst>
      <p:ext uri="{BB962C8B-B14F-4D97-AF65-F5344CB8AC3E}">
        <p14:creationId xmlns:p14="http://schemas.microsoft.com/office/powerpoint/2010/main" xmlns="" val="3187137267"/>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2_Sub-Question">
    <p:spTree>
      <p:nvGrpSpPr>
        <p:cNvPr id="1" name=""/>
        <p:cNvGrpSpPr/>
        <p:nvPr/>
      </p:nvGrpSpPr>
      <p:grpSpPr>
        <a:xfrm>
          <a:off x="0" y="0"/>
          <a:ext cx="0" cy="0"/>
          <a:chOff x="0" y="0"/>
          <a:chExt cx="0" cy="0"/>
        </a:xfrm>
      </p:grpSpPr>
      <p:sp>
        <p:nvSpPr>
          <p:cNvPr id="6" name="TextBox 5"/>
          <p:cNvSpPr txBox="1"/>
          <p:nvPr userDrawn="1"/>
        </p:nvSpPr>
        <p:spPr>
          <a:xfrm>
            <a:off x="3733800" y="5638800"/>
            <a:ext cx="1752600" cy="338138"/>
          </a:xfrm>
          <a:prstGeom prst="rect">
            <a:avLst/>
          </a:prstGeom>
          <a:noFill/>
        </p:spPr>
        <p:txBody>
          <a:bodyPr>
            <a:spAutoFit/>
          </a:bodyPr>
          <a:lstStyle/>
          <a:p>
            <a:pPr algn="ctr">
              <a:defRPr/>
            </a:pPr>
            <a:fld id="{68FF3858-E019-4FFF-9695-F86FF8DF5FB2}" type="slidenum">
              <a:rPr lang="en-US" sz="1600">
                <a:solidFill>
                  <a:srgbClr val="FFFFFF"/>
                </a:solidFill>
                <a:latin typeface="Univers LT Std 55" pitchFamily="34" charset="0"/>
              </a:rPr>
              <a:pPr algn="ctr">
                <a:defRPr/>
              </a:pPr>
              <a:t>‹#›</a:t>
            </a:fld>
            <a:endParaRPr lang="en-US" sz="1600" dirty="0">
              <a:solidFill>
                <a:srgbClr val="FFFFFF"/>
              </a:solidFill>
              <a:latin typeface="Univers LT Std 55" pitchFamily="34" charset="0"/>
            </a:endParaRPr>
          </a:p>
        </p:txBody>
      </p:sp>
      <p:sp>
        <p:nvSpPr>
          <p:cNvPr id="7" name="Rectangle 1"/>
          <p:cNvSpPr>
            <a:spLocks noChangeArrowheads="1"/>
          </p:cNvSpPr>
          <p:nvPr userDrawn="1"/>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8" name="Rectangle 2"/>
          <p:cNvSpPr>
            <a:spLocks noChangeArrowheads="1"/>
          </p:cNvSpPr>
          <p:nvPr userDrawn="1"/>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9" name="Rectangle 4"/>
          <p:cNvSpPr>
            <a:spLocks noChangeArrowheads="1"/>
          </p:cNvSpPr>
          <p:nvPr userDrawn="1"/>
        </p:nvSpPr>
        <p:spPr bwMode="auto">
          <a:xfrm>
            <a:off x="769938" y="1030288"/>
            <a:ext cx="666750" cy="21748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Isosceles Triangle 5"/>
          <p:cNvSpPr>
            <a:spLocks noChangeArrowheads="1"/>
          </p:cNvSpPr>
          <p:nvPr userDrawn="1"/>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1" name="Isosceles Triangle 6"/>
          <p:cNvSpPr>
            <a:spLocks noChangeArrowheads="1"/>
          </p:cNvSpPr>
          <p:nvPr userDrawn="1"/>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2" name="Rectangle 10"/>
          <p:cNvSpPr>
            <a:spLocks noChangeArrowheads="1"/>
          </p:cNvSpPr>
          <p:nvPr userDrawn="1"/>
        </p:nvSpPr>
        <p:spPr bwMode="auto">
          <a:xfrm>
            <a:off x="406400" y="1481138"/>
            <a:ext cx="7764463" cy="461665"/>
          </a:xfrm>
          <a:prstGeom prst="rect">
            <a:avLst/>
          </a:prstGeom>
          <a:solidFill>
            <a:schemeClr val="tx1">
              <a:lumMod val="65000"/>
              <a:lumOff val="35000"/>
            </a:schemeClr>
          </a:solidFill>
          <a:ln>
            <a:noFill/>
          </a:ln>
          <a:scene3d>
            <a:camera prst="orthographicFront"/>
            <a:lightRig rig="threePt" dir="t"/>
          </a:scene3d>
          <a:sp3d>
            <a:bevelT w="114300" prst="artDeco"/>
          </a:sp3d>
          <a:extLst/>
        </p:spPr>
        <p:txBody>
          <a:bodyPr>
            <a:spAutoFit/>
          </a:bodyPr>
          <a:lstStyle/>
          <a:p>
            <a:pPr>
              <a:defRPr/>
            </a:pPr>
            <a:endParaRPr lang="en-US" sz="2400" b="1" dirty="0">
              <a:solidFill>
                <a:prstClr val="white"/>
              </a:solidFill>
              <a:latin typeface="Rockwell"/>
              <a:ea typeface="ヒラギノ角ゴ Pro W3" pitchFamily="1" charset="-128"/>
            </a:endParaRPr>
          </a:p>
        </p:txBody>
      </p:sp>
      <p:grpSp>
        <p:nvGrpSpPr>
          <p:cNvPr id="13" name="Group 4"/>
          <p:cNvGrpSpPr>
            <a:grpSpLocks/>
          </p:cNvGrpSpPr>
          <p:nvPr userDrawn="1"/>
        </p:nvGrpSpPr>
        <p:grpSpPr bwMode="auto">
          <a:xfrm>
            <a:off x="8378825" y="222250"/>
            <a:ext cx="536575" cy="539750"/>
            <a:chOff x="1633" y="1249"/>
            <a:chExt cx="2614" cy="2614"/>
          </a:xfrm>
        </p:grpSpPr>
        <p:sp>
          <p:nvSpPr>
            <p:cNvPr id="14"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2" name="Rectangle 2"/>
          <p:cNvSpPr>
            <a:spLocks noGrp="1" noChangeArrowheads="1"/>
          </p:cNvSpPr>
          <p:nvPr>
            <p:ph type="title"/>
          </p:nvPr>
        </p:nvSpPr>
        <p:spPr>
          <a:xfrm>
            <a:off x="381000" y="114300"/>
            <a:ext cx="7239000" cy="1143000"/>
          </a:xfrm>
          <a:prstGeom prst="rect">
            <a:avLst/>
          </a:prstGeom>
          <a:ln>
            <a:noFill/>
          </a:ln>
        </p:spPr>
        <p:txBody>
          <a:bodyPr/>
          <a:lstStyle>
            <a:lvl1pPr>
              <a:defRPr sz="3600" baseline="0"/>
            </a:lvl1pPr>
          </a:lstStyle>
          <a:p>
            <a:r>
              <a:rPr lang="en-US" smtClean="0"/>
              <a:t>Click to edit Master title style</a:t>
            </a:r>
            <a:endParaRPr lang="en-US" dirty="0" smtClean="0"/>
          </a:p>
        </p:txBody>
      </p:sp>
      <p:sp>
        <p:nvSpPr>
          <p:cNvPr id="36" name="Content Placeholder 2"/>
          <p:cNvSpPr>
            <a:spLocks noGrp="1"/>
          </p:cNvSpPr>
          <p:nvPr>
            <p:ph idx="1"/>
          </p:nvPr>
        </p:nvSpPr>
        <p:spPr>
          <a:xfrm>
            <a:off x="414668" y="2057400"/>
            <a:ext cx="7738732" cy="3276600"/>
          </a:xfrm>
          <a:prstGeom prst="rect">
            <a:avLst/>
          </a:prstGeom>
        </p:spPr>
        <p:txBody>
          <a:bodyPr>
            <a:normAutofit/>
          </a:bodyPr>
          <a:lstStyle>
            <a:lvl1pPr marL="342900" indent="-3175">
              <a:buFont typeface="Wingdings" pitchFamily="2" charset="2"/>
              <a:buNone/>
              <a:defRPr sz="2400" b="1" i="1" baseline="0">
                <a:solidFill>
                  <a:schemeClr val="tx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6"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20" name="Text Placeholder 26"/>
          <p:cNvSpPr>
            <a:spLocks noGrp="1"/>
          </p:cNvSpPr>
          <p:nvPr>
            <p:ph type="body" sz="quarter" idx="14"/>
          </p:nvPr>
        </p:nvSpPr>
        <p:spPr>
          <a:xfrm>
            <a:off x="391633" y="1513367"/>
            <a:ext cx="7772400" cy="457200"/>
          </a:xfrm>
          <a:prstGeom prst="rect">
            <a:avLst/>
          </a:prstGeom>
        </p:spPr>
        <p:txBody>
          <a:bodyPr>
            <a:normAutofit/>
          </a:bodyPr>
          <a:lstStyle>
            <a:lvl1pPr>
              <a:buNone/>
              <a:defRPr sz="2000">
                <a:solidFill>
                  <a:schemeClr val="bg1"/>
                </a:solidFill>
                <a:latin typeface="Arial" pitchFamily="34" charset="0"/>
                <a:cs typeface="Arial" pitchFamily="34" charset="0"/>
              </a:defRPr>
            </a:lvl1pPr>
          </a:lstStyle>
          <a:p>
            <a:pPr lvl="0"/>
            <a:r>
              <a:rPr lang="en-US" smtClean="0"/>
              <a:t>Click to edit Master text styles</a:t>
            </a:r>
          </a:p>
        </p:txBody>
      </p:sp>
      <p:sp>
        <p:nvSpPr>
          <p:cNvPr id="17" name="Date Placeholder 3"/>
          <p:cNvSpPr>
            <a:spLocks noGrp="1"/>
          </p:cNvSpPr>
          <p:nvPr>
            <p:ph type="dt" sz="half" idx="15"/>
          </p:nvPr>
        </p:nvSpPr>
        <p:spPr>
          <a:xfrm>
            <a:off x="457200" y="6477000"/>
            <a:ext cx="2133600" cy="244475"/>
          </a:xfrm>
          <a:prstGeom prst="rect">
            <a:avLst/>
          </a:prstGeom>
        </p:spPr>
        <p:txBody>
          <a:bodyPr/>
          <a:lstStyle>
            <a:lvl1pPr>
              <a:defRPr lang="en-US" sz="1200" b="1" kern="1200" baseline="0">
                <a:solidFill>
                  <a:prstClr val="black"/>
                </a:solidFill>
                <a:latin typeface="Arial" charset="0"/>
                <a:ea typeface="ＭＳ Ｐゴシック" charset="-128"/>
                <a:cs typeface="+mn-cs"/>
              </a:defRPr>
            </a:lvl1pPr>
          </a:lstStyle>
          <a:p>
            <a:pPr>
              <a:defRPr/>
            </a:pPr>
            <a:endParaRPr dirty="0"/>
          </a:p>
        </p:txBody>
      </p:sp>
    </p:spTree>
    <p:extLst>
      <p:ext uri="{BB962C8B-B14F-4D97-AF65-F5344CB8AC3E}">
        <p14:creationId xmlns:p14="http://schemas.microsoft.com/office/powerpoint/2010/main" xmlns="" val="3538557999"/>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3_Sub-Question">
    <p:spTree>
      <p:nvGrpSpPr>
        <p:cNvPr id="1" name=""/>
        <p:cNvGrpSpPr/>
        <p:nvPr/>
      </p:nvGrpSpPr>
      <p:grpSpPr>
        <a:xfrm>
          <a:off x="0" y="0"/>
          <a:ext cx="0" cy="0"/>
          <a:chOff x="0" y="0"/>
          <a:chExt cx="0" cy="0"/>
        </a:xfrm>
      </p:grpSpPr>
      <p:sp>
        <p:nvSpPr>
          <p:cNvPr id="6" name="TextBox 5"/>
          <p:cNvSpPr txBox="1"/>
          <p:nvPr/>
        </p:nvSpPr>
        <p:spPr>
          <a:xfrm>
            <a:off x="3733800" y="5638800"/>
            <a:ext cx="1752600" cy="338138"/>
          </a:xfrm>
          <a:prstGeom prst="rect">
            <a:avLst/>
          </a:prstGeom>
          <a:noFill/>
        </p:spPr>
        <p:txBody>
          <a:bodyPr>
            <a:spAutoFit/>
          </a:bodyPr>
          <a:lstStyle/>
          <a:p>
            <a:pPr algn="ctr">
              <a:defRPr/>
            </a:pPr>
            <a:fld id="{A39DBDFE-3591-4694-ABD6-8EB11D5055A4}" type="slidenum">
              <a:rPr lang="en-US" sz="1600">
                <a:solidFill>
                  <a:srgbClr val="FFFFFF"/>
                </a:solidFill>
                <a:latin typeface="Univers LT Std 55" pitchFamily="34" charset="0"/>
              </a:rPr>
              <a:pPr algn="ctr">
                <a:defRPr/>
              </a:pPr>
              <a:t>‹#›</a:t>
            </a:fld>
            <a:endParaRPr lang="en-US" sz="1600" dirty="0">
              <a:solidFill>
                <a:srgbClr val="FFFFFF"/>
              </a:solidFill>
              <a:latin typeface="Univers LT Std 55" pitchFamily="34" charset="0"/>
            </a:endParaRPr>
          </a:p>
        </p:txBody>
      </p:sp>
      <p:sp>
        <p:nvSpPr>
          <p:cNvPr id="7" name="Rectangle 1"/>
          <p:cNvSpPr>
            <a:spLocks noChangeArrowheads="1"/>
          </p:cNvSpPr>
          <p:nvPr/>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8" name="Rectangle 2"/>
          <p:cNvSpPr>
            <a:spLocks noChangeArrowheads="1"/>
          </p:cNvSpPr>
          <p:nvPr/>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9" name="Isosceles Triangle 8"/>
          <p:cNvSpPr>
            <a:spLocks noChangeArrowheads="1"/>
          </p:cNvSpPr>
          <p:nvPr/>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Isosceles Triangle 9"/>
          <p:cNvSpPr>
            <a:spLocks noChangeArrowheads="1"/>
          </p:cNvSpPr>
          <p:nvPr/>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grpSp>
        <p:nvGrpSpPr>
          <p:cNvPr id="11" name="Group 4"/>
          <p:cNvGrpSpPr>
            <a:grpSpLocks/>
          </p:cNvGrpSpPr>
          <p:nvPr/>
        </p:nvGrpSpPr>
        <p:grpSpPr bwMode="auto">
          <a:xfrm>
            <a:off x="8378825" y="222250"/>
            <a:ext cx="536575" cy="539750"/>
            <a:chOff x="1633" y="1249"/>
            <a:chExt cx="2614" cy="2614"/>
          </a:xfrm>
        </p:grpSpPr>
        <p:sp>
          <p:nvSpPr>
            <p:cNvPr id="12"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3"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14" name="Rectangle 13"/>
          <p:cNvSpPr/>
          <p:nvPr userDrawn="1"/>
        </p:nvSpPr>
        <p:spPr>
          <a:xfrm>
            <a:off x="381000" y="228600"/>
            <a:ext cx="7924800" cy="533400"/>
          </a:xfrm>
          <a:prstGeom prst="rect">
            <a:avLst/>
          </a:prstGeom>
          <a:solidFill>
            <a:srgbClr val="66A8D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title"/>
          </p:nvPr>
        </p:nvSpPr>
        <p:spPr>
          <a:xfrm>
            <a:off x="457200" y="838200"/>
            <a:ext cx="7696200" cy="758707"/>
          </a:xfrm>
          <a:prstGeom prst="rect">
            <a:avLst/>
          </a:prstGeom>
        </p:spPr>
        <p:txBody>
          <a:bodyPr/>
          <a:lstStyle>
            <a:lvl1pPr>
              <a:defRPr sz="3600" cap="none" baseline="0"/>
            </a:lvl1pPr>
          </a:lstStyle>
          <a:p>
            <a:r>
              <a:rPr lang="en-US" dirty="0" smtClean="0"/>
              <a:t>Click to edit Master title style</a:t>
            </a:r>
            <a:endParaRPr lang="en-US" dirty="0"/>
          </a:p>
        </p:txBody>
      </p:sp>
      <p:sp>
        <p:nvSpPr>
          <p:cNvPr id="18" name="Content Placeholder 2"/>
          <p:cNvSpPr>
            <a:spLocks noGrp="1"/>
          </p:cNvSpPr>
          <p:nvPr>
            <p:ph idx="1"/>
          </p:nvPr>
        </p:nvSpPr>
        <p:spPr>
          <a:xfrm>
            <a:off x="457200" y="1676400"/>
            <a:ext cx="8229600" cy="4572000"/>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9"/>
          <p:cNvSpPr>
            <a:spLocks noGrp="1"/>
          </p:cNvSpPr>
          <p:nvPr>
            <p:ph type="body" sz="quarter" idx="10"/>
          </p:nvPr>
        </p:nvSpPr>
        <p:spPr>
          <a:xfrm>
            <a:off x="381000" y="304800"/>
            <a:ext cx="7848600" cy="381000"/>
          </a:xfrm>
          <a:prstGeom prst="rect">
            <a:avLst/>
          </a:prstGeom>
        </p:spPr>
        <p:txBody>
          <a:bodyPr anchor="ctr">
            <a:normAutofit/>
          </a:bodyPr>
          <a:lstStyle>
            <a:lvl1pPr>
              <a:buNone/>
              <a:defRPr sz="1600">
                <a:solidFill>
                  <a:schemeClr val="bg1"/>
                </a:solidFill>
              </a:defRPr>
            </a:lvl1pPr>
          </a:lstStyle>
          <a:p>
            <a:pPr lvl="0"/>
            <a:r>
              <a:rPr lang="en-US" smtClean="0"/>
              <a:t>Click to edit Master text styles</a:t>
            </a:r>
          </a:p>
        </p:txBody>
      </p:sp>
      <p:sp>
        <p:nvSpPr>
          <p:cNvPr id="1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5" name="Date Placeholder 3"/>
          <p:cNvSpPr>
            <a:spLocks noGrp="1"/>
          </p:cNvSpPr>
          <p:nvPr>
            <p:ph type="dt" sz="half" idx="14"/>
          </p:nvPr>
        </p:nvSpPr>
        <p:spPr>
          <a:xfrm>
            <a:off x="457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200" b="1">
                <a:solidFill>
                  <a:srgbClr val="000000"/>
                </a:solidFill>
                <a:latin typeface="+mn-lt"/>
                <a:ea typeface="ＭＳ Ｐゴシック" pitchFamily="34" charset="-128"/>
                <a:cs typeface="+mn-cs"/>
              </a:defRPr>
            </a:lvl1pPr>
          </a:lstStyle>
          <a:p>
            <a:pPr>
              <a:defRPr/>
            </a:pPr>
            <a:fld id="{6358ABC8-744D-4C70-A6F6-7F1F1B7E56A0}" type="datetime1">
              <a:rPr lang="en-US"/>
              <a:pPr>
                <a:defRPr/>
              </a:pPr>
              <a:t>6/25/2018</a:t>
            </a:fld>
            <a:endParaRPr lang="en-US" dirty="0"/>
          </a:p>
        </p:txBody>
      </p:sp>
    </p:spTree>
    <p:extLst>
      <p:ext uri="{BB962C8B-B14F-4D97-AF65-F5344CB8AC3E}">
        <p14:creationId xmlns:p14="http://schemas.microsoft.com/office/powerpoint/2010/main" xmlns="" val="4273043352"/>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_Summary">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11" name="Rectangle 10"/>
          <p:cNvSpPr/>
          <p:nvPr userDrawn="1"/>
        </p:nvSpPr>
        <p:spPr>
          <a:xfrm>
            <a:off x="457200" y="4572000"/>
            <a:ext cx="8382000" cy="1600200"/>
          </a:xfrm>
          <a:prstGeom prst="rect">
            <a:avLst/>
          </a:prstGeom>
          <a:solidFill>
            <a:srgbClr val="66A1D0"/>
          </a:solidFill>
          <a:scene3d>
            <a:camera prst="orthographicFront"/>
            <a:lightRig rig="threePt" dir="t"/>
          </a:scene3d>
          <a:sp3d>
            <a:bevelT w="114300" prst="artDeco"/>
          </a:sp3d>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solidFill>
                <a:prstClr val="white"/>
              </a:solidFill>
            </a:endParaRPr>
          </a:p>
        </p:txBody>
      </p:sp>
      <p:sp>
        <p:nvSpPr>
          <p:cNvPr id="9" name="Title 1"/>
          <p:cNvSpPr>
            <a:spLocks noGrp="1"/>
          </p:cNvSpPr>
          <p:nvPr>
            <p:ph type="title"/>
          </p:nvPr>
        </p:nvSpPr>
        <p:spPr>
          <a:xfrm>
            <a:off x="457200" y="381000"/>
            <a:ext cx="7696200" cy="884238"/>
          </a:xfrm>
          <a:prstGeom prst="rect">
            <a:avLst/>
          </a:prstGeom>
        </p:spPr>
        <p:txBody>
          <a:bodyPr/>
          <a:lstStyle>
            <a:lvl1pPr>
              <a:defRPr sz="3200" baseline="0"/>
            </a:lvl1pPr>
          </a:lstStyle>
          <a:p>
            <a:r>
              <a:rPr lang="en-US" smtClean="0"/>
              <a:t>Click to edit Master title style</a:t>
            </a:r>
            <a:endParaRPr lang="en-US" dirty="0"/>
          </a:p>
        </p:txBody>
      </p:sp>
      <p:sp>
        <p:nvSpPr>
          <p:cNvPr id="10" name="Content Placeholder 2"/>
          <p:cNvSpPr>
            <a:spLocks noGrp="1"/>
          </p:cNvSpPr>
          <p:nvPr>
            <p:ph idx="1"/>
          </p:nvPr>
        </p:nvSpPr>
        <p:spPr>
          <a:xfrm>
            <a:off x="457200" y="1371599"/>
            <a:ext cx="8229600" cy="2971801"/>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6" name="Content Placeholder 2"/>
          <p:cNvSpPr>
            <a:spLocks noGrp="1"/>
          </p:cNvSpPr>
          <p:nvPr>
            <p:ph idx="13"/>
          </p:nvPr>
        </p:nvSpPr>
        <p:spPr>
          <a:xfrm>
            <a:off x="533400" y="4648200"/>
            <a:ext cx="8229600" cy="1447800"/>
          </a:xfrm>
          <a:prstGeom prst="rect">
            <a:avLst/>
          </a:prstGeom>
        </p:spPr>
        <p:txBody>
          <a:bodyPr anchor="ctr"/>
          <a:lstStyle>
            <a:lvl1pPr algn="ctr">
              <a:buFont typeface="Wingdings" pitchFamily="2" charset="2"/>
              <a:buNone/>
              <a:defRPr i="1"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5"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2"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3"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4"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365513CA-811C-4982-B56E-DB50734CE655}" type="slidenum">
              <a:rPr lang="en-US"/>
              <a:pPr>
                <a:defRPr/>
              </a:pPr>
              <a:t>‹#›</a:t>
            </a:fld>
            <a:endParaRPr lang="en-US" dirty="0"/>
          </a:p>
        </p:txBody>
      </p:sp>
    </p:spTree>
    <p:extLst>
      <p:ext uri="{BB962C8B-B14F-4D97-AF65-F5344CB8AC3E}">
        <p14:creationId xmlns:p14="http://schemas.microsoft.com/office/powerpoint/2010/main" xmlns="" val="2903268131"/>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Rectangle 8"/>
          <p:cNvSpPr/>
          <p:nvPr userDrawn="1"/>
        </p:nvSpPr>
        <p:spPr>
          <a:xfrm>
            <a:off x="457200" y="4572000"/>
            <a:ext cx="8382000" cy="1600200"/>
          </a:xfrm>
          <a:prstGeom prst="rect">
            <a:avLst/>
          </a:prstGeom>
          <a:solidFill>
            <a:srgbClr val="66A1D0"/>
          </a:solidFill>
          <a:scene3d>
            <a:camera prst="orthographicFront"/>
            <a:lightRig rig="threePt" dir="t"/>
          </a:scene3d>
          <a:sp3d>
            <a:bevelT w="114300" prst="artDeco"/>
          </a:sp3d>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solidFill>
                <a:prstClr val="white"/>
              </a:solidFill>
            </a:endParaRPr>
          </a:p>
        </p:txBody>
      </p:sp>
      <p:sp>
        <p:nvSpPr>
          <p:cNvPr id="10" name="Title 1"/>
          <p:cNvSpPr>
            <a:spLocks noGrp="1"/>
          </p:cNvSpPr>
          <p:nvPr>
            <p:ph type="title"/>
          </p:nvPr>
        </p:nvSpPr>
        <p:spPr>
          <a:xfrm>
            <a:off x="457200" y="381000"/>
            <a:ext cx="7696200" cy="884238"/>
          </a:xfrm>
          <a:prstGeom prst="rect">
            <a:avLst/>
          </a:prstGeom>
        </p:spPr>
        <p:txBody>
          <a:bodyPr/>
          <a:lstStyle>
            <a:lvl1pPr>
              <a:defRPr sz="3600" baseline="0"/>
            </a:lvl1pPr>
          </a:lstStyle>
          <a:p>
            <a:r>
              <a:rPr lang="en-US" smtClean="0"/>
              <a:t>Click to edit Master title style</a:t>
            </a:r>
            <a:endParaRPr lang="en-US" dirty="0"/>
          </a:p>
        </p:txBody>
      </p:sp>
      <p:sp>
        <p:nvSpPr>
          <p:cNvPr id="11" name="Content Placeholder 2"/>
          <p:cNvSpPr>
            <a:spLocks noGrp="1"/>
          </p:cNvSpPr>
          <p:nvPr>
            <p:ph idx="1"/>
          </p:nvPr>
        </p:nvSpPr>
        <p:spPr>
          <a:xfrm>
            <a:off x="457200" y="1371599"/>
            <a:ext cx="8229600" cy="2590801"/>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20" name="Content Placeholder 2"/>
          <p:cNvSpPr>
            <a:spLocks noGrp="1"/>
          </p:cNvSpPr>
          <p:nvPr>
            <p:ph idx="13"/>
          </p:nvPr>
        </p:nvSpPr>
        <p:spPr>
          <a:xfrm>
            <a:off x="533400" y="4572000"/>
            <a:ext cx="8229600" cy="1524000"/>
          </a:xfrm>
          <a:prstGeom prst="rect">
            <a:avLst/>
          </a:prstGeom>
        </p:spPr>
        <p:txBody>
          <a:bodyPr anchor="ctr"/>
          <a:lstStyle>
            <a:lvl1pPr algn="ctr">
              <a:buFont typeface="Wingdings" pitchFamily="2" charset="2"/>
              <a:buNone/>
              <a:defRPr i="1"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3"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2"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4"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5"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91C2E970-AA07-4A46-8FD4-9EAC02746974}" type="slidenum">
              <a:rPr lang="en-US"/>
              <a:pPr>
                <a:defRPr/>
              </a:pPr>
              <a:t>‹#›</a:t>
            </a:fld>
            <a:endParaRPr lang="en-US" dirty="0"/>
          </a:p>
        </p:txBody>
      </p:sp>
    </p:spTree>
    <p:extLst>
      <p:ext uri="{BB962C8B-B14F-4D97-AF65-F5344CB8AC3E}">
        <p14:creationId xmlns:p14="http://schemas.microsoft.com/office/powerpoint/2010/main" xmlns="" val="1508578836"/>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_Presenter Bio">
    <p:spTree>
      <p:nvGrpSpPr>
        <p:cNvPr id="1" name=""/>
        <p:cNvGrpSpPr/>
        <p:nvPr/>
      </p:nvGrpSpPr>
      <p:grpSpPr>
        <a:xfrm>
          <a:off x="0" y="0"/>
          <a:ext cx="0" cy="0"/>
          <a:chOff x="0" y="0"/>
          <a:chExt cx="0" cy="0"/>
        </a:xfrm>
      </p:grpSpPr>
      <p:sp>
        <p:nvSpPr>
          <p:cNvPr id="8" name="Slide Number Placeholder 3"/>
          <p:cNvSpPr txBox="1">
            <a:spLocks/>
          </p:cNvSpPr>
          <p:nvPr userDrawn="1"/>
        </p:nvSpPr>
        <p:spPr>
          <a:xfrm>
            <a:off x="6858000" y="6610350"/>
            <a:ext cx="2133600" cy="476250"/>
          </a:xfrm>
          <a:prstGeom prst="rect">
            <a:avLst/>
          </a:prstGeom>
          <a:noFill/>
          <a:ln/>
          <a:extLst/>
        </p:spPr>
        <p:txBody>
          <a:bodyPr/>
          <a:lstStyle/>
          <a:p>
            <a:pPr algn="ctr" eaLnBrk="0" hangingPunct="0">
              <a:defRPr/>
            </a:pPr>
            <a:r>
              <a:rPr lang="en-US" sz="800" dirty="0">
                <a:solidFill>
                  <a:srgbClr val="000000"/>
                </a:solidFill>
                <a:latin typeface="Rockwell"/>
                <a:ea typeface="ＭＳ Ｐゴシック" pitchFamily="34" charset="-128"/>
              </a:rPr>
              <a:t>PAGE </a:t>
            </a:r>
            <a:fld id="{ECFEF241-5736-451E-8853-4077E3E56742}" type="slidenum">
              <a:rPr lang="en-US" sz="800">
                <a:solidFill>
                  <a:srgbClr val="000000"/>
                </a:solidFill>
                <a:latin typeface="Rockwell"/>
                <a:ea typeface="ＭＳ Ｐゴシック" pitchFamily="34" charset="-128"/>
              </a:rPr>
              <a:pPr algn="ctr" eaLnBrk="0" hangingPunct="0">
                <a:defRPr/>
              </a:pPr>
              <a:t>‹#›</a:t>
            </a:fld>
            <a:endParaRPr lang="en-US" sz="800" dirty="0">
              <a:solidFill>
                <a:srgbClr val="000000"/>
              </a:solidFill>
              <a:latin typeface="Rockwell"/>
              <a:ea typeface="ＭＳ Ｐゴシック" pitchFamily="34" charset="-128"/>
            </a:endParaRPr>
          </a:p>
        </p:txBody>
      </p:sp>
      <p:sp>
        <p:nvSpPr>
          <p:cNvPr id="9" name="Rectangle 1"/>
          <p:cNvSpPr>
            <a:spLocks noChangeArrowheads="1"/>
          </p:cNvSpPr>
          <p:nvPr userDrawn="1"/>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Rectangle 2"/>
          <p:cNvSpPr>
            <a:spLocks noChangeArrowheads="1"/>
          </p:cNvSpPr>
          <p:nvPr userDrawn="1"/>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1" name="Rectangle 3"/>
          <p:cNvSpPr>
            <a:spLocks noChangeArrowheads="1"/>
          </p:cNvSpPr>
          <p:nvPr userDrawn="1"/>
        </p:nvSpPr>
        <p:spPr bwMode="auto">
          <a:xfrm>
            <a:off x="536575" y="5661025"/>
            <a:ext cx="2351088" cy="681038"/>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2" name="Rectangle 4"/>
          <p:cNvSpPr>
            <a:spLocks noChangeArrowheads="1"/>
          </p:cNvSpPr>
          <p:nvPr userDrawn="1"/>
        </p:nvSpPr>
        <p:spPr bwMode="auto">
          <a:xfrm>
            <a:off x="769938" y="1030288"/>
            <a:ext cx="666750" cy="21748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3" name="Isosceles Triangle 5"/>
          <p:cNvSpPr>
            <a:spLocks noChangeArrowheads="1"/>
          </p:cNvSpPr>
          <p:nvPr userDrawn="1"/>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4" name="Isosceles Triangle 6"/>
          <p:cNvSpPr>
            <a:spLocks noChangeArrowheads="1"/>
          </p:cNvSpPr>
          <p:nvPr userDrawn="1"/>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5" name="Rectangle 14"/>
          <p:cNvSpPr>
            <a:spLocks noChangeArrowheads="1"/>
          </p:cNvSpPr>
          <p:nvPr userDrawn="1"/>
        </p:nvSpPr>
        <p:spPr bwMode="auto">
          <a:xfrm>
            <a:off x="420688" y="1481138"/>
            <a:ext cx="1657350" cy="461962"/>
          </a:xfrm>
          <a:prstGeom prst="rect">
            <a:avLst/>
          </a:prstGeom>
          <a:solidFill>
            <a:srgbClr val="0063BE"/>
          </a:solidFill>
          <a:ln>
            <a:noFill/>
          </a:ln>
          <a:extLst/>
        </p:spPr>
        <p:txBody>
          <a:bodyPr>
            <a:spAutoFit/>
          </a:bodyPr>
          <a:lstStyle/>
          <a:p>
            <a:pPr>
              <a:defRPr/>
            </a:pPr>
            <a:r>
              <a:rPr lang="en-US" sz="2400" b="1" dirty="0">
                <a:solidFill>
                  <a:prstClr val="white"/>
                </a:solidFill>
                <a:latin typeface="Rockwell"/>
                <a:ea typeface="ヒラギノ角ゴ Pro W3" pitchFamily="1" charset="-128"/>
              </a:rPr>
              <a:t> </a:t>
            </a:r>
          </a:p>
        </p:txBody>
      </p:sp>
      <p:sp>
        <p:nvSpPr>
          <p:cNvPr id="16" name="Rectangle 15"/>
          <p:cNvSpPr>
            <a:spLocks noChangeArrowheads="1"/>
          </p:cNvSpPr>
          <p:nvPr userDrawn="1"/>
        </p:nvSpPr>
        <p:spPr bwMode="auto">
          <a:xfrm>
            <a:off x="2482850" y="1481138"/>
            <a:ext cx="6064250" cy="460375"/>
          </a:xfrm>
          <a:prstGeom prst="rect">
            <a:avLst/>
          </a:prstGeom>
          <a:solidFill>
            <a:srgbClr val="4D92C8"/>
          </a:solidFill>
          <a:ln>
            <a:noFill/>
          </a:ln>
          <a:extLst/>
        </p:spPr>
        <p:txBody>
          <a:bodyPr>
            <a:spAutoFit/>
          </a:bodyPr>
          <a:lstStyle/>
          <a:p>
            <a:pPr>
              <a:defRPr/>
            </a:pPr>
            <a:r>
              <a:rPr lang="en-US" b="1" dirty="0">
                <a:solidFill>
                  <a:prstClr val="white"/>
                </a:solidFill>
                <a:latin typeface="Rockwell"/>
                <a:ea typeface="ヒラギノ角ゴ Pro W3" pitchFamily="1" charset="-128"/>
              </a:rPr>
              <a:t>EDUCATION</a:t>
            </a:r>
          </a:p>
        </p:txBody>
      </p:sp>
      <p:sp>
        <p:nvSpPr>
          <p:cNvPr id="17" name="Rectangle 16"/>
          <p:cNvSpPr/>
          <p:nvPr userDrawn="1"/>
        </p:nvSpPr>
        <p:spPr bwMode="auto">
          <a:xfrm>
            <a:off x="2482850" y="1941513"/>
            <a:ext cx="6064250" cy="1631950"/>
          </a:xfrm>
          <a:prstGeom prst="rect">
            <a:avLst/>
          </a:prstGeom>
          <a:solidFill>
            <a:srgbClr val="EAEAEA"/>
          </a:solidFill>
          <a:ln w="9525" cap="flat" cmpd="sng" algn="ctr">
            <a:noFill/>
            <a:prstDash val="solid"/>
            <a:round/>
            <a:headEnd type="none" w="med" len="med"/>
            <a:tailEnd type="none" w="med" len="med"/>
          </a:ln>
          <a:effectLst/>
        </p:spPr>
        <p:txBody>
          <a:bodyPr>
            <a:spAutoFit/>
          </a:bodyPr>
          <a:lstStyle/>
          <a:p>
            <a:pPr>
              <a:defRPr/>
            </a:pPr>
            <a:endParaRPr lang="en-US" sz="2000" dirty="0">
              <a:solidFill>
                <a:srgbClr val="000000"/>
              </a:solidFill>
              <a:latin typeface="Rockwell"/>
            </a:endParaRPr>
          </a:p>
          <a:p>
            <a:pPr>
              <a:defRPr/>
            </a:pPr>
            <a:endParaRPr lang="en-US" sz="2000" dirty="0">
              <a:solidFill>
                <a:srgbClr val="000000"/>
              </a:solidFill>
              <a:latin typeface="Rockwell"/>
            </a:endParaRPr>
          </a:p>
          <a:p>
            <a:pPr>
              <a:defRPr/>
            </a:pPr>
            <a:endParaRPr lang="en-US" sz="2000" dirty="0">
              <a:solidFill>
                <a:srgbClr val="000000"/>
              </a:solidFill>
              <a:latin typeface="Rockwell"/>
            </a:endParaRPr>
          </a:p>
          <a:p>
            <a:pPr>
              <a:defRPr/>
            </a:pPr>
            <a:endParaRPr lang="en-US" sz="2000" dirty="0">
              <a:solidFill>
                <a:srgbClr val="000000"/>
              </a:solidFill>
              <a:latin typeface="Rockwell"/>
            </a:endParaRPr>
          </a:p>
          <a:p>
            <a:pPr>
              <a:defRPr/>
            </a:pPr>
            <a:endParaRPr lang="en-US" sz="2000" dirty="0">
              <a:solidFill>
                <a:srgbClr val="000000"/>
              </a:solidFill>
              <a:latin typeface="Rockwell"/>
            </a:endParaRPr>
          </a:p>
        </p:txBody>
      </p:sp>
      <p:sp>
        <p:nvSpPr>
          <p:cNvPr id="18" name="Rectangle 15"/>
          <p:cNvSpPr>
            <a:spLocks noChangeArrowheads="1"/>
          </p:cNvSpPr>
          <p:nvPr userDrawn="1"/>
        </p:nvSpPr>
        <p:spPr bwMode="auto">
          <a:xfrm>
            <a:off x="2490788" y="3700463"/>
            <a:ext cx="6064250" cy="461962"/>
          </a:xfrm>
          <a:prstGeom prst="rect">
            <a:avLst/>
          </a:prstGeom>
          <a:solidFill>
            <a:srgbClr val="4D92C8"/>
          </a:solidFill>
          <a:ln>
            <a:noFill/>
          </a:ln>
          <a:extLst/>
        </p:spPr>
        <p:txBody>
          <a:bodyPr>
            <a:spAutoFit/>
          </a:bodyPr>
          <a:lstStyle/>
          <a:p>
            <a:pPr>
              <a:defRPr/>
            </a:pPr>
            <a:r>
              <a:rPr lang="en-US" b="1" dirty="0">
                <a:solidFill>
                  <a:prstClr val="white"/>
                </a:solidFill>
                <a:latin typeface="Rockwell"/>
                <a:ea typeface="ヒラギノ角ゴ Pro W3" pitchFamily="1" charset="-128"/>
              </a:rPr>
              <a:t>RELEVANT PROJECT EXPERIENCE</a:t>
            </a:r>
          </a:p>
        </p:txBody>
      </p:sp>
      <p:sp>
        <p:nvSpPr>
          <p:cNvPr id="19" name="Rectangle 16"/>
          <p:cNvSpPr>
            <a:spLocks noChangeArrowheads="1"/>
          </p:cNvSpPr>
          <p:nvPr userDrawn="1"/>
        </p:nvSpPr>
        <p:spPr bwMode="auto">
          <a:xfrm>
            <a:off x="2490788" y="4167188"/>
            <a:ext cx="6064250" cy="2032000"/>
          </a:xfrm>
          <a:prstGeom prst="rect">
            <a:avLst/>
          </a:prstGeom>
          <a:solidFill>
            <a:srgbClr val="EAEAEA"/>
          </a:solidFill>
          <a:ln>
            <a:noFill/>
          </a:ln>
        </p:spPr>
        <p:txBody>
          <a:bodyPr>
            <a:spAutoFit/>
          </a:bodyPr>
          <a:lstStyle/>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r>
              <a:rPr lang="en-US" b="1" dirty="0">
                <a:solidFill>
                  <a:srgbClr val="000000"/>
                </a:solidFill>
                <a:latin typeface="Rockwell"/>
              </a:rPr>
              <a:t>  </a:t>
            </a:r>
          </a:p>
        </p:txBody>
      </p:sp>
      <p:grpSp>
        <p:nvGrpSpPr>
          <p:cNvPr id="20" name="Group 4"/>
          <p:cNvGrpSpPr>
            <a:grpSpLocks/>
          </p:cNvGrpSpPr>
          <p:nvPr userDrawn="1"/>
        </p:nvGrpSpPr>
        <p:grpSpPr bwMode="auto">
          <a:xfrm>
            <a:off x="8378825" y="222250"/>
            <a:ext cx="536575" cy="539750"/>
            <a:chOff x="1633" y="1249"/>
            <a:chExt cx="2614" cy="2614"/>
          </a:xfrm>
        </p:grpSpPr>
        <p:sp>
          <p:nvSpPr>
            <p:cNvPr id="21"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23"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Rectangle 2"/>
          <p:cNvSpPr>
            <a:spLocks noGrp="1" noChangeArrowheads="1"/>
          </p:cNvSpPr>
          <p:nvPr>
            <p:ph type="title"/>
          </p:nvPr>
        </p:nvSpPr>
        <p:spPr>
          <a:xfrm>
            <a:off x="271463" y="114300"/>
            <a:ext cx="7239000" cy="571500"/>
          </a:xfrm>
          <a:prstGeom prst="rect">
            <a:avLst/>
          </a:prstGeom>
          <a:noFill/>
        </p:spPr>
        <p:txBody>
          <a:bodyPr/>
          <a:lstStyle>
            <a:lvl1pPr>
              <a:defRPr cap="all" baseline="0"/>
            </a:lvl1pPr>
          </a:lstStyle>
          <a:p>
            <a:r>
              <a:rPr lang="en-US" smtClean="0"/>
              <a:t>Click to edit Master title style</a:t>
            </a:r>
            <a:endParaRPr lang="en-US" dirty="0" smtClean="0"/>
          </a:p>
        </p:txBody>
      </p:sp>
      <p:sp>
        <p:nvSpPr>
          <p:cNvPr id="22" name="Content Placeholder 21"/>
          <p:cNvSpPr>
            <a:spLocks noGrp="1"/>
          </p:cNvSpPr>
          <p:nvPr>
            <p:ph sz="quarter" idx="13"/>
          </p:nvPr>
        </p:nvSpPr>
        <p:spPr>
          <a:xfrm>
            <a:off x="446567" y="2046767"/>
            <a:ext cx="1600200" cy="1524000"/>
          </a:xfrm>
          <a:prstGeom prst="rect">
            <a:avLst/>
          </a:prstGeom>
        </p:spPr>
        <p:txBody>
          <a:bodyPr/>
          <a:lstStyle>
            <a:lvl1pPr>
              <a:defRPr baseline="0"/>
            </a:lvl1pPr>
          </a:lstStyle>
          <a:p>
            <a:pPr lvl="0"/>
            <a:r>
              <a:rPr lang="en-US" smtClean="0"/>
              <a:t>Click to edit Master text styles</a:t>
            </a:r>
          </a:p>
        </p:txBody>
      </p:sp>
      <p:sp>
        <p:nvSpPr>
          <p:cNvPr id="26" name="Text Placeholder 25"/>
          <p:cNvSpPr>
            <a:spLocks noGrp="1"/>
          </p:cNvSpPr>
          <p:nvPr>
            <p:ph type="body" sz="quarter" idx="14"/>
          </p:nvPr>
        </p:nvSpPr>
        <p:spPr>
          <a:xfrm>
            <a:off x="381000" y="1502734"/>
            <a:ext cx="1676400" cy="457200"/>
          </a:xfrm>
          <a:prstGeom prst="rect">
            <a:avLst/>
          </a:prstGeom>
        </p:spPr>
        <p:txBody>
          <a:bodyPr>
            <a:normAutofit/>
          </a:bodyPr>
          <a:lstStyle>
            <a:lvl1pPr algn="ctr">
              <a:buNone/>
              <a:defRPr sz="1800" cap="all" baseline="0">
                <a:solidFill>
                  <a:schemeClr val="bg1"/>
                </a:solidFill>
                <a:latin typeface="Arial" pitchFamily="34" charset="0"/>
                <a:cs typeface="Arial" pitchFamily="34" charset="0"/>
              </a:defRPr>
            </a:lvl1pPr>
          </a:lstStyle>
          <a:p>
            <a:pPr lvl="0"/>
            <a:r>
              <a:rPr lang="en-US" smtClean="0"/>
              <a:t>Click to edit Master text styles</a:t>
            </a:r>
          </a:p>
        </p:txBody>
      </p:sp>
      <p:sp>
        <p:nvSpPr>
          <p:cNvPr id="28" name="Text Placeholder 27"/>
          <p:cNvSpPr>
            <a:spLocks noGrp="1"/>
          </p:cNvSpPr>
          <p:nvPr>
            <p:ph type="body" sz="quarter" idx="15"/>
          </p:nvPr>
        </p:nvSpPr>
        <p:spPr>
          <a:xfrm>
            <a:off x="2514600" y="1981200"/>
            <a:ext cx="6019800" cy="1600200"/>
          </a:xfrm>
          <a:prstGeom prst="rect">
            <a:avLst/>
          </a:prstGeom>
        </p:spPr>
        <p:txBody>
          <a:bodyPr>
            <a:normAutofit/>
          </a:bodyPr>
          <a:lstStyle>
            <a:lvl1pPr>
              <a:defRPr sz="1800">
                <a:latin typeface="Arial" pitchFamily="34" charset="0"/>
                <a:cs typeface="Arial" pitchFamily="34" charset="0"/>
              </a:defRPr>
            </a:lvl1pPr>
          </a:lstStyle>
          <a:p>
            <a:pPr lvl="0"/>
            <a:endParaRPr lang="en-US" dirty="0"/>
          </a:p>
        </p:txBody>
      </p:sp>
      <p:sp>
        <p:nvSpPr>
          <p:cNvPr id="29" name="Text Placeholder 27"/>
          <p:cNvSpPr>
            <a:spLocks noGrp="1"/>
          </p:cNvSpPr>
          <p:nvPr>
            <p:ph type="body" sz="quarter" idx="16"/>
          </p:nvPr>
        </p:nvSpPr>
        <p:spPr>
          <a:xfrm>
            <a:off x="2514600" y="4191000"/>
            <a:ext cx="6019800" cy="1981200"/>
          </a:xfrm>
          <a:prstGeom prst="rect">
            <a:avLst/>
          </a:prstGeom>
        </p:spPr>
        <p:txBody>
          <a:bodyPr>
            <a:normAutofit/>
          </a:bodyPr>
          <a:lstStyle>
            <a:lvl1pPr>
              <a:defRPr sz="1800">
                <a:latin typeface="Arial" pitchFamily="34" charset="0"/>
                <a:cs typeface="Arial" pitchFamily="34" charset="0"/>
              </a:defRPr>
            </a:lvl1pPr>
          </a:lstStyle>
          <a:p>
            <a:pPr lvl="0"/>
            <a:endParaRPr lang="en-US" dirty="0"/>
          </a:p>
        </p:txBody>
      </p:sp>
      <p:sp>
        <p:nvSpPr>
          <p:cNvPr id="33" name="Text Placeholder 32"/>
          <p:cNvSpPr>
            <a:spLocks noGrp="1"/>
          </p:cNvSpPr>
          <p:nvPr>
            <p:ph type="body" sz="quarter" idx="17"/>
          </p:nvPr>
        </p:nvSpPr>
        <p:spPr>
          <a:xfrm>
            <a:off x="272901" y="685800"/>
            <a:ext cx="7239000" cy="533400"/>
          </a:xfrm>
          <a:prstGeom prst="rect">
            <a:avLst/>
          </a:prstGeom>
        </p:spPr>
        <p:txBody>
          <a:bodyPr>
            <a:noAutofit/>
          </a:bodyPr>
          <a:lstStyle>
            <a:lvl1pPr algn="l" defTabSz="914400" rtl="0" eaLnBrk="0" fontAlgn="base" latinLnBrk="0" hangingPunct="0">
              <a:spcBef>
                <a:spcPct val="0"/>
              </a:spcBef>
              <a:spcAft>
                <a:spcPct val="0"/>
              </a:spcAft>
              <a:buNone/>
              <a:defRPr lang="en-US" sz="3200" b="1" kern="1200" cap="all" baseline="0" dirty="0" smtClean="0">
                <a:solidFill>
                  <a:schemeClr val="tx2">
                    <a:lumMod val="40000"/>
                    <a:lumOff val="60000"/>
                  </a:schemeClr>
                </a:solidFill>
                <a:latin typeface="Univers 67 Condensed" pitchFamily="50" charset="0"/>
                <a:ea typeface="ＭＳ Ｐゴシック" charset="-128"/>
                <a:cs typeface="+mj-cs"/>
              </a:defRPr>
            </a:lvl1pPr>
          </a:lstStyle>
          <a:p>
            <a:pPr lvl="0"/>
            <a:r>
              <a:rPr lang="en-US" smtClean="0"/>
              <a:t>Click to edit Master text styles</a:t>
            </a:r>
          </a:p>
        </p:txBody>
      </p:sp>
      <p:sp>
        <p:nvSpPr>
          <p:cNvPr id="24" name="Date Placeholder 2"/>
          <p:cNvSpPr>
            <a:spLocks noGrp="1"/>
          </p:cNvSpPr>
          <p:nvPr>
            <p:ph type="dt" sz="half" idx="18"/>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25" name="Footer Placeholder 3"/>
          <p:cNvSpPr>
            <a:spLocks noGrp="1"/>
          </p:cNvSpPr>
          <p:nvPr>
            <p:ph type="ftr" sz="quarter" idx="19"/>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27" name="Slide Number Placeholder 4"/>
          <p:cNvSpPr>
            <a:spLocks noGrp="1"/>
          </p:cNvSpPr>
          <p:nvPr>
            <p:ph type="sldNum" sz="quarter" idx="20"/>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FBE5CC8D-BE08-4EEC-8032-3E2AB6C0F94C}" type="slidenum">
              <a:rPr lang="en-US"/>
              <a:pPr>
                <a:defRPr/>
              </a:pPr>
              <a:t>‹#›</a:t>
            </a:fld>
            <a:endParaRPr lang="en-US" dirty="0"/>
          </a:p>
        </p:txBody>
      </p:sp>
    </p:spTree>
    <p:extLst>
      <p:ext uri="{BB962C8B-B14F-4D97-AF65-F5344CB8AC3E}">
        <p14:creationId xmlns:p14="http://schemas.microsoft.com/office/powerpoint/2010/main" xmlns="" val="3390482593"/>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8378825" y="222250"/>
            <a:ext cx="536575" cy="539750"/>
            <a:chOff x="1633" y="1249"/>
            <a:chExt cx="2614" cy="2614"/>
          </a:xfrm>
        </p:grpSpPr>
        <p:sp>
          <p:nvSpPr>
            <p:cNvPr id="5"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6"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 name="Title 1"/>
          <p:cNvSpPr>
            <a:spLocks noGrp="1"/>
          </p:cNvSpPr>
          <p:nvPr>
            <p:ph type="title"/>
          </p:nvPr>
        </p:nvSpPr>
        <p:spPr>
          <a:xfrm>
            <a:off x="457200" y="228600"/>
            <a:ext cx="7239000" cy="884238"/>
          </a:xfrm>
          <a:prstGeom prst="rect">
            <a:avLst/>
          </a:prstGeom>
        </p:spPr>
        <p:txBody>
          <a:bodyPr/>
          <a:lstStyle>
            <a:lvl1pPr>
              <a:defRPr sz="3600"/>
            </a:lvl1pPr>
          </a:lstStyle>
          <a:p>
            <a:r>
              <a:rPr lang="en-US" dirty="0" smtClean="0"/>
              <a:t>Click to edit Master title style</a:t>
            </a:r>
            <a:endParaRPr lang="en-US" dirty="0"/>
          </a:p>
        </p:txBody>
      </p:sp>
      <p:sp>
        <p:nvSpPr>
          <p:cNvPr id="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7" name="Date Placeholder 2"/>
          <p:cNvSpPr>
            <a:spLocks noGrp="1"/>
          </p:cNvSpPr>
          <p:nvPr>
            <p:ph type="dt" sz="half" idx="14"/>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8" name="Footer Placeholder 3"/>
          <p:cNvSpPr>
            <a:spLocks noGrp="1"/>
          </p:cNvSpPr>
          <p:nvPr>
            <p:ph type="ftr" sz="quarter" idx="15"/>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0" name="Slide Number Placeholder 4"/>
          <p:cNvSpPr>
            <a:spLocks noGrp="1"/>
          </p:cNvSpPr>
          <p:nvPr>
            <p:ph type="sldNum" sz="quarter" idx="16"/>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1DBD965D-FFF0-43F4-8A47-E11DBD02FC80}" type="slidenum">
              <a:rPr lang="en-US"/>
              <a:pPr>
                <a:defRPr/>
              </a:pPr>
              <a:t>‹#›</a:t>
            </a:fld>
            <a:endParaRPr lang="en-US" dirty="0"/>
          </a:p>
        </p:txBody>
      </p:sp>
    </p:spTree>
    <p:extLst>
      <p:ext uri="{BB962C8B-B14F-4D97-AF65-F5344CB8AC3E}">
        <p14:creationId xmlns:p14="http://schemas.microsoft.com/office/powerpoint/2010/main" xmlns="" val="1752591691"/>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8378825" y="222250"/>
            <a:ext cx="536575" cy="539750"/>
            <a:chOff x="1633" y="1249"/>
            <a:chExt cx="2614" cy="2614"/>
          </a:xfrm>
        </p:grpSpPr>
        <p:sp>
          <p:nvSpPr>
            <p:cNvPr id="4"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6" name="Date Placeholder 2"/>
          <p:cNvSpPr>
            <a:spLocks noGrp="1"/>
          </p:cNvSpPr>
          <p:nvPr>
            <p:ph type="dt" sz="half" idx="14"/>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7" name="Footer Placeholder 3"/>
          <p:cNvSpPr>
            <a:spLocks noGrp="1"/>
          </p:cNvSpPr>
          <p:nvPr>
            <p:ph type="ftr" sz="quarter" idx="15"/>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8" name="Slide Number Placeholder 4"/>
          <p:cNvSpPr>
            <a:spLocks noGrp="1"/>
          </p:cNvSpPr>
          <p:nvPr>
            <p:ph type="sldNum" sz="quarter" idx="16"/>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0232EBD9-8C8D-4139-B519-C4CF958D7344}" type="slidenum">
              <a:rPr lang="en-US"/>
              <a:pPr>
                <a:defRPr/>
              </a:pPr>
              <a:t>‹#›</a:t>
            </a:fld>
            <a:endParaRPr lang="en-US" dirty="0"/>
          </a:p>
        </p:txBody>
      </p:sp>
    </p:spTree>
    <p:extLst>
      <p:ext uri="{BB962C8B-B14F-4D97-AF65-F5344CB8AC3E}">
        <p14:creationId xmlns:p14="http://schemas.microsoft.com/office/powerpoint/2010/main" xmlns="" val="3901256018"/>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_Multiple Horizontal Images">
    <p:spTree>
      <p:nvGrpSpPr>
        <p:cNvPr id="1" name=""/>
        <p:cNvGrpSpPr/>
        <p:nvPr/>
      </p:nvGrpSpPr>
      <p:grpSpPr>
        <a:xfrm>
          <a:off x="0" y="0"/>
          <a:ext cx="0" cy="0"/>
          <a:chOff x="0" y="0"/>
          <a:chExt cx="0" cy="0"/>
        </a:xfrm>
      </p:grpSpPr>
      <p:grpSp>
        <p:nvGrpSpPr>
          <p:cNvPr id="8" name="Group 4"/>
          <p:cNvGrpSpPr>
            <a:grpSpLocks/>
          </p:cNvGrpSpPr>
          <p:nvPr userDrawn="1"/>
        </p:nvGrpSpPr>
        <p:grpSpPr bwMode="auto">
          <a:xfrm>
            <a:off x="8378825" y="222250"/>
            <a:ext cx="536575" cy="539750"/>
            <a:chOff x="1633" y="1249"/>
            <a:chExt cx="2614" cy="2614"/>
          </a:xfrm>
        </p:grpSpPr>
        <p:sp>
          <p:nvSpPr>
            <p:cNvPr id="11"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6"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Title 1"/>
          <p:cNvSpPr>
            <a:spLocks noGrp="1"/>
          </p:cNvSpPr>
          <p:nvPr>
            <p:ph type="title"/>
          </p:nvPr>
        </p:nvSpPr>
        <p:spPr>
          <a:xfrm>
            <a:off x="304800" y="304800"/>
            <a:ext cx="8534400" cy="884238"/>
          </a:xfrm>
          <a:prstGeom prst="rect">
            <a:avLst/>
          </a:prstGeom>
        </p:spPr>
        <p:txBody>
          <a:bodyPr/>
          <a:lstStyle>
            <a:lvl1pPr>
              <a:defRPr sz="3600"/>
            </a:lvl1pPr>
          </a:lstStyle>
          <a:p>
            <a:r>
              <a:rPr lang="en-US" dirty="0" smtClean="0"/>
              <a:t>Click to edit Master title style</a:t>
            </a:r>
            <a:endParaRPr lang="en-US" dirty="0"/>
          </a:p>
        </p:txBody>
      </p:sp>
      <p:sp>
        <p:nvSpPr>
          <p:cNvPr id="10" name="Text Placeholder 19"/>
          <p:cNvSpPr>
            <a:spLocks noGrp="1"/>
          </p:cNvSpPr>
          <p:nvPr>
            <p:ph type="body" sz="quarter" idx="13"/>
          </p:nvPr>
        </p:nvSpPr>
        <p:spPr>
          <a:xfrm>
            <a:off x="304800" y="1295400"/>
            <a:ext cx="8534400" cy="1905000"/>
          </a:xfrm>
          <a:prstGeom prst="rect">
            <a:avLst/>
          </a:prstGeom>
        </p:spPr>
        <p:txBody>
          <a:bodyPr/>
          <a:lstStyle>
            <a:lvl1pPr>
              <a:buFont typeface="Wingdings" pitchFamily="2" charset="2"/>
              <a:buChar char="§"/>
              <a:defRPr>
                <a:latin typeface="Arial" pitchFamily="34" charset="0"/>
                <a:cs typeface="Arial" pitchFamily="34" charset="0"/>
              </a:defRPr>
            </a:lvl1pPr>
            <a:lvl2pP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10"/>
          <p:cNvSpPr>
            <a:spLocks noGrp="1"/>
          </p:cNvSpPr>
          <p:nvPr>
            <p:ph type="pic" sz="quarter" idx="14"/>
          </p:nvPr>
        </p:nvSpPr>
        <p:spPr>
          <a:xfrm>
            <a:off x="304800" y="3352800"/>
            <a:ext cx="4267200" cy="2819400"/>
          </a:xfrm>
          <a:prstGeom prst="rect">
            <a:avLst/>
          </a:prstGeom>
        </p:spPr>
        <p:txBody>
          <a:bodyPr/>
          <a:lstStyle/>
          <a:p>
            <a:pPr lvl="0"/>
            <a:endParaRPr lang="en-US" noProof="0" dirty="0"/>
          </a:p>
        </p:txBody>
      </p:sp>
      <p:sp>
        <p:nvSpPr>
          <p:cNvPr id="13" name="Picture Placeholder 10"/>
          <p:cNvSpPr>
            <a:spLocks noGrp="1"/>
          </p:cNvSpPr>
          <p:nvPr>
            <p:ph type="pic" sz="quarter" idx="15"/>
          </p:nvPr>
        </p:nvSpPr>
        <p:spPr>
          <a:xfrm>
            <a:off x="4724400" y="3352800"/>
            <a:ext cx="4114800" cy="1295400"/>
          </a:xfrm>
          <a:prstGeom prst="rect">
            <a:avLst/>
          </a:prstGeom>
        </p:spPr>
        <p:txBody>
          <a:bodyPr/>
          <a:lstStyle/>
          <a:p>
            <a:pPr lvl="0"/>
            <a:endParaRPr lang="en-US" noProof="0" dirty="0"/>
          </a:p>
        </p:txBody>
      </p:sp>
      <p:sp>
        <p:nvSpPr>
          <p:cNvPr id="14" name="Picture Placeholder 10"/>
          <p:cNvSpPr>
            <a:spLocks noGrp="1"/>
          </p:cNvSpPr>
          <p:nvPr>
            <p:ph type="pic" sz="quarter" idx="16"/>
          </p:nvPr>
        </p:nvSpPr>
        <p:spPr>
          <a:xfrm>
            <a:off x="4724400" y="4800600"/>
            <a:ext cx="4114800" cy="1371600"/>
          </a:xfrm>
          <a:prstGeom prst="rect">
            <a:avLst/>
          </a:prstGeom>
        </p:spPr>
        <p:txBody>
          <a:bodyPr/>
          <a:lstStyle/>
          <a:p>
            <a:pPr lvl="0"/>
            <a:endParaRPr lang="en-US" noProof="0" dirty="0"/>
          </a:p>
        </p:txBody>
      </p:sp>
      <p:sp>
        <p:nvSpPr>
          <p:cNvPr id="15" name="Text Placeholder 10"/>
          <p:cNvSpPr>
            <a:spLocks noGrp="1"/>
          </p:cNvSpPr>
          <p:nvPr>
            <p:ph type="body" sz="quarter" idx="17"/>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7" name="Date Placeholder 2"/>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9C15D26-6F51-4F3A-BE4A-F9519E0E6E48}" type="datetime1">
              <a:rPr lang="en-US"/>
              <a:pPr>
                <a:defRPr/>
              </a:pPr>
              <a:t>6/25/2018</a:t>
            </a:fld>
            <a:endParaRPr lang="en-US" dirty="0"/>
          </a:p>
        </p:txBody>
      </p:sp>
      <p:sp>
        <p:nvSpPr>
          <p:cNvPr id="18" name="Footer Placeholder 3"/>
          <p:cNvSpPr>
            <a:spLocks noGrp="1"/>
          </p:cNvSpPr>
          <p:nvPr>
            <p:ph type="ftr" sz="quarter" idx="19"/>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9" name="Slide Number Placeholder 4"/>
          <p:cNvSpPr>
            <a:spLocks noGrp="1"/>
          </p:cNvSpPr>
          <p:nvPr>
            <p:ph type="sldNum" sz="quarter" idx="2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E1B4D3F-C491-4986-BD1C-1793CFF63B88}" type="slidenum">
              <a:rPr lang="en-US"/>
              <a:pPr>
                <a:defRPr/>
              </a:pPr>
              <a:t>‹#›</a:t>
            </a:fld>
            <a:endParaRPr lang="en-US" dirty="0"/>
          </a:p>
        </p:txBody>
      </p:sp>
    </p:spTree>
    <p:extLst>
      <p:ext uri="{BB962C8B-B14F-4D97-AF65-F5344CB8AC3E}">
        <p14:creationId xmlns:p14="http://schemas.microsoft.com/office/powerpoint/2010/main" xmlns="" val="3736490296"/>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_Multiple Vertical Image Layout">
    <p:spTree>
      <p:nvGrpSpPr>
        <p:cNvPr id="1" name=""/>
        <p:cNvGrpSpPr/>
        <p:nvPr/>
      </p:nvGrpSpPr>
      <p:grpSpPr>
        <a:xfrm>
          <a:off x="0" y="0"/>
          <a:ext cx="0" cy="0"/>
          <a:chOff x="0" y="0"/>
          <a:chExt cx="0" cy="0"/>
        </a:xfrm>
      </p:grpSpPr>
      <p:grpSp>
        <p:nvGrpSpPr>
          <p:cNvPr id="9" name="Group 4"/>
          <p:cNvGrpSpPr>
            <a:grpSpLocks/>
          </p:cNvGrpSpPr>
          <p:nvPr userDrawn="1"/>
        </p:nvGrpSpPr>
        <p:grpSpPr bwMode="auto">
          <a:xfrm>
            <a:off x="8378825" y="222250"/>
            <a:ext cx="536575" cy="539750"/>
            <a:chOff x="1633" y="1249"/>
            <a:chExt cx="2614" cy="2614"/>
          </a:xfrm>
        </p:grpSpPr>
        <p:sp>
          <p:nvSpPr>
            <p:cNvPr id="10"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304800" y="304800"/>
            <a:ext cx="8534400" cy="884238"/>
          </a:xfrm>
          <a:prstGeom prst="rect">
            <a:avLst/>
          </a:prstGeom>
        </p:spPr>
        <p:txBody>
          <a:bodyPr/>
          <a:lstStyle>
            <a:lvl1pPr>
              <a:defRPr sz="3600"/>
            </a:lvl1pPr>
          </a:lstStyle>
          <a:p>
            <a:r>
              <a:rPr lang="en-US" dirty="0" smtClean="0"/>
              <a:t>Click to edit Master title style</a:t>
            </a:r>
            <a:endParaRPr lang="en-US" dirty="0"/>
          </a:p>
        </p:txBody>
      </p:sp>
      <p:sp>
        <p:nvSpPr>
          <p:cNvPr id="8" name="Text Placeholder 19"/>
          <p:cNvSpPr>
            <a:spLocks noGrp="1"/>
          </p:cNvSpPr>
          <p:nvPr>
            <p:ph type="body" sz="quarter" idx="13"/>
          </p:nvPr>
        </p:nvSpPr>
        <p:spPr>
          <a:xfrm>
            <a:off x="304800" y="1295400"/>
            <a:ext cx="4572000" cy="4876800"/>
          </a:xfrm>
          <a:prstGeom prst="rect">
            <a:avLst/>
          </a:prstGeom>
        </p:spPr>
        <p:txBody>
          <a:bodyPr/>
          <a:lstStyle>
            <a:lvl1pPr>
              <a:buFont typeface="Wingdings" pitchFamily="2" charset="2"/>
              <a:buChar char="§"/>
              <a:defRPr>
                <a:latin typeface="Arial" pitchFamily="34" charset="0"/>
                <a:cs typeface="Arial" pitchFamily="34" charset="0"/>
              </a:defRPr>
            </a:lvl1pPr>
            <a:lvl2pPr marL="682625" indent="-217488" algn="l" rtl="0" eaLnBrk="0" fontAlgn="base" hangingPunct="0">
              <a:spcBef>
                <a:spcPct val="20000"/>
              </a:spcBef>
              <a:spcAft>
                <a:spcPct val="0"/>
              </a:spcAft>
              <a:buClr>
                <a:srgbClr val="0063B8"/>
              </a:buClr>
              <a:buChar cha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stStyle>
          <a:p>
            <a:pPr lvl="0"/>
            <a:r>
              <a:rPr lang="en-US" dirty="0" smtClean="0"/>
              <a:t>Click to edit Master text styles</a:t>
            </a:r>
          </a:p>
          <a:p>
            <a:pPr lvl="1"/>
            <a:r>
              <a:rPr lang="en-US" dirty="0" smtClean="0"/>
              <a:t>Second level</a:t>
            </a:r>
          </a:p>
        </p:txBody>
      </p:sp>
      <p:sp>
        <p:nvSpPr>
          <p:cNvPr id="11" name="Picture Placeholder 10"/>
          <p:cNvSpPr>
            <a:spLocks noGrp="1"/>
          </p:cNvSpPr>
          <p:nvPr>
            <p:ph type="pic" sz="quarter" idx="14"/>
          </p:nvPr>
        </p:nvSpPr>
        <p:spPr>
          <a:xfrm>
            <a:off x="5057336" y="1295400"/>
            <a:ext cx="3810000" cy="1628336"/>
          </a:xfrm>
          <a:prstGeom prst="rect">
            <a:avLst/>
          </a:prstGeom>
        </p:spPr>
        <p:txBody>
          <a:bodyPr/>
          <a:lstStyle/>
          <a:p>
            <a:pPr lvl="0"/>
            <a:endParaRPr lang="en-US" noProof="0" dirty="0"/>
          </a:p>
        </p:txBody>
      </p:sp>
      <p:sp>
        <p:nvSpPr>
          <p:cNvPr id="12" name="Picture Placeholder 10"/>
          <p:cNvSpPr>
            <a:spLocks noGrp="1"/>
          </p:cNvSpPr>
          <p:nvPr>
            <p:ph type="pic" sz="quarter" idx="15"/>
          </p:nvPr>
        </p:nvSpPr>
        <p:spPr>
          <a:xfrm>
            <a:off x="5070144" y="3020704"/>
            <a:ext cx="1787856" cy="1447800"/>
          </a:xfrm>
          <a:prstGeom prst="rect">
            <a:avLst/>
          </a:prstGeom>
        </p:spPr>
        <p:txBody>
          <a:bodyPr/>
          <a:lstStyle/>
          <a:p>
            <a:pPr lvl="0"/>
            <a:endParaRPr lang="en-US" noProof="0" dirty="0"/>
          </a:p>
        </p:txBody>
      </p:sp>
      <p:sp>
        <p:nvSpPr>
          <p:cNvPr id="13" name="Picture Placeholder 10"/>
          <p:cNvSpPr>
            <a:spLocks noGrp="1"/>
          </p:cNvSpPr>
          <p:nvPr>
            <p:ph type="pic" sz="quarter" idx="16"/>
          </p:nvPr>
        </p:nvSpPr>
        <p:spPr>
          <a:xfrm>
            <a:off x="5077264" y="4572000"/>
            <a:ext cx="3810000" cy="1600200"/>
          </a:xfrm>
          <a:prstGeom prst="rect">
            <a:avLst/>
          </a:prstGeom>
        </p:spPr>
        <p:txBody>
          <a:bodyPr/>
          <a:lstStyle/>
          <a:p>
            <a:pPr lvl="0"/>
            <a:endParaRPr lang="en-US" noProof="0" dirty="0"/>
          </a:p>
        </p:txBody>
      </p:sp>
      <p:sp>
        <p:nvSpPr>
          <p:cNvPr id="14" name="Picture Placeholder 10"/>
          <p:cNvSpPr>
            <a:spLocks noGrp="1"/>
          </p:cNvSpPr>
          <p:nvPr>
            <p:ph type="pic" sz="quarter" idx="17"/>
          </p:nvPr>
        </p:nvSpPr>
        <p:spPr>
          <a:xfrm>
            <a:off x="6934200" y="3027652"/>
            <a:ext cx="1940256" cy="1447800"/>
          </a:xfrm>
          <a:prstGeom prst="rect">
            <a:avLst/>
          </a:prstGeom>
        </p:spPr>
        <p:txBody>
          <a:bodyPr/>
          <a:lstStyle/>
          <a:p>
            <a:pPr lvl="0"/>
            <a:endParaRPr lang="en-US" noProof="0" dirty="0"/>
          </a:p>
        </p:txBody>
      </p:sp>
      <p:sp>
        <p:nvSpPr>
          <p:cNvPr id="18" name="Text Placeholder 10"/>
          <p:cNvSpPr>
            <a:spLocks noGrp="1"/>
          </p:cNvSpPr>
          <p:nvPr>
            <p:ph type="body" sz="quarter" idx="18"/>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6" name="Date Placeholder 2"/>
          <p:cNvSpPr>
            <a:spLocks noGrp="1"/>
          </p:cNvSpPr>
          <p:nvPr>
            <p:ph type="dt" sz="half" idx="19"/>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7" name="Footer Placeholder 3"/>
          <p:cNvSpPr>
            <a:spLocks noGrp="1"/>
          </p:cNvSpPr>
          <p:nvPr>
            <p:ph type="ftr" sz="quarter" idx="20"/>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9" name="Slide Number Placeholder 4"/>
          <p:cNvSpPr>
            <a:spLocks noGrp="1"/>
          </p:cNvSpPr>
          <p:nvPr>
            <p:ph type="sldNum" sz="quarter" idx="21"/>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5DB0B1BF-DC2A-47FC-9384-E0C39312AE6A}" type="slidenum">
              <a:rPr lang="en-US"/>
              <a:pPr>
                <a:defRPr/>
              </a:pPr>
              <a:t>‹#›</a:t>
            </a:fld>
            <a:endParaRPr lang="en-US" dirty="0"/>
          </a:p>
        </p:txBody>
      </p:sp>
    </p:spTree>
    <p:extLst>
      <p:ext uri="{BB962C8B-B14F-4D97-AF65-F5344CB8AC3E}">
        <p14:creationId xmlns:p14="http://schemas.microsoft.com/office/powerpoint/2010/main" xmlns="" val="366877890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mn-lt"/>
                <a:cs typeface="+mn-cs"/>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mn-lt"/>
                <a:cs typeface="+mn-cs"/>
              </a:endParaRPr>
            </a:p>
          </p:txBody>
        </p:sp>
      </p:grpSp>
      <p:sp>
        <p:nvSpPr>
          <p:cNvPr id="2" name="Title 1"/>
          <p:cNvSpPr>
            <a:spLocks noGrp="1"/>
          </p:cNvSpPr>
          <p:nvPr>
            <p:ph type="title"/>
          </p:nvPr>
        </p:nvSpPr>
        <p:spPr>
          <a:xfrm>
            <a:off x="457200" y="228600"/>
            <a:ext cx="7696200" cy="884238"/>
          </a:xfrm>
          <a:prstGeom prst="rect">
            <a:avLst/>
          </a:prstGeom>
        </p:spPr>
        <p:txBody>
          <a:bodyPr/>
          <a:lstStyle>
            <a:lvl1pPr>
              <a:defRPr sz="3600" cap="none"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8" name="Date Placeholder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E9C6F190-A590-426B-83B8-B56C630340AE}" type="datetime1">
              <a:rPr lang="en-US"/>
              <a:pPr>
                <a:defRPr/>
              </a:pPr>
              <a:t>6/25/2018</a:t>
            </a:fld>
            <a:endParaRPr lang="en-US" dirty="0"/>
          </a:p>
        </p:txBody>
      </p:sp>
      <p:sp>
        <p:nvSpPr>
          <p:cNvPr id="9" name="Footer Placeholder 4"/>
          <p:cNvSpPr>
            <a:spLocks noGrp="1"/>
          </p:cNvSpPr>
          <p:nvPr>
            <p:ph type="ftr" sz="quarter" idx="15"/>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0" name="Slide Number Placeholder 5"/>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C46700F8-B1C6-4A83-A8CA-EDBB45E05329}" type="slidenum">
              <a:rPr lang="en-US"/>
              <a:pPr>
                <a:defRPr/>
              </a:pPr>
              <a:t>‹#›</a:t>
            </a:fld>
            <a:endParaRPr lang="en-US" dirty="0"/>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6_Cityscape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t="3627"/>
          <a:stretch>
            <a:fillRect/>
          </a:stretch>
        </p:blipFill>
        <p:spPr bwMode="auto">
          <a:xfrm>
            <a:off x="0" y="1295400"/>
            <a:ext cx="9144000" cy="51054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8"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6"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7BB1E50-4232-4649-9400-6B649E9FE5FF}" type="datetime1">
              <a:rPr lang="en-US"/>
              <a:pPr>
                <a:defRPr/>
              </a:pPr>
              <a:t>6/25/2018</a:t>
            </a:fld>
            <a:endParaRPr lang="en-US" dirty="0"/>
          </a:p>
        </p:txBody>
      </p:sp>
      <p:sp>
        <p:nvSpPr>
          <p:cNvPr id="11" name="Footer Placeholder 2"/>
          <p:cNvSpPr>
            <a:spLocks noGrp="1"/>
          </p:cNvSpPr>
          <p:nvPr>
            <p:ph type="ftr" sz="quarter" idx="11"/>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2"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F424635-F5DF-4C87-B701-2653A8AADE7F}" type="slidenum">
              <a:rPr lang="en-US"/>
              <a:pPr>
                <a:defRPr/>
              </a:pPr>
              <a:t>‹#›</a:t>
            </a:fld>
            <a:endParaRPr lang="en-US" dirty="0"/>
          </a:p>
        </p:txBody>
      </p:sp>
    </p:spTree>
    <p:extLst>
      <p:ext uri="{BB962C8B-B14F-4D97-AF65-F5344CB8AC3E}">
        <p14:creationId xmlns:p14="http://schemas.microsoft.com/office/powerpoint/2010/main" xmlns="" val="10248752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6_Fire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1447800"/>
            <a:ext cx="9151938" cy="49530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70BC7CDF-FD4E-4055-B1ED-1CC8E2D85E31}" type="slidenum">
              <a:rPr lang="en-US"/>
              <a:pPr>
                <a:defRPr/>
              </a:pPr>
              <a:t>‹#›</a:t>
            </a:fld>
            <a:endParaRPr lang="en-US" dirty="0"/>
          </a:p>
        </p:txBody>
      </p:sp>
    </p:spTree>
    <p:extLst>
      <p:ext uri="{BB962C8B-B14F-4D97-AF65-F5344CB8AC3E}">
        <p14:creationId xmlns:p14="http://schemas.microsoft.com/office/powerpoint/2010/main" xmlns="" val="13064830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6_Law Enforcement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t="1389"/>
          <a:stretch>
            <a:fillRect/>
          </a:stretch>
        </p:blipFill>
        <p:spPr bwMode="auto">
          <a:xfrm>
            <a:off x="0" y="1447800"/>
            <a:ext cx="9144000" cy="49530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49CC7C7C-05CB-4E9D-BAC8-CD76E08CB236}" type="slidenum">
              <a:rPr lang="en-US"/>
              <a:pPr>
                <a:defRPr/>
              </a:pPr>
              <a:t>‹#›</a:t>
            </a:fld>
            <a:endParaRPr lang="en-US" dirty="0"/>
          </a:p>
        </p:txBody>
      </p:sp>
    </p:spTree>
    <p:extLst>
      <p:ext uri="{BB962C8B-B14F-4D97-AF65-F5344CB8AC3E}">
        <p14:creationId xmlns:p14="http://schemas.microsoft.com/office/powerpoint/2010/main" xmlns="" val="13832719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938" y="1371600"/>
            <a:ext cx="9151938" cy="50292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93FFA34-F6BC-4837-A542-8E2CD0760180}" type="slidenum">
              <a:rPr lang="en-US"/>
              <a:pPr>
                <a:defRPr/>
              </a:pPr>
              <a:t>‹#›</a:t>
            </a:fld>
            <a:endParaRPr lang="en-US" dirty="0"/>
          </a:p>
        </p:txBody>
      </p:sp>
    </p:spTree>
    <p:extLst>
      <p:ext uri="{BB962C8B-B14F-4D97-AF65-F5344CB8AC3E}">
        <p14:creationId xmlns:p14="http://schemas.microsoft.com/office/powerpoint/2010/main" xmlns="" val="2276321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5" name="Group 7"/>
          <p:cNvGrpSpPr>
            <a:grpSpLocks/>
          </p:cNvGrpSpPr>
          <p:nvPr userDrawn="1"/>
        </p:nvGrpSpPr>
        <p:grpSpPr bwMode="auto">
          <a:xfrm>
            <a:off x="8378825" y="222250"/>
            <a:ext cx="536575" cy="539750"/>
            <a:chOff x="1633" y="1249"/>
            <a:chExt cx="2614" cy="2614"/>
          </a:xfrm>
        </p:grpSpPr>
        <p:sp>
          <p:nvSpPr>
            <p:cNvPr id="6" name="Freeform 8"/>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7" name="Freeform 9"/>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2" name="Title 1"/>
          <p:cNvSpPr>
            <a:spLocks noGrp="1"/>
          </p:cNvSpPr>
          <p:nvPr>
            <p:ph type="title"/>
          </p:nvPr>
        </p:nvSpPr>
        <p:spPr>
          <a:xfrm>
            <a:off x="457200" y="228600"/>
            <a:ext cx="7696200" cy="884238"/>
          </a:xfrm>
          <a:prstGeom prst="rect">
            <a:avLst/>
          </a:prstGeom>
        </p:spPr>
        <p:txBody>
          <a:bodyPr/>
          <a:lstStyle>
            <a:lvl1pPr>
              <a:defRPr sz="3600" cap="none"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8" name="Date Placeholder 3"/>
          <p:cNvSpPr>
            <a:spLocks noGrp="1"/>
          </p:cNvSpPr>
          <p:nvPr>
            <p:ph type="dt" sz="half" idx="14"/>
          </p:nvPr>
        </p:nvSpPr>
        <p:spPr>
          <a:xfrm>
            <a:off x="457200" y="6356350"/>
            <a:ext cx="2133600" cy="36512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E9C6F190-A590-426B-83B8-B56C630340AE}" type="datetime1">
              <a:rPr lang="en-US"/>
              <a:pPr>
                <a:defRPr/>
              </a:pPr>
              <a:t>6/25/2018</a:t>
            </a:fld>
            <a:endParaRPr lang="en-US" dirty="0"/>
          </a:p>
        </p:txBody>
      </p:sp>
      <p:sp>
        <p:nvSpPr>
          <p:cNvPr id="9" name="Footer Placeholder 4"/>
          <p:cNvSpPr>
            <a:spLocks noGrp="1"/>
          </p:cNvSpPr>
          <p:nvPr>
            <p:ph type="ftr" sz="quarter" idx="15"/>
          </p:nvPr>
        </p:nvSpPr>
        <p:spPr>
          <a:xfrm>
            <a:off x="3124200" y="6356350"/>
            <a:ext cx="2895600" cy="365125"/>
          </a:xfr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0" name="Slide Number Placeholder 5"/>
          <p:cNvSpPr>
            <a:spLocks noGrp="1"/>
          </p:cNvSpPr>
          <p:nvPr>
            <p:ph type="sldNum" sz="quarter" idx="16"/>
          </p:nvPr>
        </p:nvSpPr>
        <p:spPr>
          <a:xfrm>
            <a:off x="6553200" y="6356350"/>
            <a:ext cx="2133600" cy="36512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E9F33515-DA06-4B12-AAD6-991B88E6F926}" type="slidenum">
              <a:rPr lang="en-US"/>
              <a:pPr>
                <a:defRPr/>
              </a:pPr>
              <a:t>‹#›</a:t>
            </a:fld>
            <a:endParaRPr lang="en-US" dirty="0"/>
          </a:p>
        </p:txBody>
      </p:sp>
    </p:spTree>
    <p:extLst>
      <p:ext uri="{BB962C8B-B14F-4D97-AF65-F5344CB8AC3E}">
        <p14:creationId xmlns:p14="http://schemas.microsoft.com/office/powerpoint/2010/main" xmlns="" val="1503535860"/>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grpSp>
        <p:nvGrpSpPr>
          <p:cNvPr id="8" name="Group 4"/>
          <p:cNvGrpSpPr>
            <a:grpSpLocks/>
          </p:cNvGrpSpPr>
          <p:nvPr userDrawn="1"/>
        </p:nvGrpSpPr>
        <p:grpSpPr bwMode="auto">
          <a:xfrm>
            <a:off x="8378825" y="222250"/>
            <a:ext cx="536575" cy="539750"/>
            <a:chOff x="1633" y="1249"/>
            <a:chExt cx="2614" cy="2614"/>
          </a:xfrm>
        </p:grpSpPr>
        <p:sp>
          <p:nvSpPr>
            <p:cNvPr id="9"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10"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2" name="Title 1"/>
          <p:cNvSpPr>
            <a:spLocks noGrp="1"/>
          </p:cNvSpPr>
          <p:nvPr>
            <p:ph type="title"/>
          </p:nvPr>
        </p:nvSpPr>
        <p:spPr>
          <a:xfrm>
            <a:off x="457200" y="228600"/>
            <a:ext cx="7239000" cy="808038"/>
          </a:xfrm>
          <a:prstGeom prst="rect">
            <a:avLst/>
          </a:prstGeom>
        </p:spPr>
        <p:txBody>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4040188" cy="698366"/>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8962"/>
            <a:ext cx="4040188" cy="4313238"/>
          </a:xfrm>
          <a:prstGeom prst="rect">
            <a:avLst/>
          </a:prstGeom>
        </p:spPr>
        <p:txBody>
          <a:bodyPr/>
          <a:lstStyle>
            <a:lvl1pPr>
              <a:buFont typeface="Wingdings" pitchFamily="2" charset="2"/>
              <a:buChar char="§"/>
              <a:defRPr sz="2400">
                <a:latin typeface="Arial" pitchFamily="34" charset="0"/>
                <a:cs typeface="Arial" pitchFamily="34" charset="0"/>
              </a:defRPr>
            </a:lvl1pPr>
            <a:lvl2pPr algn="l" defTabSz="914400" rtl="0" eaLnBrk="0" fontAlgn="base" latinLnBrk="0" hangingPunct="0">
              <a:spcBef>
                <a:spcPct val="20000"/>
              </a:spcBef>
              <a:spcAft>
                <a:spcPct val="0"/>
              </a:spcAft>
              <a:defRPr lang="en-US" sz="2000" kern="1200" dirty="0" smtClean="0">
                <a:solidFill>
                  <a:srgbClr val="000000"/>
                </a:solidFill>
                <a:latin typeface="Arial" pitchFamily="34" charset="0"/>
                <a:ea typeface="ＭＳ Ｐゴシック" charset="-128"/>
                <a:cs typeface="Arial" pitchFamily="34" charset="0"/>
              </a:defRPr>
            </a:lvl2pPr>
            <a:lvl3pPr algn="l" defTabSz="914400" rtl="0" eaLnBrk="0" fontAlgn="base" latinLnBrk="0" hangingPunct="0">
              <a:spcBef>
                <a:spcPct val="20000"/>
              </a:spcBef>
              <a:spcAft>
                <a:spcPct val="0"/>
              </a:spcAft>
              <a:defRPr lang="en-US" sz="1800" kern="1200" dirty="0" smtClean="0">
                <a:solidFill>
                  <a:srgbClr val="000000"/>
                </a:solidFill>
                <a:latin typeface="Arial" pitchFamily="34" charset="0"/>
                <a:ea typeface="ＭＳ Ｐゴシック" charset="-128"/>
                <a:cs typeface="Arial" pitchFamily="34" charset="0"/>
              </a:defRPr>
            </a:lvl3pPr>
            <a:lvl4pPr algn="l" defTabSz="914400" rtl="0" eaLnBrk="0" fontAlgn="base" latinLnBrk="0" hangingPunct="0">
              <a:spcBef>
                <a:spcPct val="20000"/>
              </a:spcBef>
              <a:spcAft>
                <a:spcPct val="0"/>
              </a:spcAft>
              <a:defRPr lang="en-US" sz="1600" kern="1200" dirty="0" smtClean="0">
                <a:solidFill>
                  <a:schemeClr val="tx1"/>
                </a:solidFill>
                <a:latin typeface="+mn-lt"/>
                <a:ea typeface="ＭＳ Ｐゴシック" charset="-128"/>
                <a:cs typeface="+mn-cs"/>
              </a:defRPr>
            </a:lvl4pPr>
            <a:lvl5pPr algn="l" defTabSz="914400" rtl="0" eaLnBrk="0" fontAlgn="base" latinLnBrk="0" hangingPunct="0">
              <a:spcBef>
                <a:spcPct val="20000"/>
              </a:spcBef>
              <a:spcAft>
                <a:spcPct val="0"/>
              </a:spcAft>
              <a:defRPr lang="en-US" sz="1600" kern="1200" dirty="0">
                <a:solidFill>
                  <a:schemeClr val="tx1"/>
                </a:solidFill>
                <a:latin typeface="+mn-lt"/>
                <a:ea typeface="ＭＳ Ｐゴシック" charset="-128"/>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9200"/>
            <a:ext cx="4041775" cy="698366"/>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58962"/>
            <a:ext cx="4041775" cy="4313238"/>
          </a:xfrm>
          <a:prstGeom prst="rect">
            <a:avLst/>
          </a:prstGeom>
        </p:spPr>
        <p:txBody>
          <a:bodyPr/>
          <a:lstStyle>
            <a:lvl1pPr>
              <a:buFont typeface="Wingdings" pitchFamily="2" charset="2"/>
              <a:buChar char="§"/>
              <a:defRPr sz="2400">
                <a:latin typeface="Arial" pitchFamily="34" charset="0"/>
                <a:cs typeface="Arial" pitchFamily="34" charset="0"/>
              </a:defRPr>
            </a:lvl1pPr>
            <a:lvl2pP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0"/>
          <p:cNvSpPr>
            <a:spLocks noGrp="1"/>
          </p:cNvSpPr>
          <p:nvPr>
            <p:ph type="body" sz="quarter" idx="17"/>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1" name="Date Placeholder 6"/>
          <p:cNvSpPr>
            <a:spLocks noGrp="1"/>
          </p:cNvSpPr>
          <p:nvPr>
            <p:ph type="dt" sz="half" idx="18"/>
          </p:nvPr>
        </p:nvSpPr>
        <p:spPr>
          <a:xfrm>
            <a:off x="457200" y="6356350"/>
            <a:ext cx="2133600" cy="36512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13860C45-A536-40CF-BB3A-549F18C17AB1}" type="datetime1">
              <a:rPr lang="en-US"/>
              <a:pPr>
                <a:defRPr/>
              </a:pPr>
              <a:t>6/25/2018</a:t>
            </a:fld>
            <a:endParaRPr lang="en-US" dirty="0"/>
          </a:p>
        </p:txBody>
      </p:sp>
      <p:sp>
        <p:nvSpPr>
          <p:cNvPr id="12" name="Footer Placeholder 7"/>
          <p:cNvSpPr>
            <a:spLocks noGrp="1"/>
          </p:cNvSpPr>
          <p:nvPr>
            <p:ph type="ftr" sz="quarter" idx="19"/>
          </p:nvPr>
        </p:nvSpPr>
        <p:spPr>
          <a:xfrm>
            <a:off x="3124200" y="6356350"/>
            <a:ext cx="2895600" cy="365125"/>
          </a:xfr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4" name="Slide Number Placeholder 8"/>
          <p:cNvSpPr>
            <a:spLocks noGrp="1"/>
          </p:cNvSpPr>
          <p:nvPr>
            <p:ph type="sldNum" sz="quarter" idx="20"/>
          </p:nvPr>
        </p:nvSpPr>
        <p:spPr>
          <a:xfrm>
            <a:off x="6553200" y="6356350"/>
            <a:ext cx="2133600" cy="36512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9DC043E3-BC8A-4767-A377-F4D45E7DE14E}" type="slidenum">
              <a:rPr lang="en-US"/>
              <a:pPr>
                <a:defRPr/>
              </a:pPr>
              <a:t>‹#›</a:t>
            </a:fld>
            <a:endParaRPr lang="en-US" dirty="0"/>
          </a:p>
        </p:txBody>
      </p:sp>
    </p:spTree>
    <p:extLst>
      <p:ext uri="{BB962C8B-B14F-4D97-AF65-F5344CB8AC3E}">
        <p14:creationId xmlns:p14="http://schemas.microsoft.com/office/powerpoint/2010/main" xmlns="" val="1319776591"/>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Restate Question">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8"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9" name="Rectangle 1"/>
          <p:cNvSpPr>
            <a:spLocks noChangeArrowheads="1"/>
          </p:cNvSpPr>
          <p:nvPr userDrawn="1"/>
        </p:nvSpPr>
        <p:spPr bwMode="auto">
          <a:xfrm>
            <a:off x="304800" y="1219200"/>
            <a:ext cx="2263775" cy="139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0" name="Rectangle 2"/>
          <p:cNvSpPr>
            <a:spLocks noChangeArrowheads="1"/>
          </p:cNvSpPr>
          <p:nvPr userDrawn="1"/>
        </p:nvSpPr>
        <p:spPr bwMode="auto">
          <a:xfrm>
            <a:off x="304800" y="1219200"/>
            <a:ext cx="2582863" cy="139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1" name="Rectangle 10"/>
          <p:cNvSpPr>
            <a:spLocks noChangeArrowheads="1"/>
          </p:cNvSpPr>
          <p:nvPr userDrawn="1"/>
        </p:nvSpPr>
        <p:spPr bwMode="auto">
          <a:xfrm>
            <a:off x="406400" y="1219200"/>
            <a:ext cx="7764463" cy="461665"/>
          </a:xfrm>
          <a:prstGeom prst="rect">
            <a:avLst/>
          </a:prstGeom>
          <a:solidFill>
            <a:schemeClr val="tx1">
              <a:lumMod val="75000"/>
              <a:lumOff val="25000"/>
            </a:schemeClr>
          </a:solidFill>
          <a:ln>
            <a:noFill/>
          </a:ln>
          <a:scene3d>
            <a:camera prst="orthographicFront"/>
            <a:lightRig rig="threePt" dir="t"/>
          </a:scene3d>
          <a:sp3d>
            <a:bevelT w="114300" prst="artDeco"/>
          </a:sp3d>
          <a:extLst/>
        </p:spPr>
        <p:txBody>
          <a:bodyPr>
            <a:spAutoFit/>
          </a:bodyPr>
          <a:lstStyle/>
          <a:p>
            <a:pPr>
              <a:defRPr/>
            </a:pPr>
            <a:endParaRPr lang="en-US" sz="2400" b="1" dirty="0">
              <a:solidFill>
                <a:prstClr val="white"/>
              </a:solidFill>
              <a:latin typeface="Rockwell"/>
              <a:ea typeface="ヒラギノ角ゴ Pro W3" pitchFamily="1" charset="-128"/>
              <a:cs typeface="Arial" pitchFamily="34" charset="0"/>
            </a:endParaRPr>
          </a:p>
        </p:txBody>
      </p:sp>
      <p:sp>
        <p:nvSpPr>
          <p:cNvPr id="12" name="Rectangle 3"/>
          <p:cNvSpPr txBox="1">
            <a:spLocks noChangeArrowheads="1"/>
          </p:cNvSpPr>
          <p:nvPr userDrawn="1"/>
        </p:nvSpPr>
        <p:spPr bwMode="auto">
          <a:xfrm>
            <a:off x="406400" y="1752600"/>
            <a:ext cx="7764463" cy="3886200"/>
          </a:xfrm>
          <a:prstGeom prst="rect">
            <a:avLst/>
          </a:prstGeom>
          <a:solidFill>
            <a:srgbClr val="66A1D0"/>
          </a:solidFill>
          <a:ln>
            <a:solidFill>
              <a:srgbClr val="00B0F0"/>
            </a:solidFill>
          </a:ln>
          <a:scene3d>
            <a:camera prst="orthographicFront"/>
            <a:lightRig rig="threePt" dir="t"/>
          </a:scene3d>
          <a:sp3d>
            <a:bevelT w="114300" prst="artDeco"/>
          </a:sp3d>
        </p:spPr>
        <p:txBody>
          <a:bodyPr/>
          <a:lstStyle/>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cs typeface="Arial" pitchFamily="34" charset="0"/>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cs typeface="Arial" pitchFamily="34" charset="0"/>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cs typeface="Arial" pitchFamily="34" charset="0"/>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cs typeface="Arial" pitchFamily="34" charset="0"/>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cs typeface="Arial" pitchFamily="34" charset="0"/>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cs typeface="Arial" pitchFamily="34" charset="0"/>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cs typeface="Arial" pitchFamily="34" charset="0"/>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cs typeface="Arial" pitchFamily="34" charset="0"/>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cs typeface="Arial" pitchFamily="34" charset="0"/>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cs typeface="Arial" pitchFamily="34" charset="0"/>
            </a:endParaRPr>
          </a:p>
        </p:txBody>
      </p:sp>
      <p:sp>
        <p:nvSpPr>
          <p:cNvPr id="24" name="Title 1"/>
          <p:cNvSpPr>
            <a:spLocks noGrp="1"/>
          </p:cNvSpPr>
          <p:nvPr>
            <p:ph type="title"/>
          </p:nvPr>
        </p:nvSpPr>
        <p:spPr>
          <a:xfrm>
            <a:off x="391633" y="228600"/>
            <a:ext cx="7239000" cy="808038"/>
          </a:xfrm>
          <a:prstGeom prst="rect">
            <a:avLst/>
          </a:prstGeom>
        </p:spPr>
        <p:txBody>
          <a:bodyPr/>
          <a:lstStyle>
            <a:lvl1pPr>
              <a:defRPr sz="3600" cap="none" baseline="0"/>
            </a:lvl1pPr>
          </a:lstStyle>
          <a:p>
            <a:r>
              <a:rPr lang="en-US" smtClean="0"/>
              <a:t>Click to edit Master title style</a:t>
            </a:r>
            <a:endParaRPr lang="en-US" dirty="0"/>
          </a:p>
        </p:txBody>
      </p:sp>
      <p:sp>
        <p:nvSpPr>
          <p:cNvPr id="25" name="Content Placeholder 2"/>
          <p:cNvSpPr>
            <a:spLocks noGrp="1"/>
          </p:cNvSpPr>
          <p:nvPr>
            <p:ph idx="1"/>
          </p:nvPr>
        </p:nvSpPr>
        <p:spPr>
          <a:xfrm>
            <a:off x="381000" y="1905000"/>
            <a:ext cx="7738732" cy="3276600"/>
          </a:xfrm>
          <a:prstGeom prst="rect">
            <a:avLst/>
          </a:prstGeom>
        </p:spPr>
        <p:txBody>
          <a:bodyPr>
            <a:normAutofit/>
          </a:bodyPr>
          <a:lstStyle>
            <a:lvl1pPr marL="342900" indent="-3175">
              <a:buFont typeface="Wingdings" pitchFamily="2" charset="2"/>
              <a:buNone/>
              <a:defRPr sz="1800" b="0"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27" name="Text Placeholder 26"/>
          <p:cNvSpPr>
            <a:spLocks noGrp="1"/>
          </p:cNvSpPr>
          <p:nvPr>
            <p:ph type="body" sz="quarter" idx="13"/>
          </p:nvPr>
        </p:nvSpPr>
        <p:spPr>
          <a:xfrm>
            <a:off x="391633" y="1219200"/>
            <a:ext cx="7772400" cy="457200"/>
          </a:xfrm>
          <a:prstGeom prst="rect">
            <a:avLst/>
          </a:prstGeom>
        </p:spPr>
        <p:txBody>
          <a:bodyPr>
            <a:normAutofit/>
          </a:bodyPr>
          <a:lstStyle>
            <a:lvl1pPr>
              <a:buNone/>
              <a:defRPr sz="2000">
                <a:solidFill>
                  <a:schemeClr val="bg1"/>
                </a:solidFill>
                <a:latin typeface="Arial" pitchFamily="34" charset="0"/>
                <a:cs typeface="Arial" pitchFamily="34" charset="0"/>
              </a:defRPr>
            </a:lvl1pPr>
          </a:lstStyle>
          <a:p>
            <a:pPr lvl="0"/>
            <a:r>
              <a:rPr lang="en-US" smtClean="0"/>
              <a:t>Click to edit Master text styles</a:t>
            </a:r>
          </a:p>
        </p:txBody>
      </p:sp>
      <p:sp>
        <p:nvSpPr>
          <p:cNvPr id="16"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3" name="Date Placeholder 2"/>
          <p:cNvSpPr>
            <a:spLocks noGrp="1"/>
          </p:cNvSpPr>
          <p:nvPr>
            <p:ph type="dt" sz="half" idx="15"/>
          </p:nvPr>
        </p:nvSpPr>
        <p:spPr>
          <a:xfrm>
            <a:off x="457200" y="6477000"/>
            <a:ext cx="2133600" cy="244475"/>
          </a:xfr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4" name="Footer Placeholder 3"/>
          <p:cNvSpPr>
            <a:spLocks noGrp="1"/>
          </p:cNvSpPr>
          <p:nvPr>
            <p:ph type="ftr" sz="quarter" idx="16"/>
          </p:nvPr>
        </p:nvSpPr>
        <p:spPr>
          <a:xfrm>
            <a:off x="3124200" y="6477000"/>
            <a:ext cx="2895600" cy="244475"/>
          </a:xfr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5" name="Slide Number Placeholder 4"/>
          <p:cNvSpPr>
            <a:spLocks noGrp="1"/>
          </p:cNvSpPr>
          <p:nvPr>
            <p:ph type="sldNum" sz="quarter" idx="17"/>
          </p:nvPr>
        </p:nvSpPr>
        <p:spPr>
          <a:xfrm>
            <a:off x="6553200" y="6477000"/>
            <a:ext cx="2133600" cy="24447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876F4BAE-C51F-4A3B-9BBB-E22A428843C7}" type="slidenum">
              <a:rPr lang="en-US"/>
              <a:pPr>
                <a:defRPr/>
              </a:pPr>
              <a:t>‹#›</a:t>
            </a:fld>
            <a:endParaRPr lang="en-US" dirty="0"/>
          </a:p>
        </p:txBody>
      </p:sp>
    </p:spTree>
    <p:extLst>
      <p:ext uri="{BB962C8B-B14F-4D97-AF65-F5344CB8AC3E}">
        <p14:creationId xmlns:p14="http://schemas.microsoft.com/office/powerpoint/2010/main" xmlns="" val="1321759609"/>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4_Sub-Question">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3733800" y="5638800"/>
            <a:ext cx="1752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fld id="{C69D3F24-3031-4497-A699-1066F6C18EA6}" type="slidenum">
              <a:rPr lang="en-US" sz="1600" smtClean="0">
                <a:solidFill>
                  <a:srgbClr val="FFFFFF"/>
                </a:solidFill>
                <a:latin typeface="Univers LT Std 55"/>
              </a:rPr>
              <a:pPr algn="ctr" eaLnBrk="1" hangingPunct="1">
                <a:defRPr/>
              </a:pPr>
              <a:t>‹#›</a:t>
            </a:fld>
            <a:endParaRPr lang="en-US" sz="1600" dirty="0" smtClean="0">
              <a:solidFill>
                <a:srgbClr val="FFFFFF"/>
              </a:solidFill>
              <a:latin typeface="Univers LT Std 55"/>
            </a:endParaRPr>
          </a:p>
        </p:txBody>
      </p:sp>
      <p:sp>
        <p:nvSpPr>
          <p:cNvPr id="7" name="Rectangle 1"/>
          <p:cNvSpPr>
            <a:spLocks noChangeArrowheads="1"/>
          </p:cNvSpPr>
          <p:nvPr userDrawn="1"/>
        </p:nvSpPr>
        <p:spPr bwMode="auto">
          <a:xfrm>
            <a:off x="304800" y="1481138"/>
            <a:ext cx="2263775" cy="139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8" name="Rectangle 2"/>
          <p:cNvSpPr>
            <a:spLocks noChangeArrowheads="1"/>
          </p:cNvSpPr>
          <p:nvPr userDrawn="1"/>
        </p:nvSpPr>
        <p:spPr bwMode="auto">
          <a:xfrm>
            <a:off x="304800" y="1481138"/>
            <a:ext cx="2582863" cy="139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9" name="Rectangle 4"/>
          <p:cNvSpPr>
            <a:spLocks noChangeArrowheads="1"/>
          </p:cNvSpPr>
          <p:nvPr userDrawn="1"/>
        </p:nvSpPr>
        <p:spPr bwMode="auto">
          <a:xfrm>
            <a:off x="769938" y="1030288"/>
            <a:ext cx="66675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0" name="Isosceles Triangle 5"/>
          <p:cNvSpPr>
            <a:spLocks noChangeArrowheads="1"/>
          </p:cNvSpPr>
          <p:nvPr userDrawn="1"/>
        </p:nvSpPr>
        <p:spPr bwMode="auto">
          <a:xfrm>
            <a:off x="7242175" y="638175"/>
            <a:ext cx="581025" cy="842963"/>
          </a:xfrm>
          <a:prstGeom prst="triangle">
            <a:avLst>
              <a:gd name="adj" fmla="val 50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1" name="Isosceles Triangle 6"/>
          <p:cNvSpPr>
            <a:spLocks noChangeArrowheads="1"/>
          </p:cNvSpPr>
          <p:nvPr userDrawn="1"/>
        </p:nvSpPr>
        <p:spPr bwMode="auto">
          <a:xfrm>
            <a:off x="5514975" y="493713"/>
            <a:ext cx="1306513" cy="1117600"/>
          </a:xfrm>
          <a:prstGeom prst="triangle">
            <a:avLst>
              <a:gd name="adj" fmla="val 50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2" name="Rectangle 10"/>
          <p:cNvSpPr>
            <a:spLocks noChangeArrowheads="1"/>
          </p:cNvSpPr>
          <p:nvPr userDrawn="1"/>
        </p:nvSpPr>
        <p:spPr bwMode="auto">
          <a:xfrm>
            <a:off x="406400" y="1481138"/>
            <a:ext cx="7764463" cy="461665"/>
          </a:xfrm>
          <a:prstGeom prst="rect">
            <a:avLst/>
          </a:prstGeom>
          <a:solidFill>
            <a:schemeClr val="tx1">
              <a:lumMod val="65000"/>
              <a:lumOff val="35000"/>
            </a:schemeClr>
          </a:solidFill>
          <a:ln>
            <a:noFill/>
          </a:ln>
          <a:scene3d>
            <a:camera prst="orthographicFront"/>
            <a:lightRig rig="threePt" dir="t"/>
          </a:scene3d>
          <a:sp3d>
            <a:bevelT w="114300" prst="artDeco"/>
          </a:sp3d>
          <a:extLst/>
        </p:spPr>
        <p:txBody>
          <a:bodyPr>
            <a:spAutoFit/>
          </a:bodyPr>
          <a:lstStyle/>
          <a:p>
            <a:pPr>
              <a:defRPr/>
            </a:pPr>
            <a:endParaRPr lang="en-US" sz="2400" b="1" dirty="0">
              <a:solidFill>
                <a:prstClr val="white"/>
              </a:solidFill>
              <a:latin typeface="Rockwell"/>
              <a:ea typeface="ヒラギノ角ゴ Pro W3" pitchFamily="1" charset="-128"/>
              <a:cs typeface="Arial" pitchFamily="34" charset="0"/>
            </a:endParaRPr>
          </a:p>
        </p:txBody>
      </p:sp>
      <p:grpSp>
        <p:nvGrpSpPr>
          <p:cNvPr id="13" name="Group 4"/>
          <p:cNvGrpSpPr>
            <a:grpSpLocks/>
          </p:cNvGrpSpPr>
          <p:nvPr userDrawn="1"/>
        </p:nvGrpSpPr>
        <p:grpSpPr bwMode="auto">
          <a:xfrm>
            <a:off x="8378825" y="222250"/>
            <a:ext cx="536575" cy="539750"/>
            <a:chOff x="1633" y="1249"/>
            <a:chExt cx="2614" cy="2614"/>
          </a:xfrm>
        </p:grpSpPr>
        <p:sp>
          <p:nvSpPr>
            <p:cNvPr id="14"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15"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22" name="Rectangle 2"/>
          <p:cNvSpPr>
            <a:spLocks noGrp="1" noChangeArrowheads="1"/>
          </p:cNvSpPr>
          <p:nvPr>
            <p:ph type="title"/>
          </p:nvPr>
        </p:nvSpPr>
        <p:spPr>
          <a:xfrm>
            <a:off x="381000" y="114300"/>
            <a:ext cx="7239000" cy="1143000"/>
          </a:xfrm>
          <a:prstGeom prst="rect">
            <a:avLst/>
          </a:prstGeom>
          <a:ln>
            <a:noFill/>
          </a:ln>
        </p:spPr>
        <p:txBody>
          <a:bodyPr/>
          <a:lstStyle>
            <a:lvl1pPr>
              <a:defRPr sz="3600" baseline="0"/>
            </a:lvl1pPr>
          </a:lstStyle>
          <a:p>
            <a:r>
              <a:rPr lang="en-US" smtClean="0"/>
              <a:t>Click to edit Master title style</a:t>
            </a:r>
            <a:endParaRPr lang="en-US" dirty="0" smtClean="0"/>
          </a:p>
        </p:txBody>
      </p:sp>
      <p:sp>
        <p:nvSpPr>
          <p:cNvPr id="36" name="Content Placeholder 2"/>
          <p:cNvSpPr>
            <a:spLocks noGrp="1"/>
          </p:cNvSpPr>
          <p:nvPr>
            <p:ph idx="1"/>
          </p:nvPr>
        </p:nvSpPr>
        <p:spPr>
          <a:xfrm>
            <a:off x="414668" y="2057400"/>
            <a:ext cx="7738732" cy="3276600"/>
          </a:xfrm>
          <a:prstGeom prst="rect">
            <a:avLst/>
          </a:prstGeom>
        </p:spPr>
        <p:txBody>
          <a:bodyPr>
            <a:normAutofit/>
          </a:bodyPr>
          <a:lstStyle>
            <a:lvl1pPr marL="342900" indent="-3175">
              <a:buFont typeface="Wingdings" pitchFamily="2" charset="2"/>
              <a:buNone/>
              <a:defRPr sz="2400" b="1" i="1" baseline="0">
                <a:solidFill>
                  <a:schemeClr val="tx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6"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20" name="Text Placeholder 26"/>
          <p:cNvSpPr>
            <a:spLocks noGrp="1"/>
          </p:cNvSpPr>
          <p:nvPr>
            <p:ph type="body" sz="quarter" idx="14"/>
          </p:nvPr>
        </p:nvSpPr>
        <p:spPr>
          <a:xfrm>
            <a:off x="391633" y="1513367"/>
            <a:ext cx="7772400" cy="457200"/>
          </a:xfrm>
          <a:prstGeom prst="rect">
            <a:avLst/>
          </a:prstGeom>
        </p:spPr>
        <p:txBody>
          <a:bodyPr>
            <a:normAutofit/>
          </a:bodyPr>
          <a:lstStyle>
            <a:lvl1pPr>
              <a:buNone/>
              <a:defRPr sz="2000">
                <a:solidFill>
                  <a:schemeClr val="bg1"/>
                </a:solidFill>
                <a:latin typeface="Arial" pitchFamily="34" charset="0"/>
                <a:cs typeface="Arial" pitchFamily="34" charset="0"/>
              </a:defRPr>
            </a:lvl1pPr>
          </a:lstStyle>
          <a:p>
            <a:pPr lvl="0"/>
            <a:r>
              <a:rPr lang="en-US" smtClean="0"/>
              <a:t>Click to edit Master text styles</a:t>
            </a:r>
          </a:p>
        </p:txBody>
      </p:sp>
      <p:sp>
        <p:nvSpPr>
          <p:cNvPr id="17" name="Date Placeholder 3"/>
          <p:cNvSpPr>
            <a:spLocks noGrp="1"/>
          </p:cNvSpPr>
          <p:nvPr>
            <p:ph type="dt" sz="half" idx="15"/>
          </p:nvPr>
        </p:nvSpPr>
        <p:spPr>
          <a:xfrm>
            <a:off x="457200" y="6477000"/>
            <a:ext cx="2133600" cy="244475"/>
          </a:xfrm>
        </p:spPr>
        <p:txBody>
          <a:bodyPr/>
          <a:lstStyle>
            <a:lvl1pPr>
              <a:defRPr lang="en-US" sz="1200" b="1" kern="1200" baseline="0">
                <a:solidFill>
                  <a:prstClr val="black"/>
                </a:solidFill>
                <a:latin typeface="Arial" charset="0"/>
                <a:ea typeface="ＭＳ Ｐゴシック" charset="-128"/>
                <a:cs typeface="+mn-cs"/>
              </a:defRPr>
            </a:lvl1pPr>
          </a:lstStyle>
          <a:p>
            <a:pPr>
              <a:defRPr/>
            </a:pPr>
            <a:endParaRPr dirty="0"/>
          </a:p>
        </p:txBody>
      </p:sp>
    </p:spTree>
    <p:extLst>
      <p:ext uri="{BB962C8B-B14F-4D97-AF65-F5344CB8AC3E}">
        <p14:creationId xmlns:p14="http://schemas.microsoft.com/office/powerpoint/2010/main" xmlns="" val="1117721136"/>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5_Sub-Question">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733800" y="5638800"/>
            <a:ext cx="1752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fld id="{6D7FB970-E1B6-4461-B84C-85B0115329B4}" type="slidenum">
              <a:rPr lang="en-US" sz="1600" smtClean="0">
                <a:solidFill>
                  <a:srgbClr val="FFFFFF"/>
                </a:solidFill>
                <a:latin typeface="Univers LT Std 55"/>
              </a:rPr>
              <a:pPr algn="ctr" eaLnBrk="1" hangingPunct="1">
                <a:defRPr/>
              </a:pPr>
              <a:t>‹#›</a:t>
            </a:fld>
            <a:endParaRPr lang="en-US" sz="1600" dirty="0" smtClean="0">
              <a:solidFill>
                <a:srgbClr val="FFFFFF"/>
              </a:solidFill>
              <a:latin typeface="Univers LT Std 55"/>
            </a:endParaRPr>
          </a:p>
        </p:txBody>
      </p:sp>
      <p:sp>
        <p:nvSpPr>
          <p:cNvPr id="7" name="Rectangle 1"/>
          <p:cNvSpPr>
            <a:spLocks noChangeArrowheads="1"/>
          </p:cNvSpPr>
          <p:nvPr/>
        </p:nvSpPr>
        <p:spPr bwMode="auto">
          <a:xfrm>
            <a:off x="304800" y="1481138"/>
            <a:ext cx="2263775" cy="139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8" name="Rectangle 2"/>
          <p:cNvSpPr>
            <a:spLocks noChangeArrowheads="1"/>
          </p:cNvSpPr>
          <p:nvPr/>
        </p:nvSpPr>
        <p:spPr bwMode="auto">
          <a:xfrm>
            <a:off x="304800" y="1481138"/>
            <a:ext cx="2582863" cy="139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9" name="Isosceles Triangle 10"/>
          <p:cNvSpPr>
            <a:spLocks noChangeArrowheads="1"/>
          </p:cNvSpPr>
          <p:nvPr/>
        </p:nvSpPr>
        <p:spPr bwMode="auto">
          <a:xfrm>
            <a:off x="7242175" y="638175"/>
            <a:ext cx="581025" cy="842963"/>
          </a:xfrm>
          <a:prstGeom prst="triangle">
            <a:avLst>
              <a:gd name="adj" fmla="val 50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0" name="Isosceles Triangle 11"/>
          <p:cNvSpPr>
            <a:spLocks noChangeArrowheads="1"/>
          </p:cNvSpPr>
          <p:nvPr/>
        </p:nvSpPr>
        <p:spPr bwMode="auto">
          <a:xfrm>
            <a:off x="5514975" y="493713"/>
            <a:ext cx="1306513" cy="1117600"/>
          </a:xfrm>
          <a:prstGeom prst="triangle">
            <a:avLst>
              <a:gd name="adj" fmla="val 50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grpSp>
        <p:nvGrpSpPr>
          <p:cNvPr id="11" name="Group 4"/>
          <p:cNvGrpSpPr>
            <a:grpSpLocks/>
          </p:cNvGrpSpPr>
          <p:nvPr/>
        </p:nvGrpSpPr>
        <p:grpSpPr bwMode="auto">
          <a:xfrm>
            <a:off x="8378825" y="222250"/>
            <a:ext cx="536575" cy="539750"/>
            <a:chOff x="1633" y="1249"/>
            <a:chExt cx="2614" cy="2614"/>
          </a:xfrm>
        </p:grpSpPr>
        <p:sp>
          <p:nvSpPr>
            <p:cNvPr id="12"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13"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14" name="Rectangle 13"/>
          <p:cNvSpPr/>
          <p:nvPr userDrawn="1"/>
        </p:nvSpPr>
        <p:spPr>
          <a:xfrm>
            <a:off x="381000" y="228600"/>
            <a:ext cx="7924800" cy="533400"/>
          </a:xfrm>
          <a:prstGeom prst="rect">
            <a:avLst/>
          </a:prstGeom>
          <a:solidFill>
            <a:srgbClr val="66A8D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title"/>
          </p:nvPr>
        </p:nvSpPr>
        <p:spPr>
          <a:xfrm>
            <a:off x="457200" y="838200"/>
            <a:ext cx="7696200" cy="758707"/>
          </a:xfrm>
          <a:prstGeom prst="rect">
            <a:avLst/>
          </a:prstGeom>
        </p:spPr>
        <p:txBody>
          <a:bodyPr/>
          <a:lstStyle>
            <a:lvl1pPr>
              <a:defRPr sz="3600" cap="none" baseline="0"/>
            </a:lvl1pPr>
          </a:lstStyle>
          <a:p>
            <a:r>
              <a:rPr lang="en-US" dirty="0" smtClean="0"/>
              <a:t>Click to edit Master title style</a:t>
            </a:r>
            <a:endParaRPr lang="en-US" dirty="0"/>
          </a:p>
        </p:txBody>
      </p:sp>
      <p:sp>
        <p:nvSpPr>
          <p:cNvPr id="18" name="Content Placeholder 2"/>
          <p:cNvSpPr>
            <a:spLocks noGrp="1"/>
          </p:cNvSpPr>
          <p:nvPr>
            <p:ph idx="1"/>
          </p:nvPr>
        </p:nvSpPr>
        <p:spPr>
          <a:xfrm>
            <a:off x="457200" y="1676400"/>
            <a:ext cx="8229600" cy="4572000"/>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9"/>
          <p:cNvSpPr>
            <a:spLocks noGrp="1"/>
          </p:cNvSpPr>
          <p:nvPr>
            <p:ph type="body" sz="quarter" idx="10"/>
          </p:nvPr>
        </p:nvSpPr>
        <p:spPr>
          <a:xfrm>
            <a:off x="381000" y="304800"/>
            <a:ext cx="7848600" cy="381000"/>
          </a:xfrm>
          <a:prstGeom prst="rect">
            <a:avLst/>
          </a:prstGeom>
        </p:spPr>
        <p:txBody>
          <a:bodyPr anchor="ctr">
            <a:normAutofit/>
          </a:bodyPr>
          <a:lstStyle>
            <a:lvl1pPr>
              <a:buNone/>
              <a:defRPr sz="1600">
                <a:solidFill>
                  <a:schemeClr val="bg1"/>
                </a:solidFill>
              </a:defRPr>
            </a:lvl1pPr>
          </a:lstStyle>
          <a:p>
            <a:pPr lvl="0"/>
            <a:r>
              <a:rPr lang="en-US" smtClean="0"/>
              <a:t>Click to edit Master text styles</a:t>
            </a:r>
          </a:p>
        </p:txBody>
      </p:sp>
      <p:sp>
        <p:nvSpPr>
          <p:cNvPr id="1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5" name="Date Placeholder 3"/>
          <p:cNvSpPr>
            <a:spLocks noGrp="1"/>
          </p:cNvSpPr>
          <p:nvPr>
            <p:ph type="dt" sz="half" idx="14"/>
          </p:nvPr>
        </p:nvSpPr>
        <p:spPr>
          <a:xfrm>
            <a:off x="457200" y="6477000"/>
            <a:ext cx="2133600" cy="244475"/>
          </a:xfrm>
        </p:spPr>
        <p:txBody>
          <a:bodyPr vert="horz" wrap="square" lIns="91440" tIns="45720" rIns="91440" bIns="45720" numCol="1" anchor="t" anchorCtr="0" compatLnSpc="1">
            <a:prstTxWarp prst="textNoShape">
              <a:avLst/>
            </a:prstTxWarp>
          </a:bodyPr>
          <a:lstStyle>
            <a:lvl1pPr>
              <a:defRPr sz="1200" b="1">
                <a:solidFill>
                  <a:srgbClr val="000000"/>
                </a:solidFill>
                <a:latin typeface="+mn-lt"/>
                <a:ea typeface="ＭＳ Ｐゴシック" pitchFamily="34" charset="-128"/>
                <a:cs typeface="+mn-cs"/>
              </a:defRPr>
            </a:lvl1pPr>
          </a:lstStyle>
          <a:p>
            <a:pPr>
              <a:defRPr/>
            </a:pPr>
            <a:fld id="{6358ABC8-744D-4C70-A6F6-7F1F1B7E56A0}" type="datetime1">
              <a:rPr lang="en-US"/>
              <a:pPr>
                <a:defRPr/>
              </a:pPr>
              <a:t>6/25/2018</a:t>
            </a:fld>
            <a:endParaRPr lang="en-US" dirty="0"/>
          </a:p>
        </p:txBody>
      </p:sp>
    </p:spTree>
    <p:extLst>
      <p:ext uri="{BB962C8B-B14F-4D97-AF65-F5344CB8AC3E}">
        <p14:creationId xmlns:p14="http://schemas.microsoft.com/office/powerpoint/2010/main" xmlns="" val="1438246444"/>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7_Summary">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8"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11" name="Rectangle 10"/>
          <p:cNvSpPr/>
          <p:nvPr userDrawn="1"/>
        </p:nvSpPr>
        <p:spPr>
          <a:xfrm>
            <a:off x="457200" y="4572000"/>
            <a:ext cx="8382000" cy="1600200"/>
          </a:xfrm>
          <a:prstGeom prst="rect">
            <a:avLst/>
          </a:prstGeom>
          <a:solidFill>
            <a:srgbClr val="66A1D0"/>
          </a:solidFill>
          <a:scene3d>
            <a:camera prst="orthographicFront"/>
            <a:lightRig rig="threePt" dir="t"/>
          </a:scene3d>
          <a:sp3d>
            <a:bevelT w="114300" prst="artDeco"/>
          </a:sp3d>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solidFill>
                <a:prstClr val="white"/>
              </a:solidFill>
            </a:endParaRPr>
          </a:p>
        </p:txBody>
      </p:sp>
      <p:sp>
        <p:nvSpPr>
          <p:cNvPr id="9" name="Title 1"/>
          <p:cNvSpPr>
            <a:spLocks noGrp="1"/>
          </p:cNvSpPr>
          <p:nvPr>
            <p:ph type="title"/>
          </p:nvPr>
        </p:nvSpPr>
        <p:spPr>
          <a:xfrm>
            <a:off x="457200" y="381000"/>
            <a:ext cx="7696200" cy="884238"/>
          </a:xfrm>
          <a:prstGeom prst="rect">
            <a:avLst/>
          </a:prstGeom>
        </p:spPr>
        <p:txBody>
          <a:bodyPr/>
          <a:lstStyle>
            <a:lvl1pPr>
              <a:defRPr sz="3200" baseline="0"/>
            </a:lvl1pPr>
          </a:lstStyle>
          <a:p>
            <a:r>
              <a:rPr lang="en-US" smtClean="0"/>
              <a:t>Click to edit Master title style</a:t>
            </a:r>
            <a:endParaRPr lang="en-US" dirty="0"/>
          </a:p>
        </p:txBody>
      </p:sp>
      <p:sp>
        <p:nvSpPr>
          <p:cNvPr id="10" name="Content Placeholder 2"/>
          <p:cNvSpPr>
            <a:spLocks noGrp="1"/>
          </p:cNvSpPr>
          <p:nvPr>
            <p:ph idx="1"/>
          </p:nvPr>
        </p:nvSpPr>
        <p:spPr>
          <a:xfrm>
            <a:off x="457200" y="1371599"/>
            <a:ext cx="8229600" cy="2971801"/>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6" name="Content Placeholder 2"/>
          <p:cNvSpPr>
            <a:spLocks noGrp="1"/>
          </p:cNvSpPr>
          <p:nvPr>
            <p:ph idx="13"/>
          </p:nvPr>
        </p:nvSpPr>
        <p:spPr>
          <a:xfrm>
            <a:off x="533400" y="4648200"/>
            <a:ext cx="8229600" cy="1447800"/>
          </a:xfrm>
          <a:prstGeom prst="rect">
            <a:avLst/>
          </a:prstGeom>
        </p:spPr>
        <p:txBody>
          <a:bodyPr anchor="ctr"/>
          <a:lstStyle>
            <a:lvl1pPr algn="ctr">
              <a:buFont typeface="Wingdings" pitchFamily="2" charset="2"/>
              <a:buNone/>
              <a:defRPr i="1"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5"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2" name="Date Placeholder 2"/>
          <p:cNvSpPr>
            <a:spLocks noGrp="1"/>
          </p:cNvSpPr>
          <p:nvPr>
            <p:ph type="dt" sz="half" idx="15"/>
          </p:nvPr>
        </p:nvSpPr>
        <p:spPr>
          <a:xfrm>
            <a:off x="457200" y="6477000"/>
            <a:ext cx="2133600" cy="244475"/>
          </a:xfr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3" name="Footer Placeholder 3"/>
          <p:cNvSpPr>
            <a:spLocks noGrp="1"/>
          </p:cNvSpPr>
          <p:nvPr>
            <p:ph type="ftr" sz="quarter" idx="16"/>
          </p:nvPr>
        </p:nvSpPr>
        <p:spPr>
          <a:xfrm>
            <a:off x="3124200" y="6477000"/>
            <a:ext cx="2895600" cy="244475"/>
          </a:xfr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4" name="Slide Number Placeholder 4"/>
          <p:cNvSpPr>
            <a:spLocks noGrp="1"/>
          </p:cNvSpPr>
          <p:nvPr>
            <p:ph type="sldNum" sz="quarter" idx="17"/>
          </p:nvPr>
        </p:nvSpPr>
        <p:spPr>
          <a:xfrm>
            <a:off x="6553200" y="6477000"/>
            <a:ext cx="2133600" cy="24447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90E0C4AE-8D87-46BC-B26A-9159F25F6E86}" type="slidenum">
              <a:rPr lang="en-US"/>
              <a:pPr>
                <a:defRPr/>
              </a:pPr>
              <a:t>‹#›</a:t>
            </a:fld>
            <a:endParaRPr lang="en-US" dirty="0"/>
          </a:p>
        </p:txBody>
      </p:sp>
    </p:spTree>
    <p:extLst>
      <p:ext uri="{BB962C8B-B14F-4D97-AF65-F5344CB8AC3E}">
        <p14:creationId xmlns:p14="http://schemas.microsoft.com/office/powerpoint/2010/main" xmlns="" val="187064983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8" name="Group 4"/>
          <p:cNvGrpSpPr>
            <a:grpSpLocks/>
          </p:cNvGrpSpPr>
          <p:nvPr userDrawn="1"/>
        </p:nvGrpSpPr>
        <p:grpSpPr bwMode="auto">
          <a:xfrm>
            <a:off x="8378825" y="222250"/>
            <a:ext cx="536575" cy="539750"/>
            <a:chOff x="1633" y="1249"/>
            <a:chExt cx="2614" cy="2614"/>
          </a:xfrm>
        </p:grpSpPr>
        <p:sp>
          <p:nvSpPr>
            <p:cNvPr id="9"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mn-lt"/>
                <a:cs typeface="+mn-cs"/>
              </a:endParaRPr>
            </a:p>
          </p:txBody>
        </p:sp>
        <p:sp>
          <p:nvSpPr>
            <p:cNvPr id="10"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mn-lt"/>
                <a:cs typeface="+mn-cs"/>
              </a:endParaRPr>
            </a:p>
          </p:txBody>
        </p:sp>
      </p:grpSp>
      <p:sp>
        <p:nvSpPr>
          <p:cNvPr id="2" name="Title 1"/>
          <p:cNvSpPr>
            <a:spLocks noGrp="1"/>
          </p:cNvSpPr>
          <p:nvPr>
            <p:ph type="title"/>
          </p:nvPr>
        </p:nvSpPr>
        <p:spPr>
          <a:xfrm>
            <a:off x="457200" y="228600"/>
            <a:ext cx="7239000" cy="808038"/>
          </a:xfrm>
          <a:prstGeom prst="rect">
            <a:avLst/>
          </a:prstGeom>
        </p:spPr>
        <p:txBody>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4040188" cy="698366"/>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8962"/>
            <a:ext cx="4040188" cy="4313238"/>
          </a:xfrm>
          <a:prstGeom prst="rect">
            <a:avLst/>
          </a:prstGeom>
        </p:spPr>
        <p:txBody>
          <a:bodyPr/>
          <a:lstStyle>
            <a:lvl1pPr>
              <a:buFont typeface="Wingdings" pitchFamily="2" charset="2"/>
              <a:buChar char="§"/>
              <a:defRPr sz="2400">
                <a:latin typeface="Arial" pitchFamily="34" charset="0"/>
                <a:cs typeface="Arial" pitchFamily="34" charset="0"/>
              </a:defRPr>
            </a:lvl1pPr>
            <a:lvl2pPr algn="l" defTabSz="914400" rtl="0" eaLnBrk="0" fontAlgn="base" latinLnBrk="0" hangingPunct="0">
              <a:spcBef>
                <a:spcPct val="20000"/>
              </a:spcBef>
              <a:spcAft>
                <a:spcPct val="0"/>
              </a:spcAft>
              <a:defRPr lang="en-US" sz="2000" kern="1200" dirty="0" smtClean="0">
                <a:solidFill>
                  <a:srgbClr val="000000"/>
                </a:solidFill>
                <a:latin typeface="Arial" pitchFamily="34" charset="0"/>
                <a:ea typeface="ＭＳ Ｐゴシック" charset="-128"/>
                <a:cs typeface="Arial" pitchFamily="34" charset="0"/>
              </a:defRPr>
            </a:lvl2pPr>
            <a:lvl3pPr algn="l" defTabSz="914400" rtl="0" eaLnBrk="0" fontAlgn="base" latinLnBrk="0" hangingPunct="0">
              <a:spcBef>
                <a:spcPct val="20000"/>
              </a:spcBef>
              <a:spcAft>
                <a:spcPct val="0"/>
              </a:spcAft>
              <a:defRPr lang="en-US" sz="1800" kern="1200" dirty="0" smtClean="0">
                <a:solidFill>
                  <a:srgbClr val="000000"/>
                </a:solidFill>
                <a:latin typeface="Arial" pitchFamily="34" charset="0"/>
                <a:ea typeface="ＭＳ Ｐゴシック" charset="-128"/>
                <a:cs typeface="Arial" pitchFamily="34" charset="0"/>
              </a:defRPr>
            </a:lvl3pPr>
            <a:lvl4pPr algn="l" defTabSz="914400" rtl="0" eaLnBrk="0" fontAlgn="base" latinLnBrk="0" hangingPunct="0">
              <a:spcBef>
                <a:spcPct val="20000"/>
              </a:spcBef>
              <a:spcAft>
                <a:spcPct val="0"/>
              </a:spcAft>
              <a:defRPr lang="en-US" sz="1600" kern="1200" dirty="0" smtClean="0">
                <a:solidFill>
                  <a:schemeClr val="tx1"/>
                </a:solidFill>
                <a:latin typeface="+mn-lt"/>
                <a:ea typeface="ＭＳ Ｐゴシック" charset="-128"/>
                <a:cs typeface="+mn-cs"/>
              </a:defRPr>
            </a:lvl4pPr>
            <a:lvl5pPr algn="l" defTabSz="914400" rtl="0" eaLnBrk="0" fontAlgn="base" latinLnBrk="0" hangingPunct="0">
              <a:spcBef>
                <a:spcPct val="20000"/>
              </a:spcBef>
              <a:spcAft>
                <a:spcPct val="0"/>
              </a:spcAft>
              <a:defRPr lang="en-US" sz="1600" kern="1200" dirty="0">
                <a:solidFill>
                  <a:schemeClr val="tx1"/>
                </a:solidFill>
                <a:latin typeface="+mn-lt"/>
                <a:ea typeface="ＭＳ Ｐゴシック" charset="-128"/>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9200"/>
            <a:ext cx="4041775" cy="698366"/>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58962"/>
            <a:ext cx="4041775" cy="4313238"/>
          </a:xfrm>
          <a:prstGeom prst="rect">
            <a:avLst/>
          </a:prstGeom>
        </p:spPr>
        <p:txBody>
          <a:bodyPr/>
          <a:lstStyle>
            <a:lvl1pPr>
              <a:buFont typeface="Wingdings" pitchFamily="2" charset="2"/>
              <a:buChar char="§"/>
              <a:defRPr sz="2400">
                <a:latin typeface="Arial" pitchFamily="34" charset="0"/>
                <a:cs typeface="Arial" pitchFamily="34" charset="0"/>
              </a:defRPr>
            </a:lvl1pPr>
            <a:lvl2pP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0"/>
          <p:cNvSpPr>
            <a:spLocks noGrp="1"/>
          </p:cNvSpPr>
          <p:nvPr>
            <p:ph type="body" sz="quarter" idx="17"/>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1" name="Date Placeholder 6"/>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13860C45-A536-40CF-BB3A-549F18C17AB1}" type="datetime1">
              <a:rPr lang="en-US"/>
              <a:pPr>
                <a:defRPr/>
              </a:pPr>
              <a:t>6/25/2018</a:t>
            </a:fld>
            <a:endParaRPr lang="en-US" dirty="0"/>
          </a:p>
        </p:txBody>
      </p:sp>
      <p:sp>
        <p:nvSpPr>
          <p:cNvPr id="12" name="Footer Placeholder 7"/>
          <p:cNvSpPr>
            <a:spLocks noGrp="1"/>
          </p:cNvSpPr>
          <p:nvPr>
            <p:ph type="ftr" sz="quarter" idx="19"/>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4" name="Slide Number Placeholder 8"/>
          <p:cNvSpPr>
            <a:spLocks noGrp="1"/>
          </p:cNvSpPr>
          <p:nvPr>
            <p:ph type="sldNum" sz="quarter" idx="2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65508FD-3EB4-4911-8560-0EF1DB5E1C4A}" type="slidenum">
              <a:rPr lang="en-US"/>
              <a:pPr>
                <a:defRPr/>
              </a:pPr>
              <a:t>‹#›</a:t>
            </a:fld>
            <a:endParaRPr lang="en-US" dirty="0"/>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8"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9" name="Rectangle 8"/>
          <p:cNvSpPr/>
          <p:nvPr userDrawn="1"/>
        </p:nvSpPr>
        <p:spPr>
          <a:xfrm>
            <a:off x="457200" y="4572000"/>
            <a:ext cx="8382000" cy="1600200"/>
          </a:xfrm>
          <a:prstGeom prst="rect">
            <a:avLst/>
          </a:prstGeom>
          <a:solidFill>
            <a:srgbClr val="66A1D0"/>
          </a:solidFill>
          <a:scene3d>
            <a:camera prst="orthographicFront"/>
            <a:lightRig rig="threePt" dir="t"/>
          </a:scene3d>
          <a:sp3d>
            <a:bevelT w="114300" prst="artDeco"/>
          </a:sp3d>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solidFill>
                <a:prstClr val="white"/>
              </a:solidFill>
            </a:endParaRPr>
          </a:p>
        </p:txBody>
      </p:sp>
      <p:sp>
        <p:nvSpPr>
          <p:cNvPr id="10" name="Title 1"/>
          <p:cNvSpPr>
            <a:spLocks noGrp="1"/>
          </p:cNvSpPr>
          <p:nvPr>
            <p:ph type="title"/>
          </p:nvPr>
        </p:nvSpPr>
        <p:spPr>
          <a:xfrm>
            <a:off x="457200" y="381000"/>
            <a:ext cx="7696200" cy="884238"/>
          </a:xfrm>
          <a:prstGeom prst="rect">
            <a:avLst/>
          </a:prstGeom>
        </p:spPr>
        <p:txBody>
          <a:bodyPr/>
          <a:lstStyle>
            <a:lvl1pPr>
              <a:defRPr sz="3600" baseline="0"/>
            </a:lvl1pPr>
          </a:lstStyle>
          <a:p>
            <a:r>
              <a:rPr lang="en-US" smtClean="0"/>
              <a:t>Click to edit Master title style</a:t>
            </a:r>
            <a:endParaRPr lang="en-US" dirty="0"/>
          </a:p>
        </p:txBody>
      </p:sp>
      <p:sp>
        <p:nvSpPr>
          <p:cNvPr id="11" name="Content Placeholder 2"/>
          <p:cNvSpPr>
            <a:spLocks noGrp="1"/>
          </p:cNvSpPr>
          <p:nvPr>
            <p:ph idx="1"/>
          </p:nvPr>
        </p:nvSpPr>
        <p:spPr>
          <a:xfrm>
            <a:off x="457200" y="1371599"/>
            <a:ext cx="8229600" cy="2590801"/>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20" name="Content Placeholder 2"/>
          <p:cNvSpPr>
            <a:spLocks noGrp="1"/>
          </p:cNvSpPr>
          <p:nvPr>
            <p:ph idx="13"/>
          </p:nvPr>
        </p:nvSpPr>
        <p:spPr>
          <a:xfrm>
            <a:off x="533400" y="4572000"/>
            <a:ext cx="8229600" cy="1524000"/>
          </a:xfrm>
          <a:prstGeom prst="rect">
            <a:avLst/>
          </a:prstGeom>
        </p:spPr>
        <p:txBody>
          <a:bodyPr anchor="ctr"/>
          <a:lstStyle>
            <a:lvl1pPr algn="ctr">
              <a:buFont typeface="Wingdings" pitchFamily="2" charset="2"/>
              <a:buNone/>
              <a:defRPr i="1"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3"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2" name="Date Placeholder 2"/>
          <p:cNvSpPr>
            <a:spLocks noGrp="1"/>
          </p:cNvSpPr>
          <p:nvPr>
            <p:ph type="dt" sz="half" idx="15"/>
          </p:nvPr>
        </p:nvSpPr>
        <p:spPr>
          <a:xfrm>
            <a:off x="457200" y="6477000"/>
            <a:ext cx="2133600" cy="244475"/>
          </a:xfr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4" name="Footer Placeholder 3"/>
          <p:cNvSpPr>
            <a:spLocks noGrp="1"/>
          </p:cNvSpPr>
          <p:nvPr>
            <p:ph type="ftr" sz="quarter" idx="16"/>
          </p:nvPr>
        </p:nvSpPr>
        <p:spPr>
          <a:xfrm>
            <a:off x="3124200" y="6477000"/>
            <a:ext cx="2895600" cy="244475"/>
          </a:xfr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5" name="Slide Number Placeholder 4"/>
          <p:cNvSpPr>
            <a:spLocks noGrp="1"/>
          </p:cNvSpPr>
          <p:nvPr>
            <p:ph type="sldNum" sz="quarter" idx="17"/>
          </p:nvPr>
        </p:nvSpPr>
        <p:spPr>
          <a:xfrm>
            <a:off x="6553200" y="6477000"/>
            <a:ext cx="2133600" cy="24447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90E968EA-7884-4110-9EA7-15AF4A4983A4}" type="slidenum">
              <a:rPr lang="en-US"/>
              <a:pPr>
                <a:defRPr/>
              </a:pPr>
              <a:t>‹#›</a:t>
            </a:fld>
            <a:endParaRPr lang="en-US" dirty="0"/>
          </a:p>
        </p:txBody>
      </p:sp>
    </p:spTree>
    <p:extLst>
      <p:ext uri="{BB962C8B-B14F-4D97-AF65-F5344CB8AC3E}">
        <p14:creationId xmlns:p14="http://schemas.microsoft.com/office/powerpoint/2010/main" xmlns="" val="1219390419"/>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7_Presenter Bio">
    <p:spTree>
      <p:nvGrpSpPr>
        <p:cNvPr id="1" name=""/>
        <p:cNvGrpSpPr/>
        <p:nvPr/>
      </p:nvGrpSpPr>
      <p:grpSpPr>
        <a:xfrm>
          <a:off x="0" y="0"/>
          <a:ext cx="0" cy="0"/>
          <a:chOff x="0" y="0"/>
          <a:chExt cx="0" cy="0"/>
        </a:xfrm>
      </p:grpSpPr>
      <p:sp>
        <p:nvSpPr>
          <p:cNvPr id="8" name="Slide Number Placeholder 3"/>
          <p:cNvSpPr txBox="1">
            <a:spLocks/>
          </p:cNvSpPr>
          <p:nvPr userDrawn="1"/>
        </p:nvSpPr>
        <p:spPr bwMode="auto">
          <a:xfrm>
            <a:off x="6858000" y="66103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en-US" sz="800" dirty="0" smtClean="0">
                <a:solidFill>
                  <a:srgbClr val="000000"/>
                </a:solidFill>
                <a:latin typeface="Rockwell" pitchFamily="18" charset="0"/>
                <a:ea typeface="ＭＳ Ｐゴシック"/>
                <a:cs typeface="ＭＳ Ｐゴシック"/>
              </a:rPr>
              <a:t>PAGE </a:t>
            </a:r>
            <a:fld id="{5FAA983B-E002-47FA-B1B8-95600754B7C4}" type="slidenum">
              <a:rPr lang="en-US" sz="800" smtClean="0">
                <a:solidFill>
                  <a:srgbClr val="000000"/>
                </a:solidFill>
                <a:latin typeface="Rockwell" pitchFamily="18" charset="0"/>
                <a:ea typeface="ＭＳ Ｐゴシック"/>
                <a:cs typeface="ＭＳ Ｐゴシック"/>
              </a:rPr>
              <a:pPr algn="ctr">
                <a:defRPr/>
              </a:pPr>
              <a:t>‹#›</a:t>
            </a:fld>
            <a:endParaRPr lang="en-US" sz="800" dirty="0" smtClean="0">
              <a:solidFill>
                <a:srgbClr val="000000"/>
              </a:solidFill>
              <a:latin typeface="Rockwell" pitchFamily="18" charset="0"/>
              <a:ea typeface="ＭＳ Ｐゴシック"/>
              <a:cs typeface="ＭＳ Ｐゴシック"/>
            </a:endParaRPr>
          </a:p>
        </p:txBody>
      </p:sp>
      <p:sp>
        <p:nvSpPr>
          <p:cNvPr id="9" name="Rectangle 1"/>
          <p:cNvSpPr>
            <a:spLocks noChangeArrowheads="1"/>
          </p:cNvSpPr>
          <p:nvPr userDrawn="1"/>
        </p:nvSpPr>
        <p:spPr bwMode="auto">
          <a:xfrm>
            <a:off x="304800" y="1481138"/>
            <a:ext cx="2263775" cy="139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0" name="Rectangle 2"/>
          <p:cNvSpPr>
            <a:spLocks noChangeArrowheads="1"/>
          </p:cNvSpPr>
          <p:nvPr userDrawn="1"/>
        </p:nvSpPr>
        <p:spPr bwMode="auto">
          <a:xfrm>
            <a:off x="304800" y="1481138"/>
            <a:ext cx="2582863" cy="139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1" name="Rectangle 3"/>
          <p:cNvSpPr>
            <a:spLocks noChangeArrowheads="1"/>
          </p:cNvSpPr>
          <p:nvPr userDrawn="1"/>
        </p:nvSpPr>
        <p:spPr bwMode="auto">
          <a:xfrm>
            <a:off x="536575" y="5661025"/>
            <a:ext cx="2351088"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2" name="Rectangle 4"/>
          <p:cNvSpPr>
            <a:spLocks noChangeArrowheads="1"/>
          </p:cNvSpPr>
          <p:nvPr userDrawn="1"/>
        </p:nvSpPr>
        <p:spPr bwMode="auto">
          <a:xfrm>
            <a:off x="769938" y="1030288"/>
            <a:ext cx="66675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3" name="Isosceles Triangle 5"/>
          <p:cNvSpPr>
            <a:spLocks noChangeArrowheads="1"/>
          </p:cNvSpPr>
          <p:nvPr userDrawn="1"/>
        </p:nvSpPr>
        <p:spPr bwMode="auto">
          <a:xfrm>
            <a:off x="7242175" y="638175"/>
            <a:ext cx="581025" cy="842963"/>
          </a:xfrm>
          <a:prstGeom prst="triangle">
            <a:avLst>
              <a:gd name="adj" fmla="val 50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4" name="Isosceles Triangle 6"/>
          <p:cNvSpPr>
            <a:spLocks noChangeArrowheads="1"/>
          </p:cNvSpPr>
          <p:nvPr userDrawn="1"/>
        </p:nvSpPr>
        <p:spPr bwMode="auto">
          <a:xfrm>
            <a:off x="5514975" y="493713"/>
            <a:ext cx="1306513" cy="1117600"/>
          </a:xfrm>
          <a:prstGeom prst="triangle">
            <a:avLst>
              <a:gd name="adj" fmla="val 50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5" name="Rectangle 16"/>
          <p:cNvSpPr>
            <a:spLocks noChangeArrowheads="1"/>
          </p:cNvSpPr>
          <p:nvPr userDrawn="1"/>
        </p:nvSpPr>
        <p:spPr bwMode="auto">
          <a:xfrm>
            <a:off x="420688" y="1481138"/>
            <a:ext cx="1657350" cy="461962"/>
          </a:xfrm>
          <a:prstGeom prst="rect">
            <a:avLst/>
          </a:prstGeom>
          <a:solidFill>
            <a:srgbClr val="0063B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b="1" dirty="0" smtClean="0">
                <a:solidFill>
                  <a:srgbClr val="FFFFFF"/>
                </a:solidFill>
                <a:latin typeface="Rockwell" pitchFamily="18" charset="0"/>
                <a:ea typeface="ヒラギノ角ゴ Pro W3"/>
                <a:cs typeface="ヒラギノ角ゴ Pro W3"/>
              </a:rPr>
              <a:t> </a:t>
            </a:r>
          </a:p>
        </p:txBody>
      </p:sp>
      <p:sp>
        <p:nvSpPr>
          <p:cNvPr id="16" name="Rectangle 17"/>
          <p:cNvSpPr>
            <a:spLocks noChangeArrowheads="1"/>
          </p:cNvSpPr>
          <p:nvPr userDrawn="1"/>
        </p:nvSpPr>
        <p:spPr bwMode="auto">
          <a:xfrm>
            <a:off x="2482850" y="1481138"/>
            <a:ext cx="6064250" cy="460375"/>
          </a:xfrm>
          <a:prstGeom prst="rect">
            <a:avLst/>
          </a:prstGeom>
          <a:solidFill>
            <a:srgbClr val="4D92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b="1" dirty="0" smtClean="0">
                <a:solidFill>
                  <a:srgbClr val="FFFFFF"/>
                </a:solidFill>
                <a:latin typeface="Rockwell" pitchFamily="18" charset="0"/>
                <a:ea typeface="ヒラギノ角ゴ Pro W3"/>
                <a:cs typeface="ヒラギノ角ゴ Pro W3"/>
              </a:rPr>
              <a:t>EDUCATION</a:t>
            </a:r>
          </a:p>
        </p:txBody>
      </p:sp>
      <p:sp>
        <p:nvSpPr>
          <p:cNvPr id="17" name="Rectangle 18"/>
          <p:cNvSpPr>
            <a:spLocks noChangeArrowheads="1"/>
          </p:cNvSpPr>
          <p:nvPr userDrawn="1"/>
        </p:nvSpPr>
        <p:spPr bwMode="auto">
          <a:xfrm>
            <a:off x="2482850" y="1941513"/>
            <a:ext cx="6064250" cy="1631950"/>
          </a:xfrm>
          <a:prstGeom prst="rect">
            <a:avLst/>
          </a:prstGeom>
          <a:solidFill>
            <a:srgbClr val="EAEAEA"/>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spAutoFit/>
          </a:bodyPr>
          <a:lstStyle/>
          <a:p>
            <a:endParaRPr lang="en-US" sz="2000" dirty="0" smtClean="0">
              <a:solidFill>
                <a:srgbClr val="000000"/>
              </a:solidFill>
              <a:latin typeface="Rockwell" pitchFamily="18" charset="0"/>
              <a:cs typeface="Arial" pitchFamily="34" charset="0"/>
            </a:endParaRPr>
          </a:p>
          <a:p>
            <a:endParaRPr lang="en-US" sz="2000" dirty="0" smtClean="0">
              <a:solidFill>
                <a:srgbClr val="000000"/>
              </a:solidFill>
              <a:latin typeface="Rockwell" pitchFamily="18" charset="0"/>
              <a:cs typeface="Arial" pitchFamily="34" charset="0"/>
            </a:endParaRPr>
          </a:p>
          <a:p>
            <a:endParaRPr lang="en-US" sz="2000" dirty="0" smtClean="0">
              <a:solidFill>
                <a:srgbClr val="000000"/>
              </a:solidFill>
              <a:latin typeface="Rockwell" pitchFamily="18" charset="0"/>
              <a:cs typeface="Arial" pitchFamily="34" charset="0"/>
            </a:endParaRPr>
          </a:p>
          <a:p>
            <a:endParaRPr lang="en-US" sz="2000" dirty="0" smtClean="0">
              <a:solidFill>
                <a:srgbClr val="000000"/>
              </a:solidFill>
              <a:latin typeface="Rockwell" pitchFamily="18" charset="0"/>
              <a:cs typeface="Arial" pitchFamily="34" charset="0"/>
            </a:endParaRPr>
          </a:p>
          <a:p>
            <a:endParaRPr lang="en-US" sz="2000" dirty="0" smtClean="0">
              <a:solidFill>
                <a:srgbClr val="000000"/>
              </a:solidFill>
              <a:latin typeface="Rockwell" pitchFamily="18" charset="0"/>
              <a:cs typeface="Arial" pitchFamily="34" charset="0"/>
            </a:endParaRPr>
          </a:p>
        </p:txBody>
      </p:sp>
      <p:sp>
        <p:nvSpPr>
          <p:cNvPr id="18" name="Rectangle 15"/>
          <p:cNvSpPr>
            <a:spLocks noChangeArrowheads="1"/>
          </p:cNvSpPr>
          <p:nvPr userDrawn="1"/>
        </p:nvSpPr>
        <p:spPr bwMode="auto">
          <a:xfrm>
            <a:off x="2490788" y="3700463"/>
            <a:ext cx="6064250" cy="461962"/>
          </a:xfrm>
          <a:prstGeom prst="rect">
            <a:avLst/>
          </a:prstGeom>
          <a:solidFill>
            <a:srgbClr val="4D92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b="1" dirty="0" smtClean="0">
                <a:solidFill>
                  <a:srgbClr val="FFFFFF"/>
                </a:solidFill>
                <a:latin typeface="Rockwell" pitchFamily="18" charset="0"/>
                <a:ea typeface="ヒラギノ角ゴ Pro W3"/>
                <a:cs typeface="ヒラギノ角ゴ Pro W3"/>
              </a:rPr>
              <a:t>RELEVANT PROJECT EXPERIENCE</a:t>
            </a:r>
          </a:p>
        </p:txBody>
      </p:sp>
      <p:sp>
        <p:nvSpPr>
          <p:cNvPr id="19" name="Rectangle 16"/>
          <p:cNvSpPr>
            <a:spLocks noChangeArrowheads="1"/>
          </p:cNvSpPr>
          <p:nvPr userDrawn="1"/>
        </p:nvSpPr>
        <p:spPr bwMode="auto">
          <a:xfrm>
            <a:off x="2490788" y="4167188"/>
            <a:ext cx="6064250" cy="2032000"/>
          </a:xfrm>
          <a:prstGeom prst="rect">
            <a:avLst/>
          </a:prstGeom>
          <a:solidFill>
            <a:srgbClr val="EAEA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b="1" dirty="0" smtClean="0">
              <a:solidFill>
                <a:srgbClr val="000000"/>
              </a:solidFill>
              <a:latin typeface="Rockwell" pitchFamily="18" charset="0"/>
              <a:cs typeface="Arial" pitchFamily="34" charset="0"/>
            </a:endParaRPr>
          </a:p>
          <a:p>
            <a:endParaRPr lang="en-US" b="1" dirty="0" smtClean="0">
              <a:solidFill>
                <a:srgbClr val="000000"/>
              </a:solidFill>
              <a:latin typeface="Rockwell" pitchFamily="18" charset="0"/>
              <a:cs typeface="Arial" pitchFamily="34" charset="0"/>
            </a:endParaRPr>
          </a:p>
          <a:p>
            <a:endParaRPr lang="en-US" b="1" dirty="0" smtClean="0">
              <a:solidFill>
                <a:srgbClr val="000000"/>
              </a:solidFill>
              <a:latin typeface="Rockwell" pitchFamily="18" charset="0"/>
              <a:cs typeface="Arial" pitchFamily="34" charset="0"/>
            </a:endParaRPr>
          </a:p>
          <a:p>
            <a:endParaRPr lang="en-US" b="1" dirty="0" smtClean="0">
              <a:solidFill>
                <a:srgbClr val="000000"/>
              </a:solidFill>
              <a:latin typeface="Rockwell" pitchFamily="18" charset="0"/>
              <a:cs typeface="Arial" pitchFamily="34" charset="0"/>
            </a:endParaRPr>
          </a:p>
          <a:p>
            <a:endParaRPr lang="en-US" b="1" dirty="0" smtClean="0">
              <a:solidFill>
                <a:srgbClr val="000000"/>
              </a:solidFill>
              <a:latin typeface="Rockwell" pitchFamily="18" charset="0"/>
              <a:cs typeface="Arial" pitchFamily="34" charset="0"/>
            </a:endParaRPr>
          </a:p>
          <a:p>
            <a:endParaRPr lang="en-US" b="1" dirty="0" smtClean="0">
              <a:solidFill>
                <a:srgbClr val="000000"/>
              </a:solidFill>
              <a:latin typeface="Rockwell" pitchFamily="18" charset="0"/>
              <a:cs typeface="Arial" pitchFamily="34" charset="0"/>
            </a:endParaRPr>
          </a:p>
          <a:p>
            <a:r>
              <a:rPr lang="en-US" b="1" dirty="0" smtClean="0">
                <a:solidFill>
                  <a:srgbClr val="000000"/>
                </a:solidFill>
                <a:latin typeface="Rockwell" pitchFamily="18" charset="0"/>
                <a:cs typeface="Arial" pitchFamily="34" charset="0"/>
              </a:rPr>
              <a:t>  </a:t>
            </a:r>
          </a:p>
        </p:txBody>
      </p:sp>
      <p:grpSp>
        <p:nvGrpSpPr>
          <p:cNvPr id="20" name="Group 4"/>
          <p:cNvGrpSpPr>
            <a:grpSpLocks/>
          </p:cNvGrpSpPr>
          <p:nvPr userDrawn="1"/>
        </p:nvGrpSpPr>
        <p:grpSpPr bwMode="auto">
          <a:xfrm>
            <a:off x="8378825" y="222250"/>
            <a:ext cx="536575" cy="539750"/>
            <a:chOff x="1633" y="1249"/>
            <a:chExt cx="2614" cy="2614"/>
          </a:xfrm>
        </p:grpSpPr>
        <p:sp>
          <p:nvSpPr>
            <p:cNvPr id="21"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23"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7" name="Rectangle 2"/>
          <p:cNvSpPr>
            <a:spLocks noGrp="1" noChangeArrowheads="1"/>
          </p:cNvSpPr>
          <p:nvPr>
            <p:ph type="title"/>
          </p:nvPr>
        </p:nvSpPr>
        <p:spPr>
          <a:xfrm>
            <a:off x="271463" y="114300"/>
            <a:ext cx="7239000" cy="571500"/>
          </a:xfrm>
          <a:prstGeom prst="rect">
            <a:avLst/>
          </a:prstGeom>
          <a:noFill/>
        </p:spPr>
        <p:txBody>
          <a:bodyPr/>
          <a:lstStyle>
            <a:lvl1pPr>
              <a:defRPr cap="all" baseline="0"/>
            </a:lvl1pPr>
          </a:lstStyle>
          <a:p>
            <a:r>
              <a:rPr lang="en-US" smtClean="0"/>
              <a:t>Click to edit Master title style</a:t>
            </a:r>
            <a:endParaRPr lang="en-US" dirty="0" smtClean="0"/>
          </a:p>
        </p:txBody>
      </p:sp>
      <p:sp>
        <p:nvSpPr>
          <p:cNvPr id="22" name="Content Placeholder 21"/>
          <p:cNvSpPr>
            <a:spLocks noGrp="1"/>
          </p:cNvSpPr>
          <p:nvPr>
            <p:ph sz="quarter" idx="13"/>
          </p:nvPr>
        </p:nvSpPr>
        <p:spPr>
          <a:xfrm>
            <a:off x="446567" y="2046767"/>
            <a:ext cx="1600200" cy="1524000"/>
          </a:xfrm>
          <a:prstGeom prst="rect">
            <a:avLst/>
          </a:prstGeom>
        </p:spPr>
        <p:txBody>
          <a:bodyPr/>
          <a:lstStyle>
            <a:lvl1pPr>
              <a:defRPr baseline="0"/>
            </a:lvl1pPr>
          </a:lstStyle>
          <a:p>
            <a:pPr lvl="0"/>
            <a:r>
              <a:rPr lang="en-US" smtClean="0"/>
              <a:t>Click to edit Master text styles</a:t>
            </a:r>
          </a:p>
        </p:txBody>
      </p:sp>
      <p:sp>
        <p:nvSpPr>
          <p:cNvPr id="26" name="Text Placeholder 25"/>
          <p:cNvSpPr>
            <a:spLocks noGrp="1"/>
          </p:cNvSpPr>
          <p:nvPr>
            <p:ph type="body" sz="quarter" idx="14"/>
          </p:nvPr>
        </p:nvSpPr>
        <p:spPr>
          <a:xfrm>
            <a:off x="381000" y="1502734"/>
            <a:ext cx="1676400" cy="457200"/>
          </a:xfrm>
          <a:prstGeom prst="rect">
            <a:avLst/>
          </a:prstGeom>
        </p:spPr>
        <p:txBody>
          <a:bodyPr>
            <a:normAutofit/>
          </a:bodyPr>
          <a:lstStyle>
            <a:lvl1pPr algn="ctr">
              <a:buNone/>
              <a:defRPr sz="1800" cap="all" baseline="0">
                <a:solidFill>
                  <a:schemeClr val="bg1"/>
                </a:solidFill>
                <a:latin typeface="Arial" pitchFamily="34" charset="0"/>
                <a:cs typeface="Arial" pitchFamily="34" charset="0"/>
              </a:defRPr>
            </a:lvl1pPr>
          </a:lstStyle>
          <a:p>
            <a:pPr lvl="0"/>
            <a:r>
              <a:rPr lang="en-US" smtClean="0"/>
              <a:t>Click to edit Master text styles</a:t>
            </a:r>
          </a:p>
        </p:txBody>
      </p:sp>
      <p:sp>
        <p:nvSpPr>
          <p:cNvPr id="28" name="Text Placeholder 27"/>
          <p:cNvSpPr>
            <a:spLocks noGrp="1"/>
          </p:cNvSpPr>
          <p:nvPr>
            <p:ph type="body" sz="quarter" idx="15"/>
          </p:nvPr>
        </p:nvSpPr>
        <p:spPr>
          <a:xfrm>
            <a:off x="2514600" y="1981200"/>
            <a:ext cx="6019800" cy="1600200"/>
          </a:xfrm>
          <a:prstGeom prst="rect">
            <a:avLst/>
          </a:prstGeom>
        </p:spPr>
        <p:txBody>
          <a:bodyPr>
            <a:normAutofit/>
          </a:bodyPr>
          <a:lstStyle>
            <a:lvl1pPr>
              <a:defRPr sz="1800">
                <a:latin typeface="Arial" pitchFamily="34" charset="0"/>
                <a:cs typeface="Arial" pitchFamily="34" charset="0"/>
              </a:defRPr>
            </a:lvl1pPr>
          </a:lstStyle>
          <a:p>
            <a:pPr lvl="0"/>
            <a:endParaRPr lang="en-US" dirty="0"/>
          </a:p>
        </p:txBody>
      </p:sp>
      <p:sp>
        <p:nvSpPr>
          <p:cNvPr id="29" name="Text Placeholder 27"/>
          <p:cNvSpPr>
            <a:spLocks noGrp="1"/>
          </p:cNvSpPr>
          <p:nvPr>
            <p:ph type="body" sz="quarter" idx="16"/>
          </p:nvPr>
        </p:nvSpPr>
        <p:spPr>
          <a:xfrm>
            <a:off x="2514600" y="4191000"/>
            <a:ext cx="6019800" cy="1981200"/>
          </a:xfrm>
          <a:prstGeom prst="rect">
            <a:avLst/>
          </a:prstGeom>
        </p:spPr>
        <p:txBody>
          <a:bodyPr>
            <a:normAutofit/>
          </a:bodyPr>
          <a:lstStyle>
            <a:lvl1pPr>
              <a:defRPr sz="1800">
                <a:latin typeface="Arial" pitchFamily="34" charset="0"/>
                <a:cs typeface="Arial" pitchFamily="34" charset="0"/>
              </a:defRPr>
            </a:lvl1pPr>
          </a:lstStyle>
          <a:p>
            <a:pPr lvl="0"/>
            <a:endParaRPr lang="en-US" dirty="0"/>
          </a:p>
        </p:txBody>
      </p:sp>
      <p:sp>
        <p:nvSpPr>
          <p:cNvPr id="33" name="Text Placeholder 32"/>
          <p:cNvSpPr>
            <a:spLocks noGrp="1"/>
          </p:cNvSpPr>
          <p:nvPr>
            <p:ph type="body" sz="quarter" idx="17"/>
          </p:nvPr>
        </p:nvSpPr>
        <p:spPr>
          <a:xfrm>
            <a:off x="272901" y="685800"/>
            <a:ext cx="7239000" cy="533400"/>
          </a:xfrm>
          <a:prstGeom prst="rect">
            <a:avLst/>
          </a:prstGeom>
        </p:spPr>
        <p:txBody>
          <a:bodyPr>
            <a:noAutofit/>
          </a:bodyPr>
          <a:lstStyle>
            <a:lvl1pPr algn="l" defTabSz="914400" rtl="0" eaLnBrk="0" fontAlgn="base" latinLnBrk="0" hangingPunct="0">
              <a:spcBef>
                <a:spcPct val="0"/>
              </a:spcBef>
              <a:spcAft>
                <a:spcPct val="0"/>
              </a:spcAft>
              <a:buNone/>
              <a:defRPr lang="en-US" sz="3200" b="1" kern="1200" cap="all" baseline="0" dirty="0" smtClean="0">
                <a:solidFill>
                  <a:schemeClr val="tx2">
                    <a:lumMod val="40000"/>
                    <a:lumOff val="60000"/>
                  </a:schemeClr>
                </a:solidFill>
                <a:latin typeface="Univers 67 Condensed" pitchFamily="50" charset="0"/>
                <a:ea typeface="ＭＳ Ｐゴシック" charset="-128"/>
                <a:cs typeface="+mj-cs"/>
              </a:defRPr>
            </a:lvl1pPr>
          </a:lstStyle>
          <a:p>
            <a:pPr lvl="0"/>
            <a:r>
              <a:rPr lang="en-US" smtClean="0"/>
              <a:t>Click to edit Master text styles</a:t>
            </a:r>
          </a:p>
        </p:txBody>
      </p:sp>
      <p:sp>
        <p:nvSpPr>
          <p:cNvPr id="24" name="Date Placeholder 2"/>
          <p:cNvSpPr>
            <a:spLocks noGrp="1"/>
          </p:cNvSpPr>
          <p:nvPr>
            <p:ph type="dt" sz="half" idx="18"/>
          </p:nvPr>
        </p:nvSpPr>
        <p:spPr>
          <a:xfrm>
            <a:off x="457200" y="6477000"/>
            <a:ext cx="2133600" cy="244475"/>
          </a:xfr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25" name="Footer Placeholder 3"/>
          <p:cNvSpPr>
            <a:spLocks noGrp="1"/>
          </p:cNvSpPr>
          <p:nvPr>
            <p:ph type="ftr" sz="quarter" idx="19"/>
          </p:nvPr>
        </p:nvSpPr>
        <p:spPr>
          <a:xfrm>
            <a:off x="3124200" y="6477000"/>
            <a:ext cx="2895600" cy="244475"/>
          </a:xfr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27" name="Slide Number Placeholder 4"/>
          <p:cNvSpPr>
            <a:spLocks noGrp="1"/>
          </p:cNvSpPr>
          <p:nvPr>
            <p:ph type="sldNum" sz="quarter" idx="20"/>
          </p:nvPr>
        </p:nvSpPr>
        <p:spPr>
          <a:xfrm>
            <a:off x="6553200" y="6477000"/>
            <a:ext cx="2133600" cy="24447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F564A86-E036-4BCC-BF23-AF9BB8713253}" type="slidenum">
              <a:rPr lang="en-US"/>
              <a:pPr>
                <a:defRPr/>
              </a:pPr>
              <a:t>‹#›</a:t>
            </a:fld>
            <a:endParaRPr lang="en-US" dirty="0"/>
          </a:p>
        </p:txBody>
      </p:sp>
    </p:spTree>
    <p:extLst>
      <p:ext uri="{BB962C8B-B14F-4D97-AF65-F5344CB8AC3E}">
        <p14:creationId xmlns:p14="http://schemas.microsoft.com/office/powerpoint/2010/main" xmlns="" val="760436266"/>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8378825" y="222250"/>
            <a:ext cx="536575" cy="539750"/>
            <a:chOff x="1633" y="1249"/>
            <a:chExt cx="2614" cy="2614"/>
          </a:xfrm>
        </p:grpSpPr>
        <p:sp>
          <p:nvSpPr>
            <p:cNvPr id="5"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6"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2" name="Title 1"/>
          <p:cNvSpPr>
            <a:spLocks noGrp="1"/>
          </p:cNvSpPr>
          <p:nvPr>
            <p:ph type="title"/>
          </p:nvPr>
        </p:nvSpPr>
        <p:spPr>
          <a:xfrm>
            <a:off x="457200" y="228600"/>
            <a:ext cx="7239000" cy="884238"/>
          </a:xfrm>
          <a:prstGeom prst="rect">
            <a:avLst/>
          </a:prstGeom>
        </p:spPr>
        <p:txBody>
          <a:bodyPr/>
          <a:lstStyle>
            <a:lvl1pPr>
              <a:defRPr sz="3600"/>
            </a:lvl1pPr>
          </a:lstStyle>
          <a:p>
            <a:r>
              <a:rPr lang="en-US" dirty="0" smtClean="0"/>
              <a:t>Click to edit Master title style</a:t>
            </a:r>
            <a:endParaRPr lang="en-US" dirty="0"/>
          </a:p>
        </p:txBody>
      </p:sp>
      <p:sp>
        <p:nvSpPr>
          <p:cNvPr id="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7" name="Date Placeholder 2"/>
          <p:cNvSpPr>
            <a:spLocks noGrp="1"/>
          </p:cNvSpPr>
          <p:nvPr>
            <p:ph type="dt" sz="half" idx="14"/>
          </p:nvPr>
        </p:nvSpPr>
        <p:spPr>
          <a:xfrm>
            <a:off x="457200" y="6477000"/>
            <a:ext cx="2133600" cy="244475"/>
          </a:xfr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8" name="Footer Placeholder 3"/>
          <p:cNvSpPr>
            <a:spLocks noGrp="1"/>
          </p:cNvSpPr>
          <p:nvPr>
            <p:ph type="ftr" sz="quarter" idx="15"/>
          </p:nvPr>
        </p:nvSpPr>
        <p:spPr>
          <a:xfrm>
            <a:off x="3124200" y="6477000"/>
            <a:ext cx="2895600" cy="244475"/>
          </a:xfr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0" name="Slide Number Placeholder 4"/>
          <p:cNvSpPr>
            <a:spLocks noGrp="1"/>
          </p:cNvSpPr>
          <p:nvPr>
            <p:ph type="sldNum" sz="quarter" idx="16"/>
          </p:nvPr>
        </p:nvSpPr>
        <p:spPr>
          <a:xfrm>
            <a:off x="6553200" y="6477000"/>
            <a:ext cx="2133600" cy="24447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F93DFF3A-717B-4D6C-8F3C-A0A91CE4DEB3}" type="slidenum">
              <a:rPr lang="en-US"/>
              <a:pPr>
                <a:defRPr/>
              </a:pPr>
              <a:t>‹#›</a:t>
            </a:fld>
            <a:endParaRPr lang="en-US" dirty="0"/>
          </a:p>
        </p:txBody>
      </p:sp>
    </p:spTree>
    <p:extLst>
      <p:ext uri="{BB962C8B-B14F-4D97-AF65-F5344CB8AC3E}">
        <p14:creationId xmlns:p14="http://schemas.microsoft.com/office/powerpoint/2010/main" xmlns="" val="3621720456"/>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8378825" y="222250"/>
            <a:ext cx="536575" cy="539750"/>
            <a:chOff x="1633" y="1249"/>
            <a:chExt cx="2614" cy="2614"/>
          </a:xfrm>
        </p:grpSpPr>
        <p:sp>
          <p:nvSpPr>
            <p:cNvPr id="4"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5"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6" name="Date Placeholder 2"/>
          <p:cNvSpPr>
            <a:spLocks noGrp="1"/>
          </p:cNvSpPr>
          <p:nvPr>
            <p:ph type="dt" sz="half" idx="14"/>
          </p:nvPr>
        </p:nvSpPr>
        <p:spPr>
          <a:xfrm>
            <a:off x="457200" y="6477000"/>
            <a:ext cx="2133600" cy="244475"/>
          </a:xfr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7" name="Footer Placeholder 3"/>
          <p:cNvSpPr>
            <a:spLocks noGrp="1"/>
          </p:cNvSpPr>
          <p:nvPr>
            <p:ph type="ftr" sz="quarter" idx="15"/>
          </p:nvPr>
        </p:nvSpPr>
        <p:spPr>
          <a:xfrm>
            <a:off x="3124200" y="6477000"/>
            <a:ext cx="2895600" cy="244475"/>
          </a:xfr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8" name="Slide Number Placeholder 4"/>
          <p:cNvSpPr>
            <a:spLocks noGrp="1"/>
          </p:cNvSpPr>
          <p:nvPr>
            <p:ph type="sldNum" sz="quarter" idx="16"/>
          </p:nvPr>
        </p:nvSpPr>
        <p:spPr>
          <a:xfrm>
            <a:off x="6553200" y="6477000"/>
            <a:ext cx="2133600" cy="24447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BDFC4642-97A0-4088-ACC4-190A1C15CB1E}" type="slidenum">
              <a:rPr lang="en-US"/>
              <a:pPr>
                <a:defRPr/>
              </a:pPr>
              <a:t>‹#›</a:t>
            </a:fld>
            <a:endParaRPr lang="en-US" dirty="0"/>
          </a:p>
        </p:txBody>
      </p:sp>
    </p:spTree>
    <p:extLst>
      <p:ext uri="{BB962C8B-B14F-4D97-AF65-F5344CB8AC3E}">
        <p14:creationId xmlns:p14="http://schemas.microsoft.com/office/powerpoint/2010/main" xmlns="" val="1115892145"/>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7_Multiple Horizontal Images">
    <p:spTree>
      <p:nvGrpSpPr>
        <p:cNvPr id="1" name=""/>
        <p:cNvGrpSpPr/>
        <p:nvPr/>
      </p:nvGrpSpPr>
      <p:grpSpPr>
        <a:xfrm>
          <a:off x="0" y="0"/>
          <a:ext cx="0" cy="0"/>
          <a:chOff x="0" y="0"/>
          <a:chExt cx="0" cy="0"/>
        </a:xfrm>
      </p:grpSpPr>
      <p:grpSp>
        <p:nvGrpSpPr>
          <p:cNvPr id="8" name="Group 4"/>
          <p:cNvGrpSpPr>
            <a:grpSpLocks/>
          </p:cNvGrpSpPr>
          <p:nvPr userDrawn="1"/>
        </p:nvGrpSpPr>
        <p:grpSpPr bwMode="auto">
          <a:xfrm>
            <a:off x="8378825" y="222250"/>
            <a:ext cx="536575" cy="539750"/>
            <a:chOff x="1633" y="1249"/>
            <a:chExt cx="2614" cy="2614"/>
          </a:xfrm>
        </p:grpSpPr>
        <p:sp>
          <p:nvSpPr>
            <p:cNvPr id="11"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16"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9" name="Title 1"/>
          <p:cNvSpPr>
            <a:spLocks noGrp="1"/>
          </p:cNvSpPr>
          <p:nvPr>
            <p:ph type="title"/>
          </p:nvPr>
        </p:nvSpPr>
        <p:spPr>
          <a:xfrm>
            <a:off x="304800" y="304800"/>
            <a:ext cx="8534400" cy="884238"/>
          </a:xfrm>
          <a:prstGeom prst="rect">
            <a:avLst/>
          </a:prstGeom>
        </p:spPr>
        <p:txBody>
          <a:bodyPr/>
          <a:lstStyle>
            <a:lvl1pPr>
              <a:defRPr sz="3600"/>
            </a:lvl1pPr>
          </a:lstStyle>
          <a:p>
            <a:r>
              <a:rPr lang="en-US" dirty="0" smtClean="0"/>
              <a:t>Click to edit Master title style</a:t>
            </a:r>
            <a:endParaRPr lang="en-US" dirty="0"/>
          </a:p>
        </p:txBody>
      </p:sp>
      <p:sp>
        <p:nvSpPr>
          <p:cNvPr id="10" name="Text Placeholder 19"/>
          <p:cNvSpPr>
            <a:spLocks noGrp="1"/>
          </p:cNvSpPr>
          <p:nvPr>
            <p:ph type="body" sz="quarter" idx="13"/>
          </p:nvPr>
        </p:nvSpPr>
        <p:spPr>
          <a:xfrm>
            <a:off x="304800" y="1295400"/>
            <a:ext cx="8534400" cy="1905000"/>
          </a:xfrm>
          <a:prstGeom prst="rect">
            <a:avLst/>
          </a:prstGeom>
        </p:spPr>
        <p:txBody>
          <a:bodyPr/>
          <a:lstStyle>
            <a:lvl1pPr>
              <a:buFont typeface="Wingdings" pitchFamily="2" charset="2"/>
              <a:buChar char="§"/>
              <a:defRPr>
                <a:latin typeface="Arial" pitchFamily="34" charset="0"/>
                <a:cs typeface="Arial" pitchFamily="34" charset="0"/>
              </a:defRPr>
            </a:lvl1pPr>
            <a:lvl2pP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10"/>
          <p:cNvSpPr>
            <a:spLocks noGrp="1"/>
          </p:cNvSpPr>
          <p:nvPr>
            <p:ph type="pic" sz="quarter" idx="14"/>
          </p:nvPr>
        </p:nvSpPr>
        <p:spPr>
          <a:xfrm>
            <a:off x="304800" y="3352800"/>
            <a:ext cx="4267200" cy="2819400"/>
          </a:xfrm>
          <a:prstGeom prst="rect">
            <a:avLst/>
          </a:prstGeom>
        </p:spPr>
        <p:txBody>
          <a:bodyPr>
            <a:normAutofit/>
          </a:bodyPr>
          <a:lstStyle/>
          <a:p>
            <a:pPr lvl="0"/>
            <a:endParaRPr lang="en-US" noProof="0" dirty="0"/>
          </a:p>
        </p:txBody>
      </p:sp>
      <p:sp>
        <p:nvSpPr>
          <p:cNvPr id="13" name="Picture Placeholder 10"/>
          <p:cNvSpPr>
            <a:spLocks noGrp="1"/>
          </p:cNvSpPr>
          <p:nvPr>
            <p:ph type="pic" sz="quarter" idx="15"/>
          </p:nvPr>
        </p:nvSpPr>
        <p:spPr>
          <a:xfrm>
            <a:off x="4724400" y="3352800"/>
            <a:ext cx="4114800" cy="1295400"/>
          </a:xfrm>
          <a:prstGeom prst="rect">
            <a:avLst/>
          </a:prstGeom>
        </p:spPr>
        <p:txBody>
          <a:bodyPr>
            <a:normAutofit/>
          </a:bodyPr>
          <a:lstStyle/>
          <a:p>
            <a:pPr lvl="0"/>
            <a:endParaRPr lang="en-US" noProof="0" dirty="0"/>
          </a:p>
        </p:txBody>
      </p:sp>
      <p:sp>
        <p:nvSpPr>
          <p:cNvPr id="14" name="Picture Placeholder 10"/>
          <p:cNvSpPr>
            <a:spLocks noGrp="1"/>
          </p:cNvSpPr>
          <p:nvPr>
            <p:ph type="pic" sz="quarter" idx="16"/>
          </p:nvPr>
        </p:nvSpPr>
        <p:spPr>
          <a:xfrm>
            <a:off x="4724400" y="4800600"/>
            <a:ext cx="4114800" cy="1371600"/>
          </a:xfrm>
          <a:prstGeom prst="rect">
            <a:avLst/>
          </a:prstGeom>
        </p:spPr>
        <p:txBody>
          <a:bodyPr>
            <a:normAutofit/>
          </a:bodyPr>
          <a:lstStyle/>
          <a:p>
            <a:pPr lvl="0"/>
            <a:endParaRPr lang="en-US" noProof="0" dirty="0"/>
          </a:p>
        </p:txBody>
      </p:sp>
      <p:sp>
        <p:nvSpPr>
          <p:cNvPr id="15" name="Text Placeholder 10"/>
          <p:cNvSpPr>
            <a:spLocks noGrp="1"/>
          </p:cNvSpPr>
          <p:nvPr>
            <p:ph type="body" sz="quarter" idx="17"/>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7" name="Date Placeholder 2"/>
          <p:cNvSpPr>
            <a:spLocks noGrp="1"/>
          </p:cNvSpPr>
          <p:nvPr>
            <p:ph type="dt" sz="half" idx="18"/>
          </p:nvPr>
        </p:nvSpPr>
        <p:spPr>
          <a:xfrm>
            <a:off x="457200" y="6356350"/>
            <a:ext cx="2133600" cy="36512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9C15D26-6F51-4F3A-BE4A-F9519E0E6E48}" type="datetime1">
              <a:rPr lang="en-US"/>
              <a:pPr>
                <a:defRPr/>
              </a:pPr>
              <a:t>6/25/2018</a:t>
            </a:fld>
            <a:endParaRPr lang="en-US" dirty="0"/>
          </a:p>
        </p:txBody>
      </p:sp>
      <p:sp>
        <p:nvSpPr>
          <p:cNvPr id="18" name="Footer Placeholder 3"/>
          <p:cNvSpPr>
            <a:spLocks noGrp="1"/>
          </p:cNvSpPr>
          <p:nvPr>
            <p:ph type="ftr" sz="quarter" idx="19"/>
          </p:nvPr>
        </p:nvSpPr>
        <p:spPr>
          <a:xfrm>
            <a:off x="3124200" y="6356350"/>
            <a:ext cx="2895600" cy="365125"/>
          </a:xfr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9" name="Slide Number Placeholder 4"/>
          <p:cNvSpPr>
            <a:spLocks noGrp="1"/>
          </p:cNvSpPr>
          <p:nvPr>
            <p:ph type="sldNum" sz="quarter" idx="20"/>
          </p:nvPr>
        </p:nvSpPr>
        <p:spPr>
          <a:xfrm>
            <a:off x="6553200" y="6356350"/>
            <a:ext cx="2133600" cy="36512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C107FEC5-65DE-487B-8F6B-E1356883048A}" type="slidenum">
              <a:rPr lang="en-US"/>
              <a:pPr>
                <a:defRPr/>
              </a:pPr>
              <a:t>‹#›</a:t>
            </a:fld>
            <a:endParaRPr lang="en-US" dirty="0"/>
          </a:p>
        </p:txBody>
      </p:sp>
    </p:spTree>
    <p:extLst>
      <p:ext uri="{BB962C8B-B14F-4D97-AF65-F5344CB8AC3E}">
        <p14:creationId xmlns:p14="http://schemas.microsoft.com/office/powerpoint/2010/main" xmlns="" val="486777287"/>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7_Multiple Vertical Image Layout">
    <p:spTree>
      <p:nvGrpSpPr>
        <p:cNvPr id="1" name=""/>
        <p:cNvGrpSpPr/>
        <p:nvPr/>
      </p:nvGrpSpPr>
      <p:grpSpPr>
        <a:xfrm>
          <a:off x="0" y="0"/>
          <a:ext cx="0" cy="0"/>
          <a:chOff x="0" y="0"/>
          <a:chExt cx="0" cy="0"/>
        </a:xfrm>
      </p:grpSpPr>
      <p:grpSp>
        <p:nvGrpSpPr>
          <p:cNvPr id="9" name="Group 4"/>
          <p:cNvGrpSpPr>
            <a:grpSpLocks/>
          </p:cNvGrpSpPr>
          <p:nvPr userDrawn="1"/>
        </p:nvGrpSpPr>
        <p:grpSpPr bwMode="auto">
          <a:xfrm>
            <a:off x="8378825" y="222250"/>
            <a:ext cx="536575" cy="539750"/>
            <a:chOff x="1633" y="1249"/>
            <a:chExt cx="2614" cy="2614"/>
          </a:xfrm>
        </p:grpSpPr>
        <p:sp>
          <p:nvSpPr>
            <p:cNvPr id="10"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15"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7" name="Title 1"/>
          <p:cNvSpPr>
            <a:spLocks noGrp="1"/>
          </p:cNvSpPr>
          <p:nvPr>
            <p:ph type="title"/>
          </p:nvPr>
        </p:nvSpPr>
        <p:spPr>
          <a:xfrm>
            <a:off x="304800" y="304800"/>
            <a:ext cx="8534400" cy="884238"/>
          </a:xfrm>
          <a:prstGeom prst="rect">
            <a:avLst/>
          </a:prstGeom>
        </p:spPr>
        <p:txBody>
          <a:bodyPr/>
          <a:lstStyle>
            <a:lvl1pPr>
              <a:defRPr sz="3600"/>
            </a:lvl1pPr>
          </a:lstStyle>
          <a:p>
            <a:r>
              <a:rPr lang="en-US" dirty="0" smtClean="0"/>
              <a:t>Click to edit Master title style</a:t>
            </a:r>
            <a:endParaRPr lang="en-US" dirty="0"/>
          </a:p>
        </p:txBody>
      </p:sp>
      <p:sp>
        <p:nvSpPr>
          <p:cNvPr id="8" name="Text Placeholder 19"/>
          <p:cNvSpPr>
            <a:spLocks noGrp="1"/>
          </p:cNvSpPr>
          <p:nvPr>
            <p:ph type="body" sz="quarter" idx="13"/>
          </p:nvPr>
        </p:nvSpPr>
        <p:spPr>
          <a:xfrm>
            <a:off x="304800" y="1295400"/>
            <a:ext cx="4572000" cy="4876800"/>
          </a:xfrm>
          <a:prstGeom prst="rect">
            <a:avLst/>
          </a:prstGeom>
        </p:spPr>
        <p:txBody>
          <a:bodyPr/>
          <a:lstStyle>
            <a:lvl1pPr>
              <a:buFont typeface="Wingdings" pitchFamily="2" charset="2"/>
              <a:buChar char="§"/>
              <a:defRPr>
                <a:latin typeface="Arial" pitchFamily="34" charset="0"/>
                <a:cs typeface="Arial" pitchFamily="34" charset="0"/>
              </a:defRPr>
            </a:lvl1pPr>
            <a:lvl2pPr marL="682625" indent="-217488" algn="l" rtl="0" eaLnBrk="0" fontAlgn="base" hangingPunct="0">
              <a:spcBef>
                <a:spcPct val="20000"/>
              </a:spcBef>
              <a:spcAft>
                <a:spcPct val="0"/>
              </a:spcAft>
              <a:buClr>
                <a:srgbClr val="0063B8"/>
              </a:buClr>
              <a:buChar cha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stStyle>
          <a:p>
            <a:pPr lvl="0"/>
            <a:r>
              <a:rPr lang="en-US" dirty="0" smtClean="0"/>
              <a:t>Click to edit Master text styles</a:t>
            </a:r>
          </a:p>
          <a:p>
            <a:pPr lvl="1"/>
            <a:r>
              <a:rPr lang="en-US" dirty="0" smtClean="0"/>
              <a:t>Second level</a:t>
            </a:r>
          </a:p>
        </p:txBody>
      </p:sp>
      <p:sp>
        <p:nvSpPr>
          <p:cNvPr id="11" name="Picture Placeholder 10"/>
          <p:cNvSpPr>
            <a:spLocks noGrp="1"/>
          </p:cNvSpPr>
          <p:nvPr>
            <p:ph type="pic" sz="quarter" idx="14"/>
          </p:nvPr>
        </p:nvSpPr>
        <p:spPr>
          <a:xfrm>
            <a:off x="5057336" y="1295400"/>
            <a:ext cx="3810000" cy="1628336"/>
          </a:xfrm>
          <a:prstGeom prst="rect">
            <a:avLst/>
          </a:prstGeom>
        </p:spPr>
        <p:txBody>
          <a:bodyPr>
            <a:normAutofit/>
          </a:bodyPr>
          <a:lstStyle/>
          <a:p>
            <a:pPr lvl="0"/>
            <a:endParaRPr lang="en-US" noProof="0" dirty="0"/>
          </a:p>
        </p:txBody>
      </p:sp>
      <p:sp>
        <p:nvSpPr>
          <p:cNvPr id="12" name="Picture Placeholder 10"/>
          <p:cNvSpPr>
            <a:spLocks noGrp="1"/>
          </p:cNvSpPr>
          <p:nvPr>
            <p:ph type="pic" sz="quarter" idx="15"/>
          </p:nvPr>
        </p:nvSpPr>
        <p:spPr>
          <a:xfrm>
            <a:off x="5070144" y="3020704"/>
            <a:ext cx="1787856" cy="1447800"/>
          </a:xfrm>
          <a:prstGeom prst="rect">
            <a:avLst/>
          </a:prstGeom>
        </p:spPr>
        <p:txBody>
          <a:bodyPr>
            <a:normAutofit/>
          </a:bodyPr>
          <a:lstStyle/>
          <a:p>
            <a:pPr lvl="0"/>
            <a:endParaRPr lang="en-US" noProof="0" dirty="0"/>
          </a:p>
        </p:txBody>
      </p:sp>
      <p:sp>
        <p:nvSpPr>
          <p:cNvPr id="13" name="Picture Placeholder 10"/>
          <p:cNvSpPr>
            <a:spLocks noGrp="1"/>
          </p:cNvSpPr>
          <p:nvPr>
            <p:ph type="pic" sz="quarter" idx="16"/>
          </p:nvPr>
        </p:nvSpPr>
        <p:spPr>
          <a:xfrm>
            <a:off x="5077264" y="4572000"/>
            <a:ext cx="3810000" cy="1600200"/>
          </a:xfrm>
          <a:prstGeom prst="rect">
            <a:avLst/>
          </a:prstGeom>
        </p:spPr>
        <p:txBody>
          <a:bodyPr>
            <a:normAutofit/>
          </a:bodyPr>
          <a:lstStyle/>
          <a:p>
            <a:pPr lvl="0"/>
            <a:endParaRPr lang="en-US" noProof="0" dirty="0"/>
          </a:p>
        </p:txBody>
      </p:sp>
      <p:sp>
        <p:nvSpPr>
          <p:cNvPr id="14" name="Picture Placeholder 10"/>
          <p:cNvSpPr>
            <a:spLocks noGrp="1"/>
          </p:cNvSpPr>
          <p:nvPr>
            <p:ph type="pic" sz="quarter" idx="17"/>
          </p:nvPr>
        </p:nvSpPr>
        <p:spPr>
          <a:xfrm>
            <a:off x="6934200" y="3027652"/>
            <a:ext cx="1940256" cy="1447800"/>
          </a:xfrm>
          <a:prstGeom prst="rect">
            <a:avLst/>
          </a:prstGeom>
        </p:spPr>
        <p:txBody>
          <a:bodyPr>
            <a:normAutofit/>
          </a:bodyPr>
          <a:lstStyle/>
          <a:p>
            <a:pPr lvl="0"/>
            <a:endParaRPr lang="en-US" noProof="0" dirty="0"/>
          </a:p>
        </p:txBody>
      </p:sp>
      <p:sp>
        <p:nvSpPr>
          <p:cNvPr id="18" name="Text Placeholder 10"/>
          <p:cNvSpPr>
            <a:spLocks noGrp="1"/>
          </p:cNvSpPr>
          <p:nvPr>
            <p:ph type="body" sz="quarter" idx="18"/>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6" name="Date Placeholder 2"/>
          <p:cNvSpPr>
            <a:spLocks noGrp="1"/>
          </p:cNvSpPr>
          <p:nvPr>
            <p:ph type="dt" sz="half" idx="19"/>
          </p:nvPr>
        </p:nvSpPr>
        <p:spPr>
          <a:xfrm>
            <a:off x="457200" y="6477000"/>
            <a:ext cx="2133600" cy="244475"/>
          </a:xfr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7" name="Footer Placeholder 3"/>
          <p:cNvSpPr>
            <a:spLocks noGrp="1"/>
          </p:cNvSpPr>
          <p:nvPr>
            <p:ph type="ftr" sz="quarter" idx="20"/>
          </p:nvPr>
        </p:nvSpPr>
        <p:spPr>
          <a:xfrm>
            <a:off x="3124200" y="6477000"/>
            <a:ext cx="2895600" cy="244475"/>
          </a:xfr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9" name="Slide Number Placeholder 4"/>
          <p:cNvSpPr>
            <a:spLocks noGrp="1"/>
          </p:cNvSpPr>
          <p:nvPr>
            <p:ph type="sldNum" sz="quarter" idx="21"/>
          </p:nvPr>
        </p:nvSpPr>
        <p:spPr>
          <a:xfrm>
            <a:off x="6553200" y="6477000"/>
            <a:ext cx="2133600" cy="24447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C902B3F4-31A5-4BE8-A1AE-D4D4025BEBDE}" type="slidenum">
              <a:rPr lang="en-US"/>
              <a:pPr>
                <a:defRPr/>
              </a:pPr>
              <a:t>‹#›</a:t>
            </a:fld>
            <a:endParaRPr lang="en-US" dirty="0"/>
          </a:p>
        </p:txBody>
      </p:sp>
    </p:spTree>
    <p:extLst>
      <p:ext uri="{BB962C8B-B14F-4D97-AF65-F5344CB8AC3E}">
        <p14:creationId xmlns:p14="http://schemas.microsoft.com/office/powerpoint/2010/main" xmlns="" val="3569914168"/>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7_Cityscape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3627"/>
          <a:stretch>
            <a:fillRect/>
          </a:stretch>
        </p:blipFill>
        <p:spPr bwMode="auto">
          <a:xfrm>
            <a:off x="0" y="1295400"/>
            <a:ext cx="91440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8"/>
          <p:cNvGrpSpPr>
            <a:grpSpLocks/>
          </p:cNvGrpSpPr>
          <p:nvPr userDrawn="1"/>
        </p:nvGrpSpPr>
        <p:grpSpPr bwMode="auto">
          <a:xfrm>
            <a:off x="8378825" y="222250"/>
            <a:ext cx="536575" cy="539750"/>
            <a:chOff x="1633" y="1249"/>
            <a:chExt cx="2614" cy="2614"/>
          </a:xfrm>
        </p:grpSpPr>
        <p:sp>
          <p:nvSpPr>
            <p:cNvPr id="8"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black"/>
                </a:solidFill>
                <a:latin typeface="Arial" pitchFamily="34" charset="0"/>
                <a:cs typeface="Arial" pitchFamily="34" charset="0"/>
              </a:endParaRPr>
            </a:p>
          </p:txBody>
        </p:sp>
        <p:sp>
          <p:nvSpPr>
            <p:cNvPr id="9"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black"/>
                </a:solidFill>
                <a:latin typeface="Arial" pitchFamily="34" charset="0"/>
                <a:cs typeface="Arial" pitchFamily="34" charset="0"/>
              </a:endParaRPr>
            </a:p>
          </p:txBody>
        </p:sp>
      </p:grpSp>
      <p:sp>
        <p:nvSpPr>
          <p:cNvPr id="6"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1"/>
          <p:cNvSpPr>
            <a:spLocks noGrp="1"/>
          </p:cNvSpPr>
          <p:nvPr>
            <p:ph type="dt" sz="half" idx="10"/>
          </p:nvPr>
        </p:nvSpPr>
        <p:spPr>
          <a:xfrm>
            <a:off x="457200" y="6356350"/>
            <a:ext cx="2133600" cy="36512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7BB1E50-4232-4649-9400-6B649E9FE5FF}" type="datetime1">
              <a:rPr lang="en-US"/>
              <a:pPr>
                <a:defRPr/>
              </a:pPr>
              <a:t>6/25/2018</a:t>
            </a:fld>
            <a:endParaRPr lang="en-US" dirty="0"/>
          </a:p>
        </p:txBody>
      </p:sp>
      <p:sp>
        <p:nvSpPr>
          <p:cNvPr id="11" name="Footer Placeholder 2"/>
          <p:cNvSpPr>
            <a:spLocks noGrp="1"/>
          </p:cNvSpPr>
          <p:nvPr>
            <p:ph type="ftr" sz="quarter" idx="11"/>
          </p:nvPr>
        </p:nvSpPr>
        <p:spPr>
          <a:xfrm>
            <a:off x="3124200" y="6356350"/>
            <a:ext cx="2895600" cy="365125"/>
          </a:xfr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2" name="Slide Number Placeholder 3"/>
          <p:cNvSpPr>
            <a:spLocks noGrp="1"/>
          </p:cNvSpPr>
          <p:nvPr>
            <p:ph type="sldNum" sz="quarter" idx="12"/>
          </p:nvPr>
        </p:nvSpPr>
        <p:spPr>
          <a:xfrm>
            <a:off x="6553200" y="6356350"/>
            <a:ext cx="2133600" cy="36512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CAB67BC4-EB24-4600-AA2D-309B34696A11}" type="slidenum">
              <a:rPr lang="en-US"/>
              <a:pPr>
                <a:defRPr/>
              </a:pPr>
              <a:t>‹#›</a:t>
            </a:fld>
            <a:endParaRPr lang="en-US" dirty="0"/>
          </a:p>
        </p:txBody>
      </p:sp>
    </p:spTree>
    <p:extLst>
      <p:ext uri="{BB962C8B-B14F-4D97-AF65-F5344CB8AC3E}">
        <p14:creationId xmlns:p14="http://schemas.microsoft.com/office/powerpoint/2010/main" xmlns="" val="361736273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7_Fire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1447800"/>
            <a:ext cx="9151938"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8"/>
          <p:cNvGrpSpPr>
            <a:grpSpLocks/>
          </p:cNvGrpSpPr>
          <p:nvPr userDrawn="1"/>
        </p:nvGrpSpPr>
        <p:grpSpPr bwMode="auto">
          <a:xfrm>
            <a:off x="8378825" y="222250"/>
            <a:ext cx="536575" cy="539750"/>
            <a:chOff x="1633" y="1249"/>
            <a:chExt cx="2614" cy="2614"/>
          </a:xfrm>
        </p:grpSpPr>
        <p:sp>
          <p:nvSpPr>
            <p:cNvPr id="6" name="Freeform 9"/>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black"/>
                </a:solidFill>
                <a:latin typeface="Arial" pitchFamily="34" charset="0"/>
                <a:cs typeface="Arial" pitchFamily="34" charset="0"/>
              </a:endParaRPr>
            </a:p>
          </p:txBody>
        </p:sp>
        <p:sp>
          <p:nvSpPr>
            <p:cNvPr id="9"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black"/>
                </a:solidFill>
                <a:latin typeface="Arial" pitchFamily="34" charset="0"/>
                <a:cs typeface="Arial" pitchFamily="34" charset="0"/>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8947DAC5-4FA4-45C7-9FD7-D46AE8B2B1C2}" type="slidenum">
              <a:rPr lang="en-US"/>
              <a:pPr>
                <a:defRPr/>
              </a:pPr>
              <a:t>‹#›</a:t>
            </a:fld>
            <a:endParaRPr lang="en-US" dirty="0"/>
          </a:p>
        </p:txBody>
      </p:sp>
    </p:spTree>
    <p:extLst>
      <p:ext uri="{BB962C8B-B14F-4D97-AF65-F5344CB8AC3E}">
        <p14:creationId xmlns:p14="http://schemas.microsoft.com/office/powerpoint/2010/main" xmlns="" val="15028982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7_Law Enforcement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1389"/>
          <a:stretch>
            <a:fillRect/>
          </a:stretch>
        </p:blipFill>
        <p:spPr bwMode="auto">
          <a:xfrm>
            <a:off x="0" y="1447800"/>
            <a:ext cx="91440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8"/>
          <p:cNvGrpSpPr>
            <a:grpSpLocks/>
          </p:cNvGrpSpPr>
          <p:nvPr userDrawn="1"/>
        </p:nvGrpSpPr>
        <p:grpSpPr bwMode="auto">
          <a:xfrm>
            <a:off x="8378825" y="222250"/>
            <a:ext cx="536575" cy="539750"/>
            <a:chOff x="1633" y="1249"/>
            <a:chExt cx="2614" cy="2614"/>
          </a:xfrm>
        </p:grpSpPr>
        <p:sp>
          <p:nvSpPr>
            <p:cNvPr id="6" name="Freeform 9"/>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black"/>
                </a:solidFill>
                <a:latin typeface="Arial" pitchFamily="34" charset="0"/>
                <a:cs typeface="Arial" pitchFamily="34" charset="0"/>
              </a:endParaRPr>
            </a:p>
          </p:txBody>
        </p:sp>
        <p:sp>
          <p:nvSpPr>
            <p:cNvPr id="9"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black"/>
                </a:solidFill>
                <a:latin typeface="Arial" pitchFamily="34" charset="0"/>
                <a:cs typeface="Arial" pitchFamily="34" charset="0"/>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CF636CD6-25E9-4CCA-A3D9-BEE0A766C430}" type="slidenum">
              <a:rPr lang="en-US"/>
              <a:pPr>
                <a:defRPr/>
              </a:pPr>
              <a:t>‹#›</a:t>
            </a:fld>
            <a:endParaRPr lang="en-US" dirty="0"/>
          </a:p>
        </p:txBody>
      </p:sp>
    </p:spTree>
    <p:extLst>
      <p:ext uri="{BB962C8B-B14F-4D97-AF65-F5344CB8AC3E}">
        <p14:creationId xmlns:p14="http://schemas.microsoft.com/office/powerpoint/2010/main" xmlns="" val="41949913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938" y="1371600"/>
            <a:ext cx="9151938"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8"/>
          <p:cNvGrpSpPr>
            <a:grpSpLocks/>
          </p:cNvGrpSpPr>
          <p:nvPr userDrawn="1"/>
        </p:nvGrpSpPr>
        <p:grpSpPr bwMode="auto">
          <a:xfrm>
            <a:off x="8378825" y="222250"/>
            <a:ext cx="536575" cy="539750"/>
            <a:chOff x="1633" y="1249"/>
            <a:chExt cx="2614" cy="2614"/>
          </a:xfrm>
        </p:grpSpPr>
        <p:sp>
          <p:nvSpPr>
            <p:cNvPr id="6" name="Freeform 9"/>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black"/>
                </a:solidFill>
                <a:latin typeface="Arial" pitchFamily="34" charset="0"/>
                <a:cs typeface="Arial" pitchFamily="34" charset="0"/>
              </a:endParaRPr>
            </a:p>
          </p:txBody>
        </p:sp>
        <p:sp>
          <p:nvSpPr>
            <p:cNvPr id="9"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black"/>
                </a:solidFill>
                <a:latin typeface="Arial" pitchFamily="34" charset="0"/>
                <a:cs typeface="Arial" pitchFamily="34" charset="0"/>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BB17DAA-E5D6-4042-8971-A1C1C17E29B9}" type="slidenum">
              <a:rPr lang="en-US"/>
              <a:pPr>
                <a:defRPr/>
              </a:pPr>
              <a:t>‹#›</a:t>
            </a:fld>
            <a:endParaRPr lang="en-US" dirty="0"/>
          </a:p>
        </p:txBody>
      </p:sp>
    </p:spTree>
    <p:extLst>
      <p:ext uri="{BB962C8B-B14F-4D97-AF65-F5344CB8AC3E}">
        <p14:creationId xmlns:p14="http://schemas.microsoft.com/office/powerpoint/2010/main" xmlns="" val="40277035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state Question">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mn-lt"/>
                <a:cs typeface="+mn-cs"/>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mn-lt"/>
                <a:cs typeface="+mn-cs"/>
              </a:endParaRPr>
            </a:p>
          </p:txBody>
        </p:sp>
      </p:grpSp>
      <p:sp>
        <p:nvSpPr>
          <p:cNvPr id="9" name="Rectangle 1"/>
          <p:cNvSpPr>
            <a:spLocks noChangeArrowheads="1"/>
          </p:cNvSpPr>
          <p:nvPr userDrawn="1"/>
        </p:nvSpPr>
        <p:spPr bwMode="auto">
          <a:xfrm>
            <a:off x="304800" y="1219200"/>
            <a:ext cx="2263775" cy="1392238"/>
          </a:xfrm>
          <a:prstGeom prst="rect">
            <a:avLst/>
          </a:prstGeom>
          <a:noFill/>
          <a:ln>
            <a:noFill/>
          </a:ln>
          <a:extLst/>
        </p:spPr>
        <p:txBody>
          <a:bodyPr wrap="none">
            <a:spAutoFit/>
          </a:bodyPr>
          <a:lstStyle/>
          <a:p>
            <a:pPr>
              <a:defRPr/>
            </a:pPr>
            <a:endParaRPr lang="en-US" dirty="0">
              <a:solidFill>
                <a:prstClr val="black"/>
              </a:solidFill>
              <a:latin typeface="+mn-lt"/>
              <a:ea typeface="ヒラギノ角ゴ Pro W3" pitchFamily="1" charset="-128"/>
              <a:cs typeface="+mn-cs"/>
            </a:endParaRPr>
          </a:p>
        </p:txBody>
      </p:sp>
      <p:sp>
        <p:nvSpPr>
          <p:cNvPr id="10" name="Rectangle 2"/>
          <p:cNvSpPr>
            <a:spLocks noChangeArrowheads="1"/>
          </p:cNvSpPr>
          <p:nvPr userDrawn="1"/>
        </p:nvSpPr>
        <p:spPr bwMode="auto">
          <a:xfrm>
            <a:off x="304800" y="1219200"/>
            <a:ext cx="2582863" cy="1392238"/>
          </a:xfrm>
          <a:prstGeom prst="rect">
            <a:avLst/>
          </a:prstGeom>
          <a:noFill/>
          <a:ln>
            <a:noFill/>
          </a:ln>
          <a:extLst/>
        </p:spPr>
        <p:txBody>
          <a:bodyPr wrap="none">
            <a:spAutoFit/>
          </a:bodyPr>
          <a:lstStyle/>
          <a:p>
            <a:pPr>
              <a:defRPr/>
            </a:pPr>
            <a:endParaRPr lang="en-US" dirty="0">
              <a:solidFill>
                <a:prstClr val="black"/>
              </a:solidFill>
              <a:latin typeface="+mn-lt"/>
              <a:ea typeface="ヒラギノ角ゴ Pro W3" pitchFamily="1" charset="-128"/>
              <a:cs typeface="+mn-cs"/>
            </a:endParaRPr>
          </a:p>
        </p:txBody>
      </p:sp>
      <p:sp>
        <p:nvSpPr>
          <p:cNvPr id="11" name="Rectangle 10"/>
          <p:cNvSpPr>
            <a:spLocks noChangeArrowheads="1"/>
          </p:cNvSpPr>
          <p:nvPr userDrawn="1"/>
        </p:nvSpPr>
        <p:spPr bwMode="auto">
          <a:xfrm>
            <a:off x="406400" y="1219200"/>
            <a:ext cx="7764463" cy="461665"/>
          </a:xfrm>
          <a:prstGeom prst="rect">
            <a:avLst/>
          </a:prstGeom>
          <a:solidFill>
            <a:schemeClr val="tx1">
              <a:lumMod val="75000"/>
              <a:lumOff val="25000"/>
            </a:schemeClr>
          </a:solidFill>
          <a:ln>
            <a:noFill/>
          </a:ln>
          <a:scene3d>
            <a:camera prst="orthographicFront"/>
            <a:lightRig rig="threePt" dir="t"/>
          </a:scene3d>
          <a:sp3d>
            <a:bevelT w="114300" prst="artDeco"/>
          </a:sp3d>
          <a:extLst/>
        </p:spPr>
        <p:txBody>
          <a:bodyPr>
            <a:spAutoFit/>
          </a:bodyPr>
          <a:lstStyle/>
          <a:p>
            <a:pPr>
              <a:defRPr/>
            </a:pPr>
            <a:endParaRPr lang="en-US" sz="2400" b="1" dirty="0">
              <a:solidFill>
                <a:prstClr val="white"/>
              </a:solidFill>
              <a:latin typeface="+mn-lt"/>
              <a:ea typeface="ヒラギノ角ゴ Pro W3" pitchFamily="1" charset="-128"/>
              <a:cs typeface="+mn-cs"/>
            </a:endParaRPr>
          </a:p>
        </p:txBody>
      </p:sp>
      <p:sp>
        <p:nvSpPr>
          <p:cNvPr id="12" name="Rectangle 3"/>
          <p:cNvSpPr txBox="1">
            <a:spLocks noChangeArrowheads="1"/>
          </p:cNvSpPr>
          <p:nvPr userDrawn="1"/>
        </p:nvSpPr>
        <p:spPr bwMode="auto">
          <a:xfrm>
            <a:off x="406400" y="1752600"/>
            <a:ext cx="7764463" cy="3886200"/>
          </a:xfrm>
          <a:prstGeom prst="rect">
            <a:avLst/>
          </a:prstGeom>
          <a:solidFill>
            <a:srgbClr val="66A1D0"/>
          </a:solidFill>
          <a:ln>
            <a:solidFill>
              <a:srgbClr val="00B0F0"/>
            </a:solidFill>
          </a:ln>
          <a:scene3d>
            <a:camera prst="orthographicFront"/>
            <a:lightRig rig="threePt" dir="t"/>
          </a:scene3d>
          <a:sp3d>
            <a:bevelT w="114300" prst="artDeco"/>
          </a:sp3d>
        </p:spPr>
        <p:txBody>
          <a:bodyPr/>
          <a:lstStyle/>
          <a:p>
            <a:pPr marL="174625" indent="-174625" eaLnBrk="0" hangingPunct="0">
              <a:spcBef>
                <a:spcPct val="20000"/>
              </a:spcBef>
              <a:buClr>
                <a:srgbClr val="0063BE"/>
              </a:buClr>
              <a:defRPr/>
            </a:pPr>
            <a:endParaRPr lang="en-US" sz="2400" b="1" dirty="0">
              <a:solidFill>
                <a:srgbClr val="000000"/>
              </a:solidFill>
              <a:latin typeface="+mn-lt"/>
              <a:ea typeface="ＭＳ Ｐゴシック" pitchFamily="34" charset="-128"/>
              <a:cs typeface="+mn-cs"/>
            </a:endParaRPr>
          </a:p>
          <a:p>
            <a:pPr marL="174625" indent="-174625" eaLnBrk="0" hangingPunct="0">
              <a:spcBef>
                <a:spcPct val="20000"/>
              </a:spcBef>
              <a:buClr>
                <a:srgbClr val="0063BE"/>
              </a:buClr>
              <a:defRPr/>
            </a:pPr>
            <a:endParaRPr lang="en-US" sz="2400" b="1" dirty="0">
              <a:solidFill>
                <a:srgbClr val="000000"/>
              </a:solidFill>
              <a:latin typeface="+mn-lt"/>
              <a:ea typeface="ＭＳ Ｐゴシック" pitchFamily="34" charset="-128"/>
              <a:cs typeface="+mn-cs"/>
            </a:endParaRPr>
          </a:p>
          <a:p>
            <a:pPr marL="174625" indent="-174625" eaLnBrk="0" hangingPunct="0">
              <a:spcBef>
                <a:spcPct val="20000"/>
              </a:spcBef>
              <a:buClr>
                <a:srgbClr val="0063BE"/>
              </a:buClr>
              <a:defRPr/>
            </a:pPr>
            <a:endParaRPr lang="en-US" sz="2400" b="1" dirty="0">
              <a:solidFill>
                <a:srgbClr val="000000"/>
              </a:solidFill>
              <a:latin typeface="+mn-lt"/>
              <a:ea typeface="ＭＳ Ｐゴシック" pitchFamily="34" charset="-128"/>
              <a:cs typeface="+mn-cs"/>
            </a:endParaRPr>
          </a:p>
          <a:p>
            <a:pPr marL="174625" indent="-174625" eaLnBrk="0" hangingPunct="0">
              <a:spcBef>
                <a:spcPct val="20000"/>
              </a:spcBef>
              <a:buClr>
                <a:srgbClr val="0063BE"/>
              </a:buClr>
              <a:defRPr/>
            </a:pPr>
            <a:endParaRPr lang="en-US" sz="2400" b="1" dirty="0">
              <a:solidFill>
                <a:srgbClr val="000000"/>
              </a:solidFill>
              <a:latin typeface="+mn-lt"/>
              <a:ea typeface="ＭＳ Ｐゴシック" pitchFamily="34" charset="-128"/>
              <a:cs typeface="+mn-cs"/>
            </a:endParaRPr>
          </a:p>
          <a:p>
            <a:pPr marL="174625" indent="-174625" eaLnBrk="0" hangingPunct="0">
              <a:spcBef>
                <a:spcPct val="20000"/>
              </a:spcBef>
              <a:buClr>
                <a:srgbClr val="0063BE"/>
              </a:buClr>
              <a:defRPr/>
            </a:pPr>
            <a:endParaRPr lang="en-US" sz="2400" b="1" dirty="0">
              <a:solidFill>
                <a:srgbClr val="000000"/>
              </a:solidFill>
              <a:latin typeface="+mn-lt"/>
              <a:ea typeface="ＭＳ Ｐゴシック" pitchFamily="34" charset="-128"/>
              <a:cs typeface="+mn-cs"/>
            </a:endParaRPr>
          </a:p>
          <a:p>
            <a:pPr marL="174625" indent="-174625" eaLnBrk="0" hangingPunct="0">
              <a:spcBef>
                <a:spcPct val="20000"/>
              </a:spcBef>
              <a:buClr>
                <a:srgbClr val="0063BE"/>
              </a:buClr>
              <a:defRPr/>
            </a:pPr>
            <a:endParaRPr lang="en-US" sz="2400" b="1" dirty="0">
              <a:solidFill>
                <a:srgbClr val="000000"/>
              </a:solidFill>
              <a:latin typeface="+mn-lt"/>
              <a:ea typeface="ＭＳ Ｐゴシック" pitchFamily="34" charset="-128"/>
              <a:cs typeface="+mn-cs"/>
            </a:endParaRPr>
          </a:p>
          <a:p>
            <a:pPr marL="174625" indent="-174625" eaLnBrk="0" hangingPunct="0">
              <a:spcBef>
                <a:spcPct val="20000"/>
              </a:spcBef>
              <a:buClr>
                <a:srgbClr val="0063BE"/>
              </a:buClr>
              <a:defRPr/>
            </a:pPr>
            <a:endParaRPr lang="en-US" sz="2400" b="1" dirty="0">
              <a:solidFill>
                <a:srgbClr val="000000"/>
              </a:solidFill>
              <a:latin typeface="+mn-lt"/>
              <a:ea typeface="ＭＳ Ｐゴシック" pitchFamily="34" charset="-128"/>
              <a:cs typeface="+mn-cs"/>
            </a:endParaRPr>
          </a:p>
          <a:p>
            <a:pPr marL="174625" indent="-174625" eaLnBrk="0" hangingPunct="0">
              <a:spcBef>
                <a:spcPct val="20000"/>
              </a:spcBef>
              <a:buClr>
                <a:srgbClr val="0063BE"/>
              </a:buClr>
              <a:defRPr/>
            </a:pPr>
            <a:endParaRPr lang="en-US" sz="2400" b="1" dirty="0">
              <a:solidFill>
                <a:srgbClr val="000000"/>
              </a:solidFill>
              <a:latin typeface="+mn-lt"/>
              <a:ea typeface="ＭＳ Ｐゴシック" pitchFamily="34" charset="-128"/>
              <a:cs typeface="+mn-cs"/>
            </a:endParaRPr>
          </a:p>
          <a:p>
            <a:pPr marL="174625" indent="-174625" eaLnBrk="0" hangingPunct="0">
              <a:spcBef>
                <a:spcPct val="20000"/>
              </a:spcBef>
              <a:buClr>
                <a:srgbClr val="0063BE"/>
              </a:buClr>
              <a:defRPr/>
            </a:pPr>
            <a:endParaRPr lang="en-US" sz="2400" b="1" dirty="0">
              <a:solidFill>
                <a:srgbClr val="000000"/>
              </a:solidFill>
              <a:latin typeface="+mn-lt"/>
              <a:ea typeface="ＭＳ Ｐゴシック" pitchFamily="34" charset="-128"/>
              <a:cs typeface="+mn-cs"/>
            </a:endParaRPr>
          </a:p>
          <a:p>
            <a:pPr marL="174625" indent="-174625" eaLnBrk="0" hangingPunct="0">
              <a:spcBef>
                <a:spcPct val="20000"/>
              </a:spcBef>
              <a:buClr>
                <a:srgbClr val="0063BE"/>
              </a:buClr>
              <a:defRPr/>
            </a:pPr>
            <a:endParaRPr lang="en-US" sz="2400" b="1" dirty="0">
              <a:solidFill>
                <a:srgbClr val="000000"/>
              </a:solidFill>
              <a:latin typeface="+mn-lt"/>
              <a:ea typeface="ＭＳ Ｐゴシック" pitchFamily="34" charset="-128"/>
              <a:cs typeface="+mn-cs"/>
            </a:endParaRPr>
          </a:p>
        </p:txBody>
      </p:sp>
      <p:sp>
        <p:nvSpPr>
          <p:cNvPr id="24" name="Title 1"/>
          <p:cNvSpPr>
            <a:spLocks noGrp="1"/>
          </p:cNvSpPr>
          <p:nvPr>
            <p:ph type="title"/>
          </p:nvPr>
        </p:nvSpPr>
        <p:spPr>
          <a:xfrm>
            <a:off x="391633" y="228600"/>
            <a:ext cx="7239000" cy="808038"/>
          </a:xfrm>
          <a:prstGeom prst="rect">
            <a:avLst/>
          </a:prstGeom>
        </p:spPr>
        <p:txBody>
          <a:bodyPr/>
          <a:lstStyle>
            <a:lvl1pPr>
              <a:defRPr sz="3600" cap="none" baseline="0"/>
            </a:lvl1pPr>
          </a:lstStyle>
          <a:p>
            <a:r>
              <a:rPr lang="en-US" smtClean="0"/>
              <a:t>Click to edit Master title style</a:t>
            </a:r>
            <a:endParaRPr lang="en-US" dirty="0"/>
          </a:p>
        </p:txBody>
      </p:sp>
      <p:sp>
        <p:nvSpPr>
          <p:cNvPr id="25" name="Content Placeholder 2"/>
          <p:cNvSpPr>
            <a:spLocks noGrp="1"/>
          </p:cNvSpPr>
          <p:nvPr>
            <p:ph idx="1"/>
          </p:nvPr>
        </p:nvSpPr>
        <p:spPr>
          <a:xfrm>
            <a:off x="381000" y="1905000"/>
            <a:ext cx="7738732" cy="3276600"/>
          </a:xfrm>
          <a:prstGeom prst="rect">
            <a:avLst/>
          </a:prstGeom>
        </p:spPr>
        <p:txBody>
          <a:bodyPr>
            <a:normAutofit/>
          </a:bodyPr>
          <a:lstStyle>
            <a:lvl1pPr marL="342900" indent="-3175">
              <a:buFont typeface="Wingdings" pitchFamily="2" charset="2"/>
              <a:buNone/>
              <a:defRPr sz="1800" b="0"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27" name="Text Placeholder 26"/>
          <p:cNvSpPr>
            <a:spLocks noGrp="1"/>
          </p:cNvSpPr>
          <p:nvPr>
            <p:ph type="body" sz="quarter" idx="13"/>
          </p:nvPr>
        </p:nvSpPr>
        <p:spPr>
          <a:xfrm>
            <a:off x="391633" y="1219200"/>
            <a:ext cx="7772400" cy="457200"/>
          </a:xfrm>
          <a:prstGeom prst="rect">
            <a:avLst/>
          </a:prstGeom>
        </p:spPr>
        <p:txBody>
          <a:bodyPr>
            <a:normAutofit/>
          </a:bodyPr>
          <a:lstStyle>
            <a:lvl1pPr>
              <a:buNone/>
              <a:defRPr sz="2000">
                <a:solidFill>
                  <a:schemeClr val="bg1"/>
                </a:solidFill>
                <a:latin typeface="Arial" pitchFamily="34" charset="0"/>
                <a:cs typeface="Arial" pitchFamily="34" charset="0"/>
              </a:defRPr>
            </a:lvl1pPr>
          </a:lstStyle>
          <a:p>
            <a:pPr lvl="0"/>
            <a:r>
              <a:rPr lang="en-US" smtClean="0"/>
              <a:t>Click to edit Master text styles</a:t>
            </a:r>
          </a:p>
        </p:txBody>
      </p:sp>
      <p:sp>
        <p:nvSpPr>
          <p:cNvPr id="16"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3"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4"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5"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DFC628F6-E1C7-427E-94A6-BF17A8A2B2D6}" type="slidenum">
              <a:rPr lang="en-US"/>
              <a:pPr>
                <a:defRPr/>
              </a:pPr>
              <a:t>‹#›</a:t>
            </a:fld>
            <a:endParaRPr lang="en-US" dirty="0"/>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 name="Title 1"/>
          <p:cNvSpPr>
            <a:spLocks noGrp="1"/>
          </p:cNvSpPr>
          <p:nvPr>
            <p:ph type="title"/>
          </p:nvPr>
        </p:nvSpPr>
        <p:spPr>
          <a:xfrm>
            <a:off x="457200" y="228600"/>
            <a:ext cx="7696200" cy="884238"/>
          </a:xfrm>
          <a:prstGeom prst="rect">
            <a:avLst/>
          </a:prstGeom>
        </p:spPr>
        <p:txBody>
          <a:bodyPr/>
          <a:lstStyle>
            <a:lvl1pPr>
              <a:defRPr sz="3600" cap="none"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8" name="Date Placeholder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E9C6F190-A590-426B-83B8-B56C630340AE}" type="datetime1">
              <a:rPr lang="en-US"/>
              <a:pPr>
                <a:defRPr/>
              </a:pPr>
              <a:t>6/25/2018</a:t>
            </a:fld>
            <a:endParaRPr lang="en-US" dirty="0"/>
          </a:p>
        </p:txBody>
      </p:sp>
      <p:sp>
        <p:nvSpPr>
          <p:cNvPr id="9" name="Footer Placeholder 4"/>
          <p:cNvSpPr>
            <a:spLocks noGrp="1"/>
          </p:cNvSpPr>
          <p:nvPr>
            <p:ph type="ftr" sz="quarter" idx="15"/>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0" name="Slide Number Placeholder 5"/>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C46700F8-B1C6-4A83-A8CA-EDBB45E05329}" type="slidenum">
              <a:rPr lang="en-US"/>
              <a:pPr>
                <a:defRPr/>
              </a:pPr>
              <a:t>‹#›</a:t>
            </a:fld>
            <a:endParaRPr lang="en-US" dirty="0"/>
          </a:p>
        </p:txBody>
      </p:sp>
    </p:spTree>
    <p:extLst>
      <p:ext uri="{BB962C8B-B14F-4D97-AF65-F5344CB8AC3E}">
        <p14:creationId xmlns:p14="http://schemas.microsoft.com/office/powerpoint/2010/main" xmlns="" val="294888140"/>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grpSp>
        <p:nvGrpSpPr>
          <p:cNvPr id="8" name="Group 4"/>
          <p:cNvGrpSpPr>
            <a:grpSpLocks/>
          </p:cNvGrpSpPr>
          <p:nvPr userDrawn="1"/>
        </p:nvGrpSpPr>
        <p:grpSpPr bwMode="auto">
          <a:xfrm>
            <a:off x="8378825" y="222250"/>
            <a:ext cx="536575" cy="539750"/>
            <a:chOff x="1633" y="1249"/>
            <a:chExt cx="2614" cy="2614"/>
          </a:xfrm>
        </p:grpSpPr>
        <p:sp>
          <p:nvSpPr>
            <p:cNvPr id="9"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0"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 name="Title 1"/>
          <p:cNvSpPr>
            <a:spLocks noGrp="1"/>
          </p:cNvSpPr>
          <p:nvPr>
            <p:ph type="title"/>
          </p:nvPr>
        </p:nvSpPr>
        <p:spPr>
          <a:xfrm>
            <a:off x="457200" y="228600"/>
            <a:ext cx="7239000" cy="808038"/>
          </a:xfrm>
          <a:prstGeom prst="rect">
            <a:avLst/>
          </a:prstGeom>
        </p:spPr>
        <p:txBody>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4040188" cy="698366"/>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8962"/>
            <a:ext cx="4040188" cy="4313238"/>
          </a:xfrm>
          <a:prstGeom prst="rect">
            <a:avLst/>
          </a:prstGeom>
        </p:spPr>
        <p:txBody>
          <a:bodyPr/>
          <a:lstStyle>
            <a:lvl1pPr>
              <a:buFont typeface="Wingdings" pitchFamily="2" charset="2"/>
              <a:buChar char="§"/>
              <a:defRPr sz="2400">
                <a:latin typeface="Arial" pitchFamily="34" charset="0"/>
                <a:cs typeface="Arial" pitchFamily="34" charset="0"/>
              </a:defRPr>
            </a:lvl1pPr>
            <a:lvl2pPr algn="l" defTabSz="914400" rtl="0" eaLnBrk="0" fontAlgn="base" latinLnBrk="0" hangingPunct="0">
              <a:spcBef>
                <a:spcPct val="20000"/>
              </a:spcBef>
              <a:spcAft>
                <a:spcPct val="0"/>
              </a:spcAft>
              <a:defRPr lang="en-US" sz="2000" kern="1200" dirty="0" smtClean="0">
                <a:solidFill>
                  <a:srgbClr val="000000"/>
                </a:solidFill>
                <a:latin typeface="Arial" pitchFamily="34" charset="0"/>
                <a:ea typeface="ＭＳ Ｐゴシック" charset="-128"/>
                <a:cs typeface="Arial" pitchFamily="34" charset="0"/>
              </a:defRPr>
            </a:lvl2pPr>
            <a:lvl3pPr algn="l" defTabSz="914400" rtl="0" eaLnBrk="0" fontAlgn="base" latinLnBrk="0" hangingPunct="0">
              <a:spcBef>
                <a:spcPct val="20000"/>
              </a:spcBef>
              <a:spcAft>
                <a:spcPct val="0"/>
              </a:spcAft>
              <a:defRPr lang="en-US" sz="1800" kern="1200" dirty="0" smtClean="0">
                <a:solidFill>
                  <a:srgbClr val="000000"/>
                </a:solidFill>
                <a:latin typeface="Arial" pitchFamily="34" charset="0"/>
                <a:ea typeface="ＭＳ Ｐゴシック" charset="-128"/>
                <a:cs typeface="Arial" pitchFamily="34" charset="0"/>
              </a:defRPr>
            </a:lvl3pPr>
            <a:lvl4pPr algn="l" defTabSz="914400" rtl="0" eaLnBrk="0" fontAlgn="base" latinLnBrk="0" hangingPunct="0">
              <a:spcBef>
                <a:spcPct val="20000"/>
              </a:spcBef>
              <a:spcAft>
                <a:spcPct val="0"/>
              </a:spcAft>
              <a:defRPr lang="en-US" sz="1600" kern="1200" dirty="0" smtClean="0">
                <a:solidFill>
                  <a:schemeClr val="tx1"/>
                </a:solidFill>
                <a:latin typeface="+mn-lt"/>
                <a:ea typeface="ＭＳ Ｐゴシック" charset="-128"/>
                <a:cs typeface="+mn-cs"/>
              </a:defRPr>
            </a:lvl4pPr>
            <a:lvl5pPr algn="l" defTabSz="914400" rtl="0" eaLnBrk="0" fontAlgn="base" latinLnBrk="0" hangingPunct="0">
              <a:spcBef>
                <a:spcPct val="20000"/>
              </a:spcBef>
              <a:spcAft>
                <a:spcPct val="0"/>
              </a:spcAft>
              <a:defRPr lang="en-US" sz="1600" kern="1200" dirty="0">
                <a:solidFill>
                  <a:schemeClr val="tx1"/>
                </a:solidFill>
                <a:latin typeface="+mn-lt"/>
                <a:ea typeface="ＭＳ Ｐゴシック" charset="-128"/>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9200"/>
            <a:ext cx="4041775" cy="698366"/>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58962"/>
            <a:ext cx="4041775" cy="4313238"/>
          </a:xfrm>
          <a:prstGeom prst="rect">
            <a:avLst/>
          </a:prstGeom>
        </p:spPr>
        <p:txBody>
          <a:bodyPr/>
          <a:lstStyle>
            <a:lvl1pPr>
              <a:buFont typeface="Wingdings" pitchFamily="2" charset="2"/>
              <a:buChar char="§"/>
              <a:defRPr sz="2400">
                <a:latin typeface="Arial" pitchFamily="34" charset="0"/>
                <a:cs typeface="Arial" pitchFamily="34" charset="0"/>
              </a:defRPr>
            </a:lvl1pPr>
            <a:lvl2pP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0"/>
          <p:cNvSpPr>
            <a:spLocks noGrp="1"/>
          </p:cNvSpPr>
          <p:nvPr>
            <p:ph type="body" sz="quarter" idx="17"/>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1" name="Date Placeholder 6"/>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13860C45-A536-40CF-BB3A-549F18C17AB1}" type="datetime1">
              <a:rPr lang="en-US"/>
              <a:pPr>
                <a:defRPr/>
              </a:pPr>
              <a:t>6/25/2018</a:t>
            </a:fld>
            <a:endParaRPr lang="en-US" dirty="0"/>
          </a:p>
        </p:txBody>
      </p:sp>
      <p:sp>
        <p:nvSpPr>
          <p:cNvPr id="12" name="Footer Placeholder 7"/>
          <p:cNvSpPr>
            <a:spLocks noGrp="1"/>
          </p:cNvSpPr>
          <p:nvPr>
            <p:ph type="ftr" sz="quarter" idx="19"/>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4" name="Slide Number Placeholder 8"/>
          <p:cNvSpPr>
            <a:spLocks noGrp="1"/>
          </p:cNvSpPr>
          <p:nvPr>
            <p:ph type="sldNum" sz="quarter" idx="2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65508FD-3EB4-4911-8560-0EF1DB5E1C4A}" type="slidenum">
              <a:rPr lang="en-US"/>
              <a:pPr>
                <a:defRPr/>
              </a:pPr>
              <a:t>‹#›</a:t>
            </a:fld>
            <a:endParaRPr lang="en-US" dirty="0"/>
          </a:p>
        </p:txBody>
      </p:sp>
    </p:spTree>
    <p:extLst>
      <p:ext uri="{BB962C8B-B14F-4D97-AF65-F5344CB8AC3E}">
        <p14:creationId xmlns:p14="http://schemas.microsoft.com/office/powerpoint/2010/main" xmlns="" val="1011349690"/>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8_Restate Question">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Rectangle 1"/>
          <p:cNvSpPr>
            <a:spLocks noChangeArrowheads="1"/>
          </p:cNvSpPr>
          <p:nvPr userDrawn="1"/>
        </p:nvSpPr>
        <p:spPr bwMode="auto">
          <a:xfrm>
            <a:off x="304800" y="1219200"/>
            <a:ext cx="2263775" cy="1392238"/>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Rectangle 2"/>
          <p:cNvSpPr>
            <a:spLocks noChangeArrowheads="1"/>
          </p:cNvSpPr>
          <p:nvPr userDrawn="1"/>
        </p:nvSpPr>
        <p:spPr bwMode="auto">
          <a:xfrm>
            <a:off x="304800" y="1219200"/>
            <a:ext cx="2582863" cy="1392238"/>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1" name="Rectangle 10"/>
          <p:cNvSpPr>
            <a:spLocks noChangeArrowheads="1"/>
          </p:cNvSpPr>
          <p:nvPr userDrawn="1"/>
        </p:nvSpPr>
        <p:spPr bwMode="auto">
          <a:xfrm>
            <a:off x="406400" y="1219200"/>
            <a:ext cx="7764463" cy="461665"/>
          </a:xfrm>
          <a:prstGeom prst="rect">
            <a:avLst/>
          </a:prstGeom>
          <a:solidFill>
            <a:schemeClr val="tx1">
              <a:lumMod val="75000"/>
              <a:lumOff val="25000"/>
            </a:schemeClr>
          </a:solidFill>
          <a:ln>
            <a:noFill/>
          </a:ln>
          <a:scene3d>
            <a:camera prst="orthographicFront"/>
            <a:lightRig rig="threePt" dir="t"/>
          </a:scene3d>
          <a:sp3d>
            <a:bevelT w="114300" prst="artDeco"/>
          </a:sp3d>
          <a:extLst/>
        </p:spPr>
        <p:txBody>
          <a:bodyPr>
            <a:spAutoFit/>
          </a:bodyPr>
          <a:lstStyle/>
          <a:p>
            <a:pPr>
              <a:defRPr/>
            </a:pPr>
            <a:endParaRPr lang="en-US" sz="2400" b="1" dirty="0">
              <a:solidFill>
                <a:prstClr val="white"/>
              </a:solidFill>
              <a:latin typeface="Rockwell"/>
              <a:ea typeface="ヒラギノ角ゴ Pro W3" pitchFamily="1" charset="-128"/>
            </a:endParaRPr>
          </a:p>
        </p:txBody>
      </p:sp>
      <p:sp>
        <p:nvSpPr>
          <p:cNvPr id="12" name="Rectangle 3"/>
          <p:cNvSpPr txBox="1">
            <a:spLocks noChangeArrowheads="1"/>
          </p:cNvSpPr>
          <p:nvPr userDrawn="1"/>
        </p:nvSpPr>
        <p:spPr bwMode="auto">
          <a:xfrm>
            <a:off x="406400" y="1752600"/>
            <a:ext cx="7764463" cy="3886200"/>
          </a:xfrm>
          <a:prstGeom prst="rect">
            <a:avLst/>
          </a:prstGeom>
          <a:solidFill>
            <a:srgbClr val="66A1D0"/>
          </a:solidFill>
          <a:ln>
            <a:solidFill>
              <a:srgbClr val="00B0F0"/>
            </a:solidFill>
          </a:ln>
          <a:scene3d>
            <a:camera prst="orthographicFront"/>
            <a:lightRig rig="threePt" dir="t"/>
          </a:scene3d>
          <a:sp3d>
            <a:bevelT w="114300" prst="artDeco"/>
          </a:sp3d>
        </p:spPr>
        <p:txBody>
          <a:bodyPr/>
          <a:lstStyle/>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p:txBody>
      </p:sp>
      <p:sp>
        <p:nvSpPr>
          <p:cNvPr id="24" name="Title 1"/>
          <p:cNvSpPr>
            <a:spLocks noGrp="1"/>
          </p:cNvSpPr>
          <p:nvPr>
            <p:ph type="title"/>
          </p:nvPr>
        </p:nvSpPr>
        <p:spPr>
          <a:xfrm>
            <a:off x="391633" y="228600"/>
            <a:ext cx="7239000" cy="808038"/>
          </a:xfrm>
          <a:prstGeom prst="rect">
            <a:avLst/>
          </a:prstGeom>
        </p:spPr>
        <p:txBody>
          <a:bodyPr/>
          <a:lstStyle>
            <a:lvl1pPr>
              <a:defRPr sz="3600" cap="none" baseline="0"/>
            </a:lvl1pPr>
          </a:lstStyle>
          <a:p>
            <a:r>
              <a:rPr lang="en-US" smtClean="0"/>
              <a:t>Click to edit Master title style</a:t>
            </a:r>
            <a:endParaRPr lang="en-US" dirty="0"/>
          </a:p>
        </p:txBody>
      </p:sp>
      <p:sp>
        <p:nvSpPr>
          <p:cNvPr id="25" name="Content Placeholder 2"/>
          <p:cNvSpPr>
            <a:spLocks noGrp="1"/>
          </p:cNvSpPr>
          <p:nvPr>
            <p:ph idx="1"/>
          </p:nvPr>
        </p:nvSpPr>
        <p:spPr>
          <a:xfrm>
            <a:off x="381000" y="1905000"/>
            <a:ext cx="7738732" cy="3276600"/>
          </a:xfrm>
          <a:prstGeom prst="rect">
            <a:avLst/>
          </a:prstGeom>
        </p:spPr>
        <p:txBody>
          <a:bodyPr>
            <a:normAutofit/>
          </a:bodyPr>
          <a:lstStyle>
            <a:lvl1pPr marL="342900" indent="-3175">
              <a:buFont typeface="Wingdings" pitchFamily="2" charset="2"/>
              <a:buNone/>
              <a:defRPr sz="1800" b="0"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27" name="Text Placeholder 26"/>
          <p:cNvSpPr>
            <a:spLocks noGrp="1"/>
          </p:cNvSpPr>
          <p:nvPr>
            <p:ph type="body" sz="quarter" idx="13"/>
          </p:nvPr>
        </p:nvSpPr>
        <p:spPr>
          <a:xfrm>
            <a:off x="391633" y="1219200"/>
            <a:ext cx="7772400" cy="457200"/>
          </a:xfrm>
          <a:prstGeom prst="rect">
            <a:avLst/>
          </a:prstGeom>
        </p:spPr>
        <p:txBody>
          <a:bodyPr>
            <a:normAutofit/>
          </a:bodyPr>
          <a:lstStyle>
            <a:lvl1pPr>
              <a:buNone/>
              <a:defRPr sz="2000">
                <a:solidFill>
                  <a:schemeClr val="bg1"/>
                </a:solidFill>
                <a:latin typeface="Arial" pitchFamily="34" charset="0"/>
                <a:cs typeface="Arial" pitchFamily="34" charset="0"/>
              </a:defRPr>
            </a:lvl1pPr>
          </a:lstStyle>
          <a:p>
            <a:pPr lvl="0"/>
            <a:r>
              <a:rPr lang="en-US" smtClean="0"/>
              <a:t>Click to edit Master text styles</a:t>
            </a:r>
          </a:p>
        </p:txBody>
      </p:sp>
      <p:sp>
        <p:nvSpPr>
          <p:cNvPr id="16"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3"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4"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5"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DFC628F6-E1C7-427E-94A6-BF17A8A2B2D6}" type="slidenum">
              <a:rPr lang="en-US"/>
              <a:pPr>
                <a:defRPr/>
              </a:pPr>
              <a:t>‹#›</a:t>
            </a:fld>
            <a:endParaRPr lang="en-US" dirty="0"/>
          </a:p>
        </p:txBody>
      </p:sp>
    </p:spTree>
    <p:extLst>
      <p:ext uri="{BB962C8B-B14F-4D97-AF65-F5344CB8AC3E}">
        <p14:creationId xmlns:p14="http://schemas.microsoft.com/office/powerpoint/2010/main" xmlns="" val="403409639"/>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6_Sub-Question">
    <p:spTree>
      <p:nvGrpSpPr>
        <p:cNvPr id="1" name=""/>
        <p:cNvGrpSpPr/>
        <p:nvPr/>
      </p:nvGrpSpPr>
      <p:grpSpPr>
        <a:xfrm>
          <a:off x="0" y="0"/>
          <a:ext cx="0" cy="0"/>
          <a:chOff x="0" y="0"/>
          <a:chExt cx="0" cy="0"/>
        </a:xfrm>
      </p:grpSpPr>
      <p:sp>
        <p:nvSpPr>
          <p:cNvPr id="6" name="TextBox 5"/>
          <p:cNvSpPr txBox="1"/>
          <p:nvPr userDrawn="1"/>
        </p:nvSpPr>
        <p:spPr>
          <a:xfrm>
            <a:off x="3733800" y="5638800"/>
            <a:ext cx="1752600" cy="338138"/>
          </a:xfrm>
          <a:prstGeom prst="rect">
            <a:avLst/>
          </a:prstGeom>
          <a:noFill/>
        </p:spPr>
        <p:txBody>
          <a:bodyPr>
            <a:spAutoFit/>
          </a:bodyPr>
          <a:lstStyle/>
          <a:p>
            <a:pPr algn="ctr">
              <a:defRPr/>
            </a:pPr>
            <a:fld id="{68FF3858-E019-4FFF-9695-F86FF8DF5FB2}" type="slidenum">
              <a:rPr lang="en-US" sz="1600">
                <a:solidFill>
                  <a:srgbClr val="FFFFFF"/>
                </a:solidFill>
                <a:latin typeface="Univers LT Std 55" pitchFamily="34" charset="0"/>
              </a:rPr>
              <a:pPr algn="ctr">
                <a:defRPr/>
              </a:pPr>
              <a:t>‹#›</a:t>
            </a:fld>
            <a:endParaRPr lang="en-US" sz="1600" dirty="0">
              <a:solidFill>
                <a:srgbClr val="FFFFFF"/>
              </a:solidFill>
              <a:latin typeface="Univers LT Std 55" pitchFamily="34" charset="0"/>
            </a:endParaRPr>
          </a:p>
        </p:txBody>
      </p:sp>
      <p:sp>
        <p:nvSpPr>
          <p:cNvPr id="7" name="Rectangle 1"/>
          <p:cNvSpPr>
            <a:spLocks noChangeArrowheads="1"/>
          </p:cNvSpPr>
          <p:nvPr userDrawn="1"/>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8" name="Rectangle 2"/>
          <p:cNvSpPr>
            <a:spLocks noChangeArrowheads="1"/>
          </p:cNvSpPr>
          <p:nvPr userDrawn="1"/>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9" name="Rectangle 4"/>
          <p:cNvSpPr>
            <a:spLocks noChangeArrowheads="1"/>
          </p:cNvSpPr>
          <p:nvPr userDrawn="1"/>
        </p:nvSpPr>
        <p:spPr bwMode="auto">
          <a:xfrm>
            <a:off x="769938" y="1030288"/>
            <a:ext cx="666750" cy="21748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Isosceles Triangle 5"/>
          <p:cNvSpPr>
            <a:spLocks noChangeArrowheads="1"/>
          </p:cNvSpPr>
          <p:nvPr userDrawn="1"/>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1" name="Isosceles Triangle 6"/>
          <p:cNvSpPr>
            <a:spLocks noChangeArrowheads="1"/>
          </p:cNvSpPr>
          <p:nvPr userDrawn="1"/>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2" name="Rectangle 10"/>
          <p:cNvSpPr>
            <a:spLocks noChangeArrowheads="1"/>
          </p:cNvSpPr>
          <p:nvPr userDrawn="1"/>
        </p:nvSpPr>
        <p:spPr bwMode="auto">
          <a:xfrm>
            <a:off x="406400" y="1481138"/>
            <a:ext cx="7764463" cy="461665"/>
          </a:xfrm>
          <a:prstGeom prst="rect">
            <a:avLst/>
          </a:prstGeom>
          <a:solidFill>
            <a:schemeClr val="tx1">
              <a:lumMod val="65000"/>
              <a:lumOff val="35000"/>
            </a:schemeClr>
          </a:solidFill>
          <a:ln>
            <a:noFill/>
          </a:ln>
          <a:scene3d>
            <a:camera prst="orthographicFront"/>
            <a:lightRig rig="threePt" dir="t"/>
          </a:scene3d>
          <a:sp3d>
            <a:bevelT w="114300" prst="artDeco"/>
          </a:sp3d>
          <a:extLst/>
        </p:spPr>
        <p:txBody>
          <a:bodyPr>
            <a:spAutoFit/>
          </a:bodyPr>
          <a:lstStyle/>
          <a:p>
            <a:pPr>
              <a:defRPr/>
            </a:pPr>
            <a:endParaRPr lang="en-US" sz="2400" b="1" dirty="0">
              <a:solidFill>
                <a:prstClr val="white"/>
              </a:solidFill>
              <a:latin typeface="Rockwell"/>
              <a:ea typeface="ヒラギノ角ゴ Pro W3" pitchFamily="1" charset="-128"/>
            </a:endParaRPr>
          </a:p>
        </p:txBody>
      </p:sp>
      <p:grpSp>
        <p:nvGrpSpPr>
          <p:cNvPr id="13" name="Group 4"/>
          <p:cNvGrpSpPr>
            <a:grpSpLocks/>
          </p:cNvGrpSpPr>
          <p:nvPr userDrawn="1"/>
        </p:nvGrpSpPr>
        <p:grpSpPr bwMode="auto">
          <a:xfrm>
            <a:off x="8378825" y="222250"/>
            <a:ext cx="536575" cy="539750"/>
            <a:chOff x="1633" y="1249"/>
            <a:chExt cx="2614" cy="2614"/>
          </a:xfrm>
        </p:grpSpPr>
        <p:sp>
          <p:nvSpPr>
            <p:cNvPr id="14"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2" name="Rectangle 2"/>
          <p:cNvSpPr>
            <a:spLocks noGrp="1" noChangeArrowheads="1"/>
          </p:cNvSpPr>
          <p:nvPr>
            <p:ph type="title"/>
          </p:nvPr>
        </p:nvSpPr>
        <p:spPr>
          <a:xfrm>
            <a:off x="381000" y="114300"/>
            <a:ext cx="7239000" cy="1143000"/>
          </a:xfrm>
          <a:prstGeom prst="rect">
            <a:avLst/>
          </a:prstGeom>
          <a:ln>
            <a:noFill/>
          </a:ln>
        </p:spPr>
        <p:txBody>
          <a:bodyPr/>
          <a:lstStyle>
            <a:lvl1pPr>
              <a:defRPr sz="3600" baseline="0"/>
            </a:lvl1pPr>
          </a:lstStyle>
          <a:p>
            <a:r>
              <a:rPr lang="en-US" smtClean="0"/>
              <a:t>Click to edit Master title style</a:t>
            </a:r>
            <a:endParaRPr lang="en-US" dirty="0" smtClean="0"/>
          </a:p>
        </p:txBody>
      </p:sp>
      <p:sp>
        <p:nvSpPr>
          <p:cNvPr id="36" name="Content Placeholder 2"/>
          <p:cNvSpPr>
            <a:spLocks noGrp="1"/>
          </p:cNvSpPr>
          <p:nvPr>
            <p:ph idx="1"/>
          </p:nvPr>
        </p:nvSpPr>
        <p:spPr>
          <a:xfrm>
            <a:off x="414668" y="2057400"/>
            <a:ext cx="7738732" cy="3276600"/>
          </a:xfrm>
          <a:prstGeom prst="rect">
            <a:avLst/>
          </a:prstGeom>
        </p:spPr>
        <p:txBody>
          <a:bodyPr>
            <a:normAutofit/>
          </a:bodyPr>
          <a:lstStyle>
            <a:lvl1pPr marL="342900" indent="-3175">
              <a:buFont typeface="Wingdings" pitchFamily="2" charset="2"/>
              <a:buNone/>
              <a:defRPr sz="2400" b="1" i="1" baseline="0">
                <a:solidFill>
                  <a:schemeClr val="tx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6"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20" name="Text Placeholder 26"/>
          <p:cNvSpPr>
            <a:spLocks noGrp="1"/>
          </p:cNvSpPr>
          <p:nvPr>
            <p:ph type="body" sz="quarter" idx="14"/>
          </p:nvPr>
        </p:nvSpPr>
        <p:spPr>
          <a:xfrm>
            <a:off x="391633" y="1513367"/>
            <a:ext cx="7772400" cy="457200"/>
          </a:xfrm>
          <a:prstGeom prst="rect">
            <a:avLst/>
          </a:prstGeom>
        </p:spPr>
        <p:txBody>
          <a:bodyPr>
            <a:normAutofit/>
          </a:bodyPr>
          <a:lstStyle>
            <a:lvl1pPr>
              <a:buNone/>
              <a:defRPr sz="2000">
                <a:solidFill>
                  <a:schemeClr val="bg1"/>
                </a:solidFill>
                <a:latin typeface="Arial" pitchFamily="34" charset="0"/>
                <a:cs typeface="Arial" pitchFamily="34" charset="0"/>
              </a:defRPr>
            </a:lvl1pPr>
          </a:lstStyle>
          <a:p>
            <a:pPr lvl="0"/>
            <a:r>
              <a:rPr lang="en-US" smtClean="0"/>
              <a:t>Click to edit Master text styles</a:t>
            </a:r>
          </a:p>
        </p:txBody>
      </p:sp>
      <p:sp>
        <p:nvSpPr>
          <p:cNvPr id="17" name="Date Placeholder 3"/>
          <p:cNvSpPr>
            <a:spLocks noGrp="1"/>
          </p:cNvSpPr>
          <p:nvPr>
            <p:ph type="dt" sz="half" idx="15"/>
          </p:nvPr>
        </p:nvSpPr>
        <p:spPr>
          <a:xfrm>
            <a:off x="457200" y="6477000"/>
            <a:ext cx="2133600" cy="244475"/>
          </a:xfrm>
          <a:prstGeom prst="rect">
            <a:avLst/>
          </a:prstGeom>
        </p:spPr>
        <p:txBody>
          <a:bodyPr/>
          <a:lstStyle>
            <a:lvl1pPr>
              <a:defRPr lang="en-US" sz="1200" b="1" kern="1200" baseline="0">
                <a:solidFill>
                  <a:prstClr val="black"/>
                </a:solidFill>
                <a:latin typeface="Arial" charset="0"/>
                <a:ea typeface="ＭＳ Ｐゴシック" charset="-128"/>
                <a:cs typeface="+mn-cs"/>
              </a:defRPr>
            </a:lvl1pPr>
          </a:lstStyle>
          <a:p>
            <a:pPr>
              <a:defRPr/>
            </a:pPr>
            <a:endParaRPr dirty="0"/>
          </a:p>
        </p:txBody>
      </p:sp>
    </p:spTree>
    <p:extLst>
      <p:ext uri="{BB962C8B-B14F-4D97-AF65-F5344CB8AC3E}">
        <p14:creationId xmlns:p14="http://schemas.microsoft.com/office/powerpoint/2010/main" xmlns="" val="1092939075"/>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7_Sub-Question">
    <p:spTree>
      <p:nvGrpSpPr>
        <p:cNvPr id="1" name=""/>
        <p:cNvGrpSpPr/>
        <p:nvPr/>
      </p:nvGrpSpPr>
      <p:grpSpPr>
        <a:xfrm>
          <a:off x="0" y="0"/>
          <a:ext cx="0" cy="0"/>
          <a:chOff x="0" y="0"/>
          <a:chExt cx="0" cy="0"/>
        </a:xfrm>
      </p:grpSpPr>
      <p:sp>
        <p:nvSpPr>
          <p:cNvPr id="6" name="TextBox 5"/>
          <p:cNvSpPr txBox="1"/>
          <p:nvPr/>
        </p:nvSpPr>
        <p:spPr>
          <a:xfrm>
            <a:off x="3733800" y="5638800"/>
            <a:ext cx="1752600" cy="338138"/>
          </a:xfrm>
          <a:prstGeom prst="rect">
            <a:avLst/>
          </a:prstGeom>
          <a:noFill/>
        </p:spPr>
        <p:txBody>
          <a:bodyPr>
            <a:spAutoFit/>
          </a:bodyPr>
          <a:lstStyle/>
          <a:p>
            <a:pPr algn="ctr">
              <a:defRPr/>
            </a:pPr>
            <a:fld id="{A39DBDFE-3591-4694-ABD6-8EB11D5055A4}" type="slidenum">
              <a:rPr lang="en-US" sz="1600">
                <a:solidFill>
                  <a:srgbClr val="FFFFFF"/>
                </a:solidFill>
                <a:latin typeface="Univers LT Std 55" pitchFamily="34" charset="0"/>
              </a:rPr>
              <a:pPr algn="ctr">
                <a:defRPr/>
              </a:pPr>
              <a:t>‹#›</a:t>
            </a:fld>
            <a:endParaRPr lang="en-US" sz="1600" dirty="0">
              <a:solidFill>
                <a:srgbClr val="FFFFFF"/>
              </a:solidFill>
              <a:latin typeface="Univers LT Std 55" pitchFamily="34" charset="0"/>
            </a:endParaRPr>
          </a:p>
        </p:txBody>
      </p:sp>
      <p:sp>
        <p:nvSpPr>
          <p:cNvPr id="7" name="Rectangle 1"/>
          <p:cNvSpPr>
            <a:spLocks noChangeArrowheads="1"/>
          </p:cNvSpPr>
          <p:nvPr/>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8" name="Rectangle 2"/>
          <p:cNvSpPr>
            <a:spLocks noChangeArrowheads="1"/>
          </p:cNvSpPr>
          <p:nvPr/>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9" name="Isosceles Triangle 8"/>
          <p:cNvSpPr>
            <a:spLocks noChangeArrowheads="1"/>
          </p:cNvSpPr>
          <p:nvPr/>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Isosceles Triangle 9"/>
          <p:cNvSpPr>
            <a:spLocks noChangeArrowheads="1"/>
          </p:cNvSpPr>
          <p:nvPr/>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grpSp>
        <p:nvGrpSpPr>
          <p:cNvPr id="11" name="Group 4"/>
          <p:cNvGrpSpPr>
            <a:grpSpLocks/>
          </p:cNvGrpSpPr>
          <p:nvPr/>
        </p:nvGrpSpPr>
        <p:grpSpPr bwMode="auto">
          <a:xfrm>
            <a:off x="8378825" y="222250"/>
            <a:ext cx="536575" cy="539750"/>
            <a:chOff x="1633" y="1249"/>
            <a:chExt cx="2614" cy="2614"/>
          </a:xfrm>
        </p:grpSpPr>
        <p:sp>
          <p:nvSpPr>
            <p:cNvPr id="12"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3"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14" name="Rectangle 13"/>
          <p:cNvSpPr/>
          <p:nvPr userDrawn="1"/>
        </p:nvSpPr>
        <p:spPr>
          <a:xfrm>
            <a:off x="381000" y="228600"/>
            <a:ext cx="7924800" cy="533400"/>
          </a:xfrm>
          <a:prstGeom prst="rect">
            <a:avLst/>
          </a:prstGeom>
          <a:solidFill>
            <a:srgbClr val="66A8D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title"/>
          </p:nvPr>
        </p:nvSpPr>
        <p:spPr>
          <a:xfrm>
            <a:off x="457200" y="838200"/>
            <a:ext cx="7696200" cy="758707"/>
          </a:xfrm>
          <a:prstGeom prst="rect">
            <a:avLst/>
          </a:prstGeom>
        </p:spPr>
        <p:txBody>
          <a:bodyPr/>
          <a:lstStyle>
            <a:lvl1pPr>
              <a:defRPr sz="3600" cap="none" baseline="0"/>
            </a:lvl1pPr>
          </a:lstStyle>
          <a:p>
            <a:r>
              <a:rPr lang="en-US" dirty="0" smtClean="0"/>
              <a:t>Click to edit Master title style</a:t>
            </a:r>
            <a:endParaRPr lang="en-US" dirty="0"/>
          </a:p>
        </p:txBody>
      </p:sp>
      <p:sp>
        <p:nvSpPr>
          <p:cNvPr id="18" name="Content Placeholder 2"/>
          <p:cNvSpPr>
            <a:spLocks noGrp="1"/>
          </p:cNvSpPr>
          <p:nvPr>
            <p:ph idx="1"/>
          </p:nvPr>
        </p:nvSpPr>
        <p:spPr>
          <a:xfrm>
            <a:off x="457200" y="1676400"/>
            <a:ext cx="8229600" cy="4572000"/>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9"/>
          <p:cNvSpPr>
            <a:spLocks noGrp="1"/>
          </p:cNvSpPr>
          <p:nvPr>
            <p:ph type="body" sz="quarter" idx="10"/>
          </p:nvPr>
        </p:nvSpPr>
        <p:spPr>
          <a:xfrm>
            <a:off x="381000" y="304800"/>
            <a:ext cx="7848600" cy="381000"/>
          </a:xfrm>
          <a:prstGeom prst="rect">
            <a:avLst/>
          </a:prstGeom>
        </p:spPr>
        <p:txBody>
          <a:bodyPr anchor="ctr">
            <a:normAutofit/>
          </a:bodyPr>
          <a:lstStyle>
            <a:lvl1pPr>
              <a:buNone/>
              <a:defRPr sz="1600">
                <a:solidFill>
                  <a:schemeClr val="bg1"/>
                </a:solidFill>
              </a:defRPr>
            </a:lvl1pPr>
          </a:lstStyle>
          <a:p>
            <a:pPr lvl="0"/>
            <a:r>
              <a:rPr lang="en-US" smtClean="0"/>
              <a:t>Click to edit Master text styles</a:t>
            </a:r>
          </a:p>
        </p:txBody>
      </p:sp>
      <p:sp>
        <p:nvSpPr>
          <p:cNvPr id="1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5" name="Date Placeholder 3"/>
          <p:cNvSpPr>
            <a:spLocks noGrp="1"/>
          </p:cNvSpPr>
          <p:nvPr>
            <p:ph type="dt" sz="half" idx="14"/>
          </p:nvPr>
        </p:nvSpPr>
        <p:spPr>
          <a:xfrm>
            <a:off x="457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200" b="1">
                <a:solidFill>
                  <a:srgbClr val="000000"/>
                </a:solidFill>
                <a:latin typeface="+mn-lt"/>
                <a:ea typeface="ＭＳ Ｐゴシック" pitchFamily="34" charset="-128"/>
                <a:cs typeface="+mn-cs"/>
              </a:defRPr>
            </a:lvl1pPr>
          </a:lstStyle>
          <a:p>
            <a:pPr>
              <a:defRPr/>
            </a:pPr>
            <a:fld id="{6358ABC8-744D-4C70-A6F6-7F1F1B7E56A0}" type="datetime1">
              <a:rPr lang="en-US"/>
              <a:pPr>
                <a:defRPr/>
              </a:pPr>
              <a:t>6/25/2018</a:t>
            </a:fld>
            <a:endParaRPr lang="en-US" dirty="0"/>
          </a:p>
        </p:txBody>
      </p:sp>
    </p:spTree>
    <p:extLst>
      <p:ext uri="{BB962C8B-B14F-4D97-AF65-F5344CB8AC3E}">
        <p14:creationId xmlns:p14="http://schemas.microsoft.com/office/powerpoint/2010/main" xmlns="" val="2927778722"/>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8_Summary">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11" name="Rectangle 10"/>
          <p:cNvSpPr/>
          <p:nvPr userDrawn="1"/>
        </p:nvSpPr>
        <p:spPr>
          <a:xfrm>
            <a:off x="457200" y="4572000"/>
            <a:ext cx="8382000" cy="1600200"/>
          </a:xfrm>
          <a:prstGeom prst="rect">
            <a:avLst/>
          </a:prstGeom>
          <a:solidFill>
            <a:srgbClr val="66A1D0"/>
          </a:solidFill>
          <a:scene3d>
            <a:camera prst="orthographicFront"/>
            <a:lightRig rig="threePt" dir="t"/>
          </a:scene3d>
          <a:sp3d>
            <a:bevelT w="114300" prst="artDeco"/>
          </a:sp3d>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solidFill>
                <a:prstClr val="white"/>
              </a:solidFill>
            </a:endParaRPr>
          </a:p>
        </p:txBody>
      </p:sp>
      <p:sp>
        <p:nvSpPr>
          <p:cNvPr id="9" name="Title 1"/>
          <p:cNvSpPr>
            <a:spLocks noGrp="1"/>
          </p:cNvSpPr>
          <p:nvPr>
            <p:ph type="title"/>
          </p:nvPr>
        </p:nvSpPr>
        <p:spPr>
          <a:xfrm>
            <a:off x="457200" y="381000"/>
            <a:ext cx="7696200" cy="884238"/>
          </a:xfrm>
          <a:prstGeom prst="rect">
            <a:avLst/>
          </a:prstGeom>
        </p:spPr>
        <p:txBody>
          <a:bodyPr/>
          <a:lstStyle>
            <a:lvl1pPr>
              <a:defRPr sz="3200" baseline="0"/>
            </a:lvl1pPr>
          </a:lstStyle>
          <a:p>
            <a:r>
              <a:rPr lang="en-US" smtClean="0"/>
              <a:t>Click to edit Master title style</a:t>
            </a:r>
            <a:endParaRPr lang="en-US" dirty="0"/>
          </a:p>
        </p:txBody>
      </p:sp>
      <p:sp>
        <p:nvSpPr>
          <p:cNvPr id="10" name="Content Placeholder 2"/>
          <p:cNvSpPr>
            <a:spLocks noGrp="1"/>
          </p:cNvSpPr>
          <p:nvPr>
            <p:ph idx="1"/>
          </p:nvPr>
        </p:nvSpPr>
        <p:spPr>
          <a:xfrm>
            <a:off x="457200" y="1371599"/>
            <a:ext cx="8229600" cy="2971801"/>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6" name="Content Placeholder 2"/>
          <p:cNvSpPr>
            <a:spLocks noGrp="1"/>
          </p:cNvSpPr>
          <p:nvPr>
            <p:ph idx="13"/>
          </p:nvPr>
        </p:nvSpPr>
        <p:spPr>
          <a:xfrm>
            <a:off x="533400" y="4648200"/>
            <a:ext cx="8229600" cy="1447800"/>
          </a:xfrm>
          <a:prstGeom prst="rect">
            <a:avLst/>
          </a:prstGeom>
        </p:spPr>
        <p:txBody>
          <a:bodyPr anchor="ctr"/>
          <a:lstStyle>
            <a:lvl1pPr algn="ctr">
              <a:buFont typeface="Wingdings" pitchFamily="2" charset="2"/>
              <a:buNone/>
              <a:defRPr i="1"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5"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2"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3"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4"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365513CA-811C-4982-B56E-DB50734CE655}" type="slidenum">
              <a:rPr lang="en-US"/>
              <a:pPr>
                <a:defRPr/>
              </a:pPr>
              <a:t>‹#›</a:t>
            </a:fld>
            <a:endParaRPr lang="en-US" dirty="0"/>
          </a:p>
        </p:txBody>
      </p:sp>
    </p:spTree>
    <p:extLst>
      <p:ext uri="{BB962C8B-B14F-4D97-AF65-F5344CB8AC3E}">
        <p14:creationId xmlns:p14="http://schemas.microsoft.com/office/powerpoint/2010/main" xmlns="" val="613452238"/>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Rectangle 8"/>
          <p:cNvSpPr/>
          <p:nvPr userDrawn="1"/>
        </p:nvSpPr>
        <p:spPr>
          <a:xfrm>
            <a:off x="457200" y="4572000"/>
            <a:ext cx="8382000" cy="1600200"/>
          </a:xfrm>
          <a:prstGeom prst="rect">
            <a:avLst/>
          </a:prstGeom>
          <a:solidFill>
            <a:srgbClr val="66A1D0"/>
          </a:solidFill>
          <a:scene3d>
            <a:camera prst="orthographicFront"/>
            <a:lightRig rig="threePt" dir="t"/>
          </a:scene3d>
          <a:sp3d>
            <a:bevelT w="114300" prst="artDeco"/>
          </a:sp3d>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solidFill>
                <a:prstClr val="white"/>
              </a:solidFill>
            </a:endParaRPr>
          </a:p>
        </p:txBody>
      </p:sp>
      <p:sp>
        <p:nvSpPr>
          <p:cNvPr id="10" name="Title 1"/>
          <p:cNvSpPr>
            <a:spLocks noGrp="1"/>
          </p:cNvSpPr>
          <p:nvPr>
            <p:ph type="title"/>
          </p:nvPr>
        </p:nvSpPr>
        <p:spPr>
          <a:xfrm>
            <a:off x="457200" y="381000"/>
            <a:ext cx="7696200" cy="884238"/>
          </a:xfrm>
          <a:prstGeom prst="rect">
            <a:avLst/>
          </a:prstGeom>
        </p:spPr>
        <p:txBody>
          <a:bodyPr/>
          <a:lstStyle>
            <a:lvl1pPr>
              <a:defRPr sz="3600" baseline="0"/>
            </a:lvl1pPr>
          </a:lstStyle>
          <a:p>
            <a:r>
              <a:rPr lang="en-US" smtClean="0"/>
              <a:t>Click to edit Master title style</a:t>
            </a:r>
            <a:endParaRPr lang="en-US" dirty="0"/>
          </a:p>
        </p:txBody>
      </p:sp>
      <p:sp>
        <p:nvSpPr>
          <p:cNvPr id="11" name="Content Placeholder 2"/>
          <p:cNvSpPr>
            <a:spLocks noGrp="1"/>
          </p:cNvSpPr>
          <p:nvPr>
            <p:ph idx="1"/>
          </p:nvPr>
        </p:nvSpPr>
        <p:spPr>
          <a:xfrm>
            <a:off x="457200" y="1371599"/>
            <a:ext cx="8229600" cy="2590801"/>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20" name="Content Placeholder 2"/>
          <p:cNvSpPr>
            <a:spLocks noGrp="1"/>
          </p:cNvSpPr>
          <p:nvPr>
            <p:ph idx="13"/>
          </p:nvPr>
        </p:nvSpPr>
        <p:spPr>
          <a:xfrm>
            <a:off x="533400" y="4572000"/>
            <a:ext cx="8229600" cy="1524000"/>
          </a:xfrm>
          <a:prstGeom prst="rect">
            <a:avLst/>
          </a:prstGeom>
        </p:spPr>
        <p:txBody>
          <a:bodyPr anchor="ctr"/>
          <a:lstStyle>
            <a:lvl1pPr algn="ctr">
              <a:buFont typeface="Wingdings" pitchFamily="2" charset="2"/>
              <a:buNone/>
              <a:defRPr i="1"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3"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2"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4"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5"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91C2E970-AA07-4A46-8FD4-9EAC02746974}" type="slidenum">
              <a:rPr lang="en-US"/>
              <a:pPr>
                <a:defRPr/>
              </a:pPr>
              <a:t>‹#›</a:t>
            </a:fld>
            <a:endParaRPr lang="en-US" dirty="0"/>
          </a:p>
        </p:txBody>
      </p:sp>
    </p:spTree>
    <p:extLst>
      <p:ext uri="{BB962C8B-B14F-4D97-AF65-F5344CB8AC3E}">
        <p14:creationId xmlns:p14="http://schemas.microsoft.com/office/powerpoint/2010/main" xmlns="" val="1508559246"/>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8_Presenter Bio">
    <p:spTree>
      <p:nvGrpSpPr>
        <p:cNvPr id="1" name=""/>
        <p:cNvGrpSpPr/>
        <p:nvPr/>
      </p:nvGrpSpPr>
      <p:grpSpPr>
        <a:xfrm>
          <a:off x="0" y="0"/>
          <a:ext cx="0" cy="0"/>
          <a:chOff x="0" y="0"/>
          <a:chExt cx="0" cy="0"/>
        </a:xfrm>
      </p:grpSpPr>
      <p:sp>
        <p:nvSpPr>
          <p:cNvPr id="8" name="Slide Number Placeholder 3"/>
          <p:cNvSpPr txBox="1">
            <a:spLocks/>
          </p:cNvSpPr>
          <p:nvPr userDrawn="1"/>
        </p:nvSpPr>
        <p:spPr>
          <a:xfrm>
            <a:off x="6858000" y="6610350"/>
            <a:ext cx="2133600" cy="476250"/>
          </a:xfrm>
          <a:prstGeom prst="rect">
            <a:avLst/>
          </a:prstGeom>
          <a:noFill/>
          <a:ln/>
          <a:extLst/>
        </p:spPr>
        <p:txBody>
          <a:bodyPr/>
          <a:lstStyle/>
          <a:p>
            <a:pPr algn="ctr" eaLnBrk="0" hangingPunct="0">
              <a:defRPr/>
            </a:pPr>
            <a:r>
              <a:rPr lang="en-US" sz="800" dirty="0">
                <a:solidFill>
                  <a:srgbClr val="000000"/>
                </a:solidFill>
                <a:latin typeface="Rockwell"/>
                <a:ea typeface="ＭＳ Ｐゴシック" pitchFamily="34" charset="-128"/>
              </a:rPr>
              <a:t>PAGE </a:t>
            </a:r>
            <a:fld id="{ECFEF241-5736-451E-8853-4077E3E56742}" type="slidenum">
              <a:rPr lang="en-US" sz="800">
                <a:solidFill>
                  <a:srgbClr val="000000"/>
                </a:solidFill>
                <a:latin typeface="Rockwell"/>
                <a:ea typeface="ＭＳ Ｐゴシック" pitchFamily="34" charset="-128"/>
              </a:rPr>
              <a:pPr algn="ctr" eaLnBrk="0" hangingPunct="0">
                <a:defRPr/>
              </a:pPr>
              <a:t>‹#›</a:t>
            </a:fld>
            <a:endParaRPr lang="en-US" sz="800" dirty="0">
              <a:solidFill>
                <a:srgbClr val="000000"/>
              </a:solidFill>
              <a:latin typeface="Rockwell"/>
              <a:ea typeface="ＭＳ Ｐゴシック" pitchFamily="34" charset="-128"/>
            </a:endParaRPr>
          </a:p>
        </p:txBody>
      </p:sp>
      <p:sp>
        <p:nvSpPr>
          <p:cNvPr id="9" name="Rectangle 1"/>
          <p:cNvSpPr>
            <a:spLocks noChangeArrowheads="1"/>
          </p:cNvSpPr>
          <p:nvPr userDrawn="1"/>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Rectangle 2"/>
          <p:cNvSpPr>
            <a:spLocks noChangeArrowheads="1"/>
          </p:cNvSpPr>
          <p:nvPr userDrawn="1"/>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1" name="Rectangle 3"/>
          <p:cNvSpPr>
            <a:spLocks noChangeArrowheads="1"/>
          </p:cNvSpPr>
          <p:nvPr userDrawn="1"/>
        </p:nvSpPr>
        <p:spPr bwMode="auto">
          <a:xfrm>
            <a:off x="536575" y="5661025"/>
            <a:ext cx="2351088" cy="681038"/>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2" name="Rectangle 4"/>
          <p:cNvSpPr>
            <a:spLocks noChangeArrowheads="1"/>
          </p:cNvSpPr>
          <p:nvPr userDrawn="1"/>
        </p:nvSpPr>
        <p:spPr bwMode="auto">
          <a:xfrm>
            <a:off x="769938" y="1030288"/>
            <a:ext cx="666750" cy="21748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3" name="Isosceles Triangle 5"/>
          <p:cNvSpPr>
            <a:spLocks noChangeArrowheads="1"/>
          </p:cNvSpPr>
          <p:nvPr userDrawn="1"/>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4" name="Isosceles Triangle 6"/>
          <p:cNvSpPr>
            <a:spLocks noChangeArrowheads="1"/>
          </p:cNvSpPr>
          <p:nvPr userDrawn="1"/>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5" name="Rectangle 14"/>
          <p:cNvSpPr>
            <a:spLocks noChangeArrowheads="1"/>
          </p:cNvSpPr>
          <p:nvPr userDrawn="1"/>
        </p:nvSpPr>
        <p:spPr bwMode="auto">
          <a:xfrm>
            <a:off x="420688" y="1481138"/>
            <a:ext cx="1657350" cy="461962"/>
          </a:xfrm>
          <a:prstGeom prst="rect">
            <a:avLst/>
          </a:prstGeom>
          <a:solidFill>
            <a:srgbClr val="0063BE"/>
          </a:solidFill>
          <a:ln>
            <a:noFill/>
          </a:ln>
          <a:extLst/>
        </p:spPr>
        <p:txBody>
          <a:bodyPr>
            <a:spAutoFit/>
          </a:bodyPr>
          <a:lstStyle/>
          <a:p>
            <a:pPr>
              <a:defRPr/>
            </a:pPr>
            <a:r>
              <a:rPr lang="en-US" sz="2400" b="1" dirty="0">
                <a:solidFill>
                  <a:prstClr val="white"/>
                </a:solidFill>
                <a:latin typeface="Rockwell"/>
                <a:ea typeface="ヒラギノ角ゴ Pro W3" pitchFamily="1" charset="-128"/>
              </a:rPr>
              <a:t> </a:t>
            </a:r>
          </a:p>
        </p:txBody>
      </p:sp>
      <p:sp>
        <p:nvSpPr>
          <p:cNvPr id="16" name="Rectangle 15"/>
          <p:cNvSpPr>
            <a:spLocks noChangeArrowheads="1"/>
          </p:cNvSpPr>
          <p:nvPr userDrawn="1"/>
        </p:nvSpPr>
        <p:spPr bwMode="auto">
          <a:xfrm>
            <a:off x="2482850" y="1481138"/>
            <a:ext cx="6064250" cy="460375"/>
          </a:xfrm>
          <a:prstGeom prst="rect">
            <a:avLst/>
          </a:prstGeom>
          <a:solidFill>
            <a:srgbClr val="4D92C8"/>
          </a:solidFill>
          <a:ln>
            <a:noFill/>
          </a:ln>
          <a:extLst/>
        </p:spPr>
        <p:txBody>
          <a:bodyPr>
            <a:spAutoFit/>
          </a:bodyPr>
          <a:lstStyle/>
          <a:p>
            <a:pPr>
              <a:defRPr/>
            </a:pPr>
            <a:r>
              <a:rPr lang="en-US" b="1" dirty="0">
                <a:solidFill>
                  <a:prstClr val="white"/>
                </a:solidFill>
                <a:latin typeface="Rockwell"/>
                <a:ea typeface="ヒラギノ角ゴ Pro W3" pitchFamily="1" charset="-128"/>
              </a:rPr>
              <a:t>EDUCATION</a:t>
            </a:r>
          </a:p>
        </p:txBody>
      </p:sp>
      <p:sp>
        <p:nvSpPr>
          <p:cNvPr id="17" name="Rectangle 16"/>
          <p:cNvSpPr/>
          <p:nvPr userDrawn="1"/>
        </p:nvSpPr>
        <p:spPr bwMode="auto">
          <a:xfrm>
            <a:off x="2482850" y="1941513"/>
            <a:ext cx="6064250" cy="1631950"/>
          </a:xfrm>
          <a:prstGeom prst="rect">
            <a:avLst/>
          </a:prstGeom>
          <a:solidFill>
            <a:srgbClr val="EAEAEA"/>
          </a:solidFill>
          <a:ln w="9525" cap="flat" cmpd="sng" algn="ctr">
            <a:noFill/>
            <a:prstDash val="solid"/>
            <a:round/>
            <a:headEnd type="none" w="med" len="med"/>
            <a:tailEnd type="none" w="med" len="med"/>
          </a:ln>
          <a:effectLst/>
        </p:spPr>
        <p:txBody>
          <a:bodyPr>
            <a:spAutoFit/>
          </a:bodyPr>
          <a:lstStyle/>
          <a:p>
            <a:pPr>
              <a:defRPr/>
            </a:pPr>
            <a:endParaRPr lang="en-US" sz="2000" dirty="0">
              <a:solidFill>
                <a:srgbClr val="000000"/>
              </a:solidFill>
              <a:latin typeface="Rockwell"/>
            </a:endParaRPr>
          </a:p>
          <a:p>
            <a:pPr>
              <a:defRPr/>
            </a:pPr>
            <a:endParaRPr lang="en-US" sz="2000" dirty="0">
              <a:solidFill>
                <a:srgbClr val="000000"/>
              </a:solidFill>
              <a:latin typeface="Rockwell"/>
            </a:endParaRPr>
          </a:p>
          <a:p>
            <a:pPr>
              <a:defRPr/>
            </a:pPr>
            <a:endParaRPr lang="en-US" sz="2000" dirty="0">
              <a:solidFill>
                <a:srgbClr val="000000"/>
              </a:solidFill>
              <a:latin typeface="Rockwell"/>
            </a:endParaRPr>
          </a:p>
          <a:p>
            <a:pPr>
              <a:defRPr/>
            </a:pPr>
            <a:endParaRPr lang="en-US" sz="2000" dirty="0">
              <a:solidFill>
                <a:srgbClr val="000000"/>
              </a:solidFill>
              <a:latin typeface="Rockwell"/>
            </a:endParaRPr>
          </a:p>
          <a:p>
            <a:pPr>
              <a:defRPr/>
            </a:pPr>
            <a:endParaRPr lang="en-US" sz="2000" dirty="0">
              <a:solidFill>
                <a:srgbClr val="000000"/>
              </a:solidFill>
              <a:latin typeface="Rockwell"/>
            </a:endParaRPr>
          </a:p>
        </p:txBody>
      </p:sp>
      <p:sp>
        <p:nvSpPr>
          <p:cNvPr id="18" name="Rectangle 15"/>
          <p:cNvSpPr>
            <a:spLocks noChangeArrowheads="1"/>
          </p:cNvSpPr>
          <p:nvPr userDrawn="1"/>
        </p:nvSpPr>
        <p:spPr bwMode="auto">
          <a:xfrm>
            <a:off x="2490788" y="3700463"/>
            <a:ext cx="6064250" cy="461962"/>
          </a:xfrm>
          <a:prstGeom prst="rect">
            <a:avLst/>
          </a:prstGeom>
          <a:solidFill>
            <a:srgbClr val="4D92C8"/>
          </a:solidFill>
          <a:ln>
            <a:noFill/>
          </a:ln>
          <a:extLst/>
        </p:spPr>
        <p:txBody>
          <a:bodyPr>
            <a:spAutoFit/>
          </a:bodyPr>
          <a:lstStyle/>
          <a:p>
            <a:pPr>
              <a:defRPr/>
            </a:pPr>
            <a:r>
              <a:rPr lang="en-US" b="1" dirty="0">
                <a:solidFill>
                  <a:prstClr val="white"/>
                </a:solidFill>
                <a:latin typeface="Rockwell"/>
                <a:ea typeface="ヒラギノ角ゴ Pro W3" pitchFamily="1" charset="-128"/>
              </a:rPr>
              <a:t>RELEVANT PROJECT EXPERIENCE</a:t>
            </a:r>
          </a:p>
        </p:txBody>
      </p:sp>
      <p:sp>
        <p:nvSpPr>
          <p:cNvPr id="19" name="Rectangle 16"/>
          <p:cNvSpPr>
            <a:spLocks noChangeArrowheads="1"/>
          </p:cNvSpPr>
          <p:nvPr userDrawn="1"/>
        </p:nvSpPr>
        <p:spPr bwMode="auto">
          <a:xfrm>
            <a:off x="2490788" y="4167188"/>
            <a:ext cx="6064250" cy="2032000"/>
          </a:xfrm>
          <a:prstGeom prst="rect">
            <a:avLst/>
          </a:prstGeom>
          <a:solidFill>
            <a:srgbClr val="EAEAEA"/>
          </a:solidFill>
          <a:ln>
            <a:noFill/>
          </a:ln>
        </p:spPr>
        <p:txBody>
          <a:bodyPr>
            <a:spAutoFit/>
          </a:bodyPr>
          <a:lstStyle/>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r>
              <a:rPr lang="en-US" b="1" dirty="0">
                <a:solidFill>
                  <a:srgbClr val="000000"/>
                </a:solidFill>
                <a:latin typeface="Rockwell"/>
              </a:rPr>
              <a:t>  </a:t>
            </a:r>
          </a:p>
        </p:txBody>
      </p:sp>
      <p:grpSp>
        <p:nvGrpSpPr>
          <p:cNvPr id="20" name="Group 4"/>
          <p:cNvGrpSpPr>
            <a:grpSpLocks/>
          </p:cNvGrpSpPr>
          <p:nvPr userDrawn="1"/>
        </p:nvGrpSpPr>
        <p:grpSpPr bwMode="auto">
          <a:xfrm>
            <a:off x="8378825" y="222250"/>
            <a:ext cx="536575" cy="539750"/>
            <a:chOff x="1633" y="1249"/>
            <a:chExt cx="2614" cy="2614"/>
          </a:xfrm>
        </p:grpSpPr>
        <p:sp>
          <p:nvSpPr>
            <p:cNvPr id="21"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23"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Rectangle 2"/>
          <p:cNvSpPr>
            <a:spLocks noGrp="1" noChangeArrowheads="1"/>
          </p:cNvSpPr>
          <p:nvPr>
            <p:ph type="title"/>
          </p:nvPr>
        </p:nvSpPr>
        <p:spPr>
          <a:xfrm>
            <a:off x="271463" y="114300"/>
            <a:ext cx="7239000" cy="571500"/>
          </a:xfrm>
          <a:prstGeom prst="rect">
            <a:avLst/>
          </a:prstGeom>
          <a:noFill/>
        </p:spPr>
        <p:txBody>
          <a:bodyPr/>
          <a:lstStyle>
            <a:lvl1pPr>
              <a:defRPr cap="all" baseline="0"/>
            </a:lvl1pPr>
          </a:lstStyle>
          <a:p>
            <a:r>
              <a:rPr lang="en-US" smtClean="0"/>
              <a:t>Click to edit Master title style</a:t>
            </a:r>
            <a:endParaRPr lang="en-US" dirty="0" smtClean="0"/>
          </a:p>
        </p:txBody>
      </p:sp>
      <p:sp>
        <p:nvSpPr>
          <p:cNvPr id="22" name="Content Placeholder 21"/>
          <p:cNvSpPr>
            <a:spLocks noGrp="1"/>
          </p:cNvSpPr>
          <p:nvPr>
            <p:ph sz="quarter" idx="13"/>
          </p:nvPr>
        </p:nvSpPr>
        <p:spPr>
          <a:xfrm>
            <a:off x="446567" y="2046767"/>
            <a:ext cx="1600200" cy="1524000"/>
          </a:xfrm>
          <a:prstGeom prst="rect">
            <a:avLst/>
          </a:prstGeom>
        </p:spPr>
        <p:txBody>
          <a:bodyPr/>
          <a:lstStyle>
            <a:lvl1pPr>
              <a:defRPr baseline="0"/>
            </a:lvl1pPr>
          </a:lstStyle>
          <a:p>
            <a:pPr lvl="0"/>
            <a:r>
              <a:rPr lang="en-US" smtClean="0"/>
              <a:t>Click to edit Master text styles</a:t>
            </a:r>
          </a:p>
        </p:txBody>
      </p:sp>
      <p:sp>
        <p:nvSpPr>
          <p:cNvPr id="26" name="Text Placeholder 25"/>
          <p:cNvSpPr>
            <a:spLocks noGrp="1"/>
          </p:cNvSpPr>
          <p:nvPr>
            <p:ph type="body" sz="quarter" idx="14"/>
          </p:nvPr>
        </p:nvSpPr>
        <p:spPr>
          <a:xfrm>
            <a:off x="381000" y="1502734"/>
            <a:ext cx="1676400" cy="457200"/>
          </a:xfrm>
          <a:prstGeom prst="rect">
            <a:avLst/>
          </a:prstGeom>
        </p:spPr>
        <p:txBody>
          <a:bodyPr>
            <a:normAutofit/>
          </a:bodyPr>
          <a:lstStyle>
            <a:lvl1pPr algn="ctr">
              <a:buNone/>
              <a:defRPr sz="1800" cap="all" baseline="0">
                <a:solidFill>
                  <a:schemeClr val="bg1"/>
                </a:solidFill>
                <a:latin typeface="Arial" pitchFamily="34" charset="0"/>
                <a:cs typeface="Arial" pitchFamily="34" charset="0"/>
              </a:defRPr>
            </a:lvl1pPr>
          </a:lstStyle>
          <a:p>
            <a:pPr lvl="0"/>
            <a:r>
              <a:rPr lang="en-US" smtClean="0"/>
              <a:t>Click to edit Master text styles</a:t>
            </a:r>
          </a:p>
        </p:txBody>
      </p:sp>
      <p:sp>
        <p:nvSpPr>
          <p:cNvPr id="28" name="Text Placeholder 27"/>
          <p:cNvSpPr>
            <a:spLocks noGrp="1"/>
          </p:cNvSpPr>
          <p:nvPr>
            <p:ph type="body" sz="quarter" idx="15"/>
          </p:nvPr>
        </p:nvSpPr>
        <p:spPr>
          <a:xfrm>
            <a:off x="2514600" y="1981200"/>
            <a:ext cx="6019800" cy="1600200"/>
          </a:xfrm>
          <a:prstGeom prst="rect">
            <a:avLst/>
          </a:prstGeom>
        </p:spPr>
        <p:txBody>
          <a:bodyPr>
            <a:normAutofit/>
          </a:bodyPr>
          <a:lstStyle>
            <a:lvl1pPr>
              <a:defRPr sz="1800">
                <a:latin typeface="Arial" pitchFamily="34" charset="0"/>
                <a:cs typeface="Arial" pitchFamily="34" charset="0"/>
              </a:defRPr>
            </a:lvl1pPr>
          </a:lstStyle>
          <a:p>
            <a:pPr lvl="0"/>
            <a:endParaRPr lang="en-US" dirty="0"/>
          </a:p>
        </p:txBody>
      </p:sp>
      <p:sp>
        <p:nvSpPr>
          <p:cNvPr id="29" name="Text Placeholder 27"/>
          <p:cNvSpPr>
            <a:spLocks noGrp="1"/>
          </p:cNvSpPr>
          <p:nvPr>
            <p:ph type="body" sz="quarter" idx="16"/>
          </p:nvPr>
        </p:nvSpPr>
        <p:spPr>
          <a:xfrm>
            <a:off x="2514600" y="4191000"/>
            <a:ext cx="6019800" cy="1981200"/>
          </a:xfrm>
          <a:prstGeom prst="rect">
            <a:avLst/>
          </a:prstGeom>
        </p:spPr>
        <p:txBody>
          <a:bodyPr>
            <a:normAutofit/>
          </a:bodyPr>
          <a:lstStyle>
            <a:lvl1pPr>
              <a:defRPr sz="1800">
                <a:latin typeface="Arial" pitchFamily="34" charset="0"/>
                <a:cs typeface="Arial" pitchFamily="34" charset="0"/>
              </a:defRPr>
            </a:lvl1pPr>
          </a:lstStyle>
          <a:p>
            <a:pPr lvl="0"/>
            <a:endParaRPr lang="en-US" dirty="0"/>
          </a:p>
        </p:txBody>
      </p:sp>
      <p:sp>
        <p:nvSpPr>
          <p:cNvPr id="33" name="Text Placeholder 32"/>
          <p:cNvSpPr>
            <a:spLocks noGrp="1"/>
          </p:cNvSpPr>
          <p:nvPr>
            <p:ph type="body" sz="quarter" idx="17"/>
          </p:nvPr>
        </p:nvSpPr>
        <p:spPr>
          <a:xfrm>
            <a:off x="272901" y="685800"/>
            <a:ext cx="7239000" cy="533400"/>
          </a:xfrm>
          <a:prstGeom prst="rect">
            <a:avLst/>
          </a:prstGeom>
        </p:spPr>
        <p:txBody>
          <a:bodyPr>
            <a:noAutofit/>
          </a:bodyPr>
          <a:lstStyle>
            <a:lvl1pPr algn="l" defTabSz="914400" rtl="0" eaLnBrk="0" fontAlgn="base" latinLnBrk="0" hangingPunct="0">
              <a:spcBef>
                <a:spcPct val="0"/>
              </a:spcBef>
              <a:spcAft>
                <a:spcPct val="0"/>
              </a:spcAft>
              <a:buNone/>
              <a:defRPr lang="en-US" sz="3200" b="1" kern="1200" cap="all" baseline="0" dirty="0" smtClean="0">
                <a:solidFill>
                  <a:schemeClr val="tx2">
                    <a:lumMod val="40000"/>
                    <a:lumOff val="60000"/>
                  </a:schemeClr>
                </a:solidFill>
                <a:latin typeface="Univers 67 Condensed" pitchFamily="50" charset="0"/>
                <a:ea typeface="ＭＳ Ｐゴシック" charset="-128"/>
                <a:cs typeface="+mj-cs"/>
              </a:defRPr>
            </a:lvl1pPr>
          </a:lstStyle>
          <a:p>
            <a:pPr lvl="0"/>
            <a:r>
              <a:rPr lang="en-US" smtClean="0"/>
              <a:t>Click to edit Master text styles</a:t>
            </a:r>
          </a:p>
        </p:txBody>
      </p:sp>
      <p:sp>
        <p:nvSpPr>
          <p:cNvPr id="24" name="Date Placeholder 2"/>
          <p:cNvSpPr>
            <a:spLocks noGrp="1"/>
          </p:cNvSpPr>
          <p:nvPr>
            <p:ph type="dt" sz="half" idx="18"/>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25" name="Footer Placeholder 3"/>
          <p:cNvSpPr>
            <a:spLocks noGrp="1"/>
          </p:cNvSpPr>
          <p:nvPr>
            <p:ph type="ftr" sz="quarter" idx="19"/>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27" name="Slide Number Placeholder 4"/>
          <p:cNvSpPr>
            <a:spLocks noGrp="1"/>
          </p:cNvSpPr>
          <p:nvPr>
            <p:ph type="sldNum" sz="quarter" idx="20"/>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FBE5CC8D-BE08-4EEC-8032-3E2AB6C0F94C}" type="slidenum">
              <a:rPr lang="en-US"/>
              <a:pPr>
                <a:defRPr/>
              </a:pPr>
              <a:t>‹#›</a:t>
            </a:fld>
            <a:endParaRPr lang="en-US" dirty="0"/>
          </a:p>
        </p:txBody>
      </p:sp>
    </p:spTree>
    <p:extLst>
      <p:ext uri="{BB962C8B-B14F-4D97-AF65-F5344CB8AC3E}">
        <p14:creationId xmlns:p14="http://schemas.microsoft.com/office/powerpoint/2010/main" xmlns="" val="2931716520"/>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8378825" y="222250"/>
            <a:ext cx="536575" cy="539750"/>
            <a:chOff x="1633" y="1249"/>
            <a:chExt cx="2614" cy="2614"/>
          </a:xfrm>
        </p:grpSpPr>
        <p:sp>
          <p:nvSpPr>
            <p:cNvPr id="5"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6"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 name="Title 1"/>
          <p:cNvSpPr>
            <a:spLocks noGrp="1"/>
          </p:cNvSpPr>
          <p:nvPr>
            <p:ph type="title"/>
          </p:nvPr>
        </p:nvSpPr>
        <p:spPr>
          <a:xfrm>
            <a:off x="457200" y="228600"/>
            <a:ext cx="7239000" cy="884238"/>
          </a:xfrm>
          <a:prstGeom prst="rect">
            <a:avLst/>
          </a:prstGeom>
        </p:spPr>
        <p:txBody>
          <a:bodyPr/>
          <a:lstStyle>
            <a:lvl1pPr>
              <a:defRPr sz="3600"/>
            </a:lvl1pPr>
          </a:lstStyle>
          <a:p>
            <a:r>
              <a:rPr lang="en-US" dirty="0" smtClean="0"/>
              <a:t>Click to edit Master title style</a:t>
            </a:r>
            <a:endParaRPr lang="en-US" dirty="0"/>
          </a:p>
        </p:txBody>
      </p:sp>
      <p:sp>
        <p:nvSpPr>
          <p:cNvPr id="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7" name="Date Placeholder 2"/>
          <p:cNvSpPr>
            <a:spLocks noGrp="1"/>
          </p:cNvSpPr>
          <p:nvPr>
            <p:ph type="dt" sz="half" idx="14"/>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8" name="Footer Placeholder 3"/>
          <p:cNvSpPr>
            <a:spLocks noGrp="1"/>
          </p:cNvSpPr>
          <p:nvPr>
            <p:ph type="ftr" sz="quarter" idx="15"/>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0" name="Slide Number Placeholder 4"/>
          <p:cNvSpPr>
            <a:spLocks noGrp="1"/>
          </p:cNvSpPr>
          <p:nvPr>
            <p:ph type="sldNum" sz="quarter" idx="16"/>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1DBD965D-FFF0-43F4-8A47-E11DBD02FC80}" type="slidenum">
              <a:rPr lang="en-US"/>
              <a:pPr>
                <a:defRPr/>
              </a:pPr>
              <a:t>‹#›</a:t>
            </a:fld>
            <a:endParaRPr lang="en-US" dirty="0"/>
          </a:p>
        </p:txBody>
      </p:sp>
    </p:spTree>
    <p:extLst>
      <p:ext uri="{BB962C8B-B14F-4D97-AF65-F5344CB8AC3E}">
        <p14:creationId xmlns:p14="http://schemas.microsoft.com/office/powerpoint/2010/main" xmlns="" val="647787586"/>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8378825" y="222250"/>
            <a:ext cx="536575" cy="539750"/>
            <a:chOff x="1633" y="1249"/>
            <a:chExt cx="2614" cy="2614"/>
          </a:xfrm>
        </p:grpSpPr>
        <p:sp>
          <p:nvSpPr>
            <p:cNvPr id="4"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6" name="Date Placeholder 2"/>
          <p:cNvSpPr>
            <a:spLocks noGrp="1"/>
          </p:cNvSpPr>
          <p:nvPr>
            <p:ph type="dt" sz="half" idx="14"/>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7" name="Footer Placeholder 3"/>
          <p:cNvSpPr>
            <a:spLocks noGrp="1"/>
          </p:cNvSpPr>
          <p:nvPr>
            <p:ph type="ftr" sz="quarter" idx="15"/>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8" name="Slide Number Placeholder 4"/>
          <p:cNvSpPr>
            <a:spLocks noGrp="1"/>
          </p:cNvSpPr>
          <p:nvPr>
            <p:ph type="sldNum" sz="quarter" idx="16"/>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0232EBD9-8C8D-4139-B519-C4CF958D7344}" type="slidenum">
              <a:rPr lang="en-US"/>
              <a:pPr>
                <a:defRPr/>
              </a:pPr>
              <a:t>‹#›</a:t>
            </a:fld>
            <a:endParaRPr lang="en-US" dirty="0"/>
          </a:p>
        </p:txBody>
      </p:sp>
    </p:spTree>
    <p:extLst>
      <p:ext uri="{BB962C8B-B14F-4D97-AF65-F5344CB8AC3E}">
        <p14:creationId xmlns:p14="http://schemas.microsoft.com/office/powerpoint/2010/main" xmlns="" val="304743962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Question">
    <p:spTree>
      <p:nvGrpSpPr>
        <p:cNvPr id="1" name=""/>
        <p:cNvGrpSpPr/>
        <p:nvPr/>
      </p:nvGrpSpPr>
      <p:grpSpPr>
        <a:xfrm>
          <a:off x="0" y="0"/>
          <a:ext cx="0" cy="0"/>
          <a:chOff x="0" y="0"/>
          <a:chExt cx="0" cy="0"/>
        </a:xfrm>
      </p:grpSpPr>
      <p:sp>
        <p:nvSpPr>
          <p:cNvPr id="6" name="TextBox 5"/>
          <p:cNvSpPr txBox="1"/>
          <p:nvPr userDrawn="1"/>
        </p:nvSpPr>
        <p:spPr>
          <a:xfrm>
            <a:off x="3733800" y="5638800"/>
            <a:ext cx="1752600" cy="338138"/>
          </a:xfrm>
          <a:prstGeom prst="rect">
            <a:avLst/>
          </a:prstGeom>
          <a:noFill/>
        </p:spPr>
        <p:txBody>
          <a:bodyPr>
            <a:spAutoFit/>
          </a:bodyPr>
          <a:lstStyle/>
          <a:p>
            <a:pPr algn="ctr">
              <a:defRPr/>
            </a:pPr>
            <a:fld id="{68FF3858-E019-4FFF-9695-F86FF8DF5FB2}" type="slidenum">
              <a:rPr lang="en-US" sz="1600">
                <a:solidFill>
                  <a:srgbClr val="FFFFFF"/>
                </a:solidFill>
                <a:latin typeface="Univers LT Std 55" pitchFamily="34" charset="0"/>
                <a:cs typeface="+mn-cs"/>
              </a:rPr>
              <a:pPr algn="ctr">
                <a:defRPr/>
              </a:pPr>
              <a:t>‹#›</a:t>
            </a:fld>
            <a:endParaRPr lang="en-US" sz="1600" dirty="0">
              <a:solidFill>
                <a:srgbClr val="FFFFFF"/>
              </a:solidFill>
              <a:latin typeface="Univers LT Std 55" pitchFamily="34" charset="0"/>
              <a:cs typeface="+mn-cs"/>
            </a:endParaRPr>
          </a:p>
        </p:txBody>
      </p:sp>
      <p:sp>
        <p:nvSpPr>
          <p:cNvPr id="7" name="Rectangle 1"/>
          <p:cNvSpPr>
            <a:spLocks noChangeArrowheads="1"/>
          </p:cNvSpPr>
          <p:nvPr userDrawn="1"/>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mn-lt"/>
              <a:ea typeface="ヒラギノ角ゴ Pro W3" pitchFamily="1" charset="-128"/>
              <a:cs typeface="+mn-cs"/>
            </a:endParaRPr>
          </a:p>
        </p:txBody>
      </p:sp>
      <p:sp>
        <p:nvSpPr>
          <p:cNvPr id="8" name="Rectangle 2"/>
          <p:cNvSpPr>
            <a:spLocks noChangeArrowheads="1"/>
          </p:cNvSpPr>
          <p:nvPr userDrawn="1"/>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mn-lt"/>
              <a:ea typeface="ヒラギノ角ゴ Pro W3" pitchFamily="1" charset="-128"/>
              <a:cs typeface="+mn-cs"/>
            </a:endParaRPr>
          </a:p>
        </p:txBody>
      </p:sp>
      <p:sp>
        <p:nvSpPr>
          <p:cNvPr id="9" name="Rectangle 4"/>
          <p:cNvSpPr>
            <a:spLocks noChangeArrowheads="1"/>
          </p:cNvSpPr>
          <p:nvPr userDrawn="1"/>
        </p:nvSpPr>
        <p:spPr bwMode="auto">
          <a:xfrm>
            <a:off x="769938" y="1030288"/>
            <a:ext cx="666750" cy="217487"/>
          </a:xfrm>
          <a:prstGeom prst="rect">
            <a:avLst/>
          </a:prstGeom>
          <a:noFill/>
          <a:ln>
            <a:noFill/>
          </a:ln>
          <a:extLst/>
        </p:spPr>
        <p:txBody>
          <a:bodyPr wrap="none">
            <a:spAutoFit/>
          </a:bodyPr>
          <a:lstStyle/>
          <a:p>
            <a:pPr>
              <a:defRPr/>
            </a:pPr>
            <a:endParaRPr lang="en-US" dirty="0">
              <a:solidFill>
                <a:prstClr val="black"/>
              </a:solidFill>
              <a:latin typeface="+mn-lt"/>
              <a:ea typeface="ヒラギノ角ゴ Pro W3" pitchFamily="1" charset="-128"/>
              <a:cs typeface="+mn-cs"/>
            </a:endParaRPr>
          </a:p>
        </p:txBody>
      </p:sp>
      <p:sp>
        <p:nvSpPr>
          <p:cNvPr id="10" name="Isosceles Triangle 5"/>
          <p:cNvSpPr>
            <a:spLocks noChangeArrowheads="1"/>
          </p:cNvSpPr>
          <p:nvPr userDrawn="1"/>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mn-lt"/>
              <a:ea typeface="ヒラギノ角ゴ Pro W3" pitchFamily="1" charset="-128"/>
              <a:cs typeface="+mn-cs"/>
            </a:endParaRPr>
          </a:p>
        </p:txBody>
      </p:sp>
      <p:sp>
        <p:nvSpPr>
          <p:cNvPr id="11" name="Isosceles Triangle 6"/>
          <p:cNvSpPr>
            <a:spLocks noChangeArrowheads="1"/>
          </p:cNvSpPr>
          <p:nvPr userDrawn="1"/>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mn-lt"/>
              <a:ea typeface="ヒラギノ角ゴ Pro W3" pitchFamily="1" charset="-128"/>
              <a:cs typeface="+mn-cs"/>
            </a:endParaRPr>
          </a:p>
        </p:txBody>
      </p:sp>
      <p:sp>
        <p:nvSpPr>
          <p:cNvPr id="12" name="Rectangle 10"/>
          <p:cNvSpPr>
            <a:spLocks noChangeArrowheads="1"/>
          </p:cNvSpPr>
          <p:nvPr userDrawn="1"/>
        </p:nvSpPr>
        <p:spPr bwMode="auto">
          <a:xfrm>
            <a:off x="406400" y="1481138"/>
            <a:ext cx="7764463" cy="461665"/>
          </a:xfrm>
          <a:prstGeom prst="rect">
            <a:avLst/>
          </a:prstGeom>
          <a:solidFill>
            <a:schemeClr val="tx1">
              <a:lumMod val="65000"/>
              <a:lumOff val="35000"/>
            </a:schemeClr>
          </a:solidFill>
          <a:ln>
            <a:noFill/>
          </a:ln>
          <a:scene3d>
            <a:camera prst="orthographicFront"/>
            <a:lightRig rig="threePt" dir="t"/>
          </a:scene3d>
          <a:sp3d>
            <a:bevelT w="114300" prst="artDeco"/>
          </a:sp3d>
          <a:extLst/>
        </p:spPr>
        <p:txBody>
          <a:bodyPr>
            <a:spAutoFit/>
          </a:bodyPr>
          <a:lstStyle/>
          <a:p>
            <a:pPr>
              <a:defRPr/>
            </a:pPr>
            <a:endParaRPr lang="en-US" sz="2400" b="1" dirty="0">
              <a:solidFill>
                <a:prstClr val="white"/>
              </a:solidFill>
              <a:latin typeface="+mn-lt"/>
              <a:ea typeface="ヒラギノ角ゴ Pro W3" pitchFamily="1" charset="-128"/>
              <a:cs typeface="+mn-cs"/>
            </a:endParaRPr>
          </a:p>
        </p:txBody>
      </p:sp>
      <p:grpSp>
        <p:nvGrpSpPr>
          <p:cNvPr id="13" name="Group 4"/>
          <p:cNvGrpSpPr>
            <a:grpSpLocks/>
          </p:cNvGrpSpPr>
          <p:nvPr userDrawn="1"/>
        </p:nvGrpSpPr>
        <p:grpSpPr bwMode="auto">
          <a:xfrm>
            <a:off x="8378825" y="222250"/>
            <a:ext cx="536575" cy="539750"/>
            <a:chOff x="1633" y="1249"/>
            <a:chExt cx="2614" cy="2614"/>
          </a:xfrm>
        </p:grpSpPr>
        <p:sp>
          <p:nvSpPr>
            <p:cNvPr id="14"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mn-lt"/>
                <a:cs typeface="+mn-cs"/>
              </a:endParaRPr>
            </a:p>
          </p:txBody>
        </p:sp>
        <p:sp>
          <p:nvSpPr>
            <p:cNvPr id="1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mn-lt"/>
                <a:cs typeface="+mn-cs"/>
              </a:endParaRPr>
            </a:p>
          </p:txBody>
        </p:sp>
      </p:grpSp>
      <p:sp>
        <p:nvSpPr>
          <p:cNvPr id="22" name="Rectangle 2"/>
          <p:cNvSpPr>
            <a:spLocks noGrp="1" noChangeArrowheads="1"/>
          </p:cNvSpPr>
          <p:nvPr>
            <p:ph type="title"/>
          </p:nvPr>
        </p:nvSpPr>
        <p:spPr>
          <a:xfrm>
            <a:off x="381000" y="114300"/>
            <a:ext cx="7239000" cy="1143000"/>
          </a:xfrm>
          <a:prstGeom prst="rect">
            <a:avLst/>
          </a:prstGeom>
          <a:ln>
            <a:noFill/>
          </a:ln>
        </p:spPr>
        <p:txBody>
          <a:bodyPr/>
          <a:lstStyle>
            <a:lvl1pPr>
              <a:defRPr sz="3600" baseline="0"/>
            </a:lvl1pPr>
          </a:lstStyle>
          <a:p>
            <a:r>
              <a:rPr lang="en-US" smtClean="0"/>
              <a:t>Click to edit Master title style</a:t>
            </a:r>
            <a:endParaRPr lang="en-US" dirty="0" smtClean="0"/>
          </a:p>
        </p:txBody>
      </p:sp>
      <p:sp>
        <p:nvSpPr>
          <p:cNvPr id="36" name="Content Placeholder 2"/>
          <p:cNvSpPr>
            <a:spLocks noGrp="1"/>
          </p:cNvSpPr>
          <p:nvPr>
            <p:ph idx="1"/>
          </p:nvPr>
        </p:nvSpPr>
        <p:spPr>
          <a:xfrm>
            <a:off x="414668" y="2057400"/>
            <a:ext cx="7738732" cy="3276600"/>
          </a:xfrm>
          <a:prstGeom prst="rect">
            <a:avLst/>
          </a:prstGeom>
        </p:spPr>
        <p:txBody>
          <a:bodyPr>
            <a:normAutofit/>
          </a:bodyPr>
          <a:lstStyle>
            <a:lvl1pPr marL="342900" indent="-3175">
              <a:buFont typeface="Wingdings" pitchFamily="2" charset="2"/>
              <a:buNone/>
              <a:defRPr sz="2400" b="1" i="1" baseline="0">
                <a:solidFill>
                  <a:schemeClr val="tx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6"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20" name="Text Placeholder 26"/>
          <p:cNvSpPr>
            <a:spLocks noGrp="1"/>
          </p:cNvSpPr>
          <p:nvPr>
            <p:ph type="body" sz="quarter" idx="14"/>
          </p:nvPr>
        </p:nvSpPr>
        <p:spPr>
          <a:xfrm>
            <a:off x="391633" y="1513367"/>
            <a:ext cx="7772400" cy="457200"/>
          </a:xfrm>
          <a:prstGeom prst="rect">
            <a:avLst/>
          </a:prstGeom>
        </p:spPr>
        <p:txBody>
          <a:bodyPr>
            <a:normAutofit/>
          </a:bodyPr>
          <a:lstStyle>
            <a:lvl1pPr>
              <a:buNone/>
              <a:defRPr sz="2000">
                <a:solidFill>
                  <a:schemeClr val="bg1"/>
                </a:solidFill>
                <a:latin typeface="Arial" pitchFamily="34" charset="0"/>
                <a:cs typeface="Arial" pitchFamily="34" charset="0"/>
              </a:defRPr>
            </a:lvl1pPr>
          </a:lstStyle>
          <a:p>
            <a:pPr lvl="0"/>
            <a:r>
              <a:rPr lang="en-US" smtClean="0"/>
              <a:t>Click to edit Master text styles</a:t>
            </a:r>
          </a:p>
        </p:txBody>
      </p:sp>
      <p:sp>
        <p:nvSpPr>
          <p:cNvPr id="17" name="Date Placeholder 3"/>
          <p:cNvSpPr>
            <a:spLocks noGrp="1"/>
          </p:cNvSpPr>
          <p:nvPr>
            <p:ph type="dt" sz="half" idx="15"/>
          </p:nvPr>
        </p:nvSpPr>
        <p:spPr>
          <a:xfrm>
            <a:off x="457200" y="6477000"/>
            <a:ext cx="2133600" cy="244475"/>
          </a:xfrm>
          <a:prstGeom prst="rect">
            <a:avLst/>
          </a:prstGeom>
        </p:spPr>
        <p:txBody>
          <a:bodyPr/>
          <a:lstStyle>
            <a:lvl1pPr>
              <a:defRPr lang="en-US" sz="1200" b="1" kern="1200" baseline="0">
                <a:solidFill>
                  <a:prstClr val="black"/>
                </a:solidFill>
                <a:latin typeface="Arial" charset="0"/>
                <a:ea typeface="ＭＳ Ｐゴシック" charset="-128"/>
                <a:cs typeface="+mn-cs"/>
              </a:defRPr>
            </a:lvl1pPr>
          </a:lstStyle>
          <a:p>
            <a:pPr>
              <a:defRPr/>
            </a:pPr>
            <a:endParaRPr dirty="0"/>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8_Multiple Horizontal Images">
    <p:spTree>
      <p:nvGrpSpPr>
        <p:cNvPr id="1" name=""/>
        <p:cNvGrpSpPr/>
        <p:nvPr/>
      </p:nvGrpSpPr>
      <p:grpSpPr>
        <a:xfrm>
          <a:off x="0" y="0"/>
          <a:ext cx="0" cy="0"/>
          <a:chOff x="0" y="0"/>
          <a:chExt cx="0" cy="0"/>
        </a:xfrm>
      </p:grpSpPr>
      <p:grpSp>
        <p:nvGrpSpPr>
          <p:cNvPr id="8" name="Group 4"/>
          <p:cNvGrpSpPr>
            <a:grpSpLocks/>
          </p:cNvGrpSpPr>
          <p:nvPr userDrawn="1"/>
        </p:nvGrpSpPr>
        <p:grpSpPr bwMode="auto">
          <a:xfrm>
            <a:off x="8378825" y="222250"/>
            <a:ext cx="536575" cy="539750"/>
            <a:chOff x="1633" y="1249"/>
            <a:chExt cx="2614" cy="2614"/>
          </a:xfrm>
        </p:grpSpPr>
        <p:sp>
          <p:nvSpPr>
            <p:cNvPr id="11"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6"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Title 1"/>
          <p:cNvSpPr>
            <a:spLocks noGrp="1"/>
          </p:cNvSpPr>
          <p:nvPr>
            <p:ph type="title"/>
          </p:nvPr>
        </p:nvSpPr>
        <p:spPr>
          <a:xfrm>
            <a:off x="304800" y="304800"/>
            <a:ext cx="8534400" cy="884238"/>
          </a:xfrm>
          <a:prstGeom prst="rect">
            <a:avLst/>
          </a:prstGeom>
        </p:spPr>
        <p:txBody>
          <a:bodyPr/>
          <a:lstStyle>
            <a:lvl1pPr>
              <a:defRPr sz="3600"/>
            </a:lvl1pPr>
          </a:lstStyle>
          <a:p>
            <a:r>
              <a:rPr lang="en-US" dirty="0" smtClean="0"/>
              <a:t>Click to edit Master title style</a:t>
            </a:r>
            <a:endParaRPr lang="en-US" dirty="0"/>
          </a:p>
        </p:txBody>
      </p:sp>
      <p:sp>
        <p:nvSpPr>
          <p:cNvPr id="10" name="Text Placeholder 19"/>
          <p:cNvSpPr>
            <a:spLocks noGrp="1"/>
          </p:cNvSpPr>
          <p:nvPr>
            <p:ph type="body" sz="quarter" idx="13"/>
          </p:nvPr>
        </p:nvSpPr>
        <p:spPr>
          <a:xfrm>
            <a:off x="304800" y="1295400"/>
            <a:ext cx="8534400" cy="1905000"/>
          </a:xfrm>
          <a:prstGeom prst="rect">
            <a:avLst/>
          </a:prstGeom>
        </p:spPr>
        <p:txBody>
          <a:bodyPr/>
          <a:lstStyle>
            <a:lvl1pPr>
              <a:buFont typeface="Wingdings" pitchFamily="2" charset="2"/>
              <a:buChar char="§"/>
              <a:defRPr>
                <a:latin typeface="Arial" pitchFamily="34" charset="0"/>
                <a:cs typeface="Arial" pitchFamily="34" charset="0"/>
              </a:defRPr>
            </a:lvl1pPr>
            <a:lvl2pP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10"/>
          <p:cNvSpPr>
            <a:spLocks noGrp="1"/>
          </p:cNvSpPr>
          <p:nvPr>
            <p:ph type="pic" sz="quarter" idx="14"/>
          </p:nvPr>
        </p:nvSpPr>
        <p:spPr>
          <a:xfrm>
            <a:off x="304800" y="3352800"/>
            <a:ext cx="4267200" cy="2819400"/>
          </a:xfrm>
          <a:prstGeom prst="rect">
            <a:avLst/>
          </a:prstGeom>
        </p:spPr>
        <p:txBody>
          <a:bodyPr/>
          <a:lstStyle/>
          <a:p>
            <a:pPr lvl="0"/>
            <a:endParaRPr lang="en-US" noProof="0" dirty="0"/>
          </a:p>
        </p:txBody>
      </p:sp>
      <p:sp>
        <p:nvSpPr>
          <p:cNvPr id="13" name="Picture Placeholder 10"/>
          <p:cNvSpPr>
            <a:spLocks noGrp="1"/>
          </p:cNvSpPr>
          <p:nvPr>
            <p:ph type="pic" sz="quarter" idx="15"/>
          </p:nvPr>
        </p:nvSpPr>
        <p:spPr>
          <a:xfrm>
            <a:off x="4724400" y="3352800"/>
            <a:ext cx="4114800" cy="1295400"/>
          </a:xfrm>
          <a:prstGeom prst="rect">
            <a:avLst/>
          </a:prstGeom>
        </p:spPr>
        <p:txBody>
          <a:bodyPr/>
          <a:lstStyle/>
          <a:p>
            <a:pPr lvl="0"/>
            <a:endParaRPr lang="en-US" noProof="0" dirty="0"/>
          </a:p>
        </p:txBody>
      </p:sp>
      <p:sp>
        <p:nvSpPr>
          <p:cNvPr id="14" name="Picture Placeholder 10"/>
          <p:cNvSpPr>
            <a:spLocks noGrp="1"/>
          </p:cNvSpPr>
          <p:nvPr>
            <p:ph type="pic" sz="quarter" idx="16"/>
          </p:nvPr>
        </p:nvSpPr>
        <p:spPr>
          <a:xfrm>
            <a:off x="4724400" y="4800600"/>
            <a:ext cx="4114800" cy="1371600"/>
          </a:xfrm>
          <a:prstGeom prst="rect">
            <a:avLst/>
          </a:prstGeom>
        </p:spPr>
        <p:txBody>
          <a:bodyPr/>
          <a:lstStyle/>
          <a:p>
            <a:pPr lvl="0"/>
            <a:endParaRPr lang="en-US" noProof="0" dirty="0"/>
          </a:p>
        </p:txBody>
      </p:sp>
      <p:sp>
        <p:nvSpPr>
          <p:cNvPr id="15" name="Text Placeholder 10"/>
          <p:cNvSpPr>
            <a:spLocks noGrp="1"/>
          </p:cNvSpPr>
          <p:nvPr>
            <p:ph type="body" sz="quarter" idx="17"/>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7" name="Date Placeholder 2"/>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9C15D26-6F51-4F3A-BE4A-F9519E0E6E48}" type="datetime1">
              <a:rPr lang="en-US"/>
              <a:pPr>
                <a:defRPr/>
              </a:pPr>
              <a:t>6/25/2018</a:t>
            </a:fld>
            <a:endParaRPr lang="en-US" dirty="0"/>
          </a:p>
        </p:txBody>
      </p:sp>
      <p:sp>
        <p:nvSpPr>
          <p:cNvPr id="18" name="Footer Placeholder 3"/>
          <p:cNvSpPr>
            <a:spLocks noGrp="1"/>
          </p:cNvSpPr>
          <p:nvPr>
            <p:ph type="ftr" sz="quarter" idx="19"/>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9" name="Slide Number Placeholder 4"/>
          <p:cNvSpPr>
            <a:spLocks noGrp="1"/>
          </p:cNvSpPr>
          <p:nvPr>
            <p:ph type="sldNum" sz="quarter" idx="2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E1B4D3F-C491-4986-BD1C-1793CFF63B88}" type="slidenum">
              <a:rPr lang="en-US"/>
              <a:pPr>
                <a:defRPr/>
              </a:pPr>
              <a:t>‹#›</a:t>
            </a:fld>
            <a:endParaRPr lang="en-US" dirty="0"/>
          </a:p>
        </p:txBody>
      </p:sp>
    </p:spTree>
    <p:extLst>
      <p:ext uri="{BB962C8B-B14F-4D97-AF65-F5344CB8AC3E}">
        <p14:creationId xmlns:p14="http://schemas.microsoft.com/office/powerpoint/2010/main" xmlns="" val="2364104261"/>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8_Multiple Vertical Image Layout">
    <p:spTree>
      <p:nvGrpSpPr>
        <p:cNvPr id="1" name=""/>
        <p:cNvGrpSpPr/>
        <p:nvPr/>
      </p:nvGrpSpPr>
      <p:grpSpPr>
        <a:xfrm>
          <a:off x="0" y="0"/>
          <a:ext cx="0" cy="0"/>
          <a:chOff x="0" y="0"/>
          <a:chExt cx="0" cy="0"/>
        </a:xfrm>
      </p:grpSpPr>
      <p:grpSp>
        <p:nvGrpSpPr>
          <p:cNvPr id="9" name="Group 4"/>
          <p:cNvGrpSpPr>
            <a:grpSpLocks/>
          </p:cNvGrpSpPr>
          <p:nvPr userDrawn="1"/>
        </p:nvGrpSpPr>
        <p:grpSpPr bwMode="auto">
          <a:xfrm>
            <a:off x="8378825" y="222250"/>
            <a:ext cx="536575" cy="539750"/>
            <a:chOff x="1633" y="1249"/>
            <a:chExt cx="2614" cy="2614"/>
          </a:xfrm>
        </p:grpSpPr>
        <p:sp>
          <p:nvSpPr>
            <p:cNvPr id="10"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304800" y="304800"/>
            <a:ext cx="8534400" cy="884238"/>
          </a:xfrm>
          <a:prstGeom prst="rect">
            <a:avLst/>
          </a:prstGeom>
        </p:spPr>
        <p:txBody>
          <a:bodyPr/>
          <a:lstStyle>
            <a:lvl1pPr>
              <a:defRPr sz="3600"/>
            </a:lvl1pPr>
          </a:lstStyle>
          <a:p>
            <a:r>
              <a:rPr lang="en-US" dirty="0" smtClean="0"/>
              <a:t>Click to edit Master title style</a:t>
            </a:r>
            <a:endParaRPr lang="en-US" dirty="0"/>
          </a:p>
        </p:txBody>
      </p:sp>
      <p:sp>
        <p:nvSpPr>
          <p:cNvPr id="8" name="Text Placeholder 19"/>
          <p:cNvSpPr>
            <a:spLocks noGrp="1"/>
          </p:cNvSpPr>
          <p:nvPr>
            <p:ph type="body" sz="quarter" idx="13"/>
          </p:nvPr>
        </p:nvSpPr>
        <p:spPr>
          <a:xfrm>
            <a:off x="304800" y="1295400"/>
            <a:ext cx="4572000" cy="4876800"/>
          </a:xfrm>
          <a:prstGeom prst="rect">
            <a:avLst/>
          </a:prstGeom>
        </p:spPr>
        <p:txBody>
          <a:bodyPr/>
          <a:lstStyle>
            <a:lvl1pPr>
              <a:buFont typeface="Wingdings" pitchFamily="2" charset="2"/>
              <a:buChar char="§"/>
              <a:defRPr>
                <a:latin typeface="Arial" pitchFamily="34" charset="0"/>
                <a:cs typeface="Arial" pitchFamily="34" charset="0"/>
              </a:defRPr>
            </a:lvl1pPr>
            <a:lvl2pPr marL="682625" indent="-217488" algn="l" rtl="0" eaLnBrk="0" fontAlgn="base" hangingPunct="0">
              <a:spcBef>
                <a:spcPct val="20000"/>
              </a:spcBef>
              <a:spcAft>
                <a:spcPct val="0"/>
              </a:spcAft>
              <a:buClr>
                <a:srgbClr val="0063B8"/>
              </a:buClr>
              <a:buChar cha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stStyle>
          <a:p>
            <a:pPr lvl="0"/>
            <a:r>
              <a:rPr lang="en-US" dirty="0" smtClean="0"/>
              <a:t>Click to edit Master text styles</a:t>
            </a:r>
          </a:p>
          <a:p>
            <a:pPr lvl="1"/>
            <a:r>
              <a:rPr lang="en-US" dirty="0" smtClean="0"/>
              <a:t>Second level</a:t>
            </a:r>
          </a:p>
        </p:txBody>
      </p:sp>
      <p:sp>
        <p:nvSpPr>
          <p:cNvPr id="11" name="Picture Placeholder 10"/>
          <p:cNvSpPr>
            <a:spLocks noGrp="1"/>
          </p:cNvSpPr>
          <p:nvPr>
            <p:ph type="pic" sz="quarter" idx="14"/>
          </p:nvPr>
        </p:nvSpPr>
        <p:spPr>
          <a:xfrm>
            <a:off x="5057336" y="1295400"/>
            <a:ext cx="3810000" cy="1628336"/>
          </a:xfrm>
          <a:prstGeom prst="rect">
            <a:avLst/>
          </a:prstGeom>
        </p:spPr>
        <p:txBody>
          <a:bodyPr/>
          <a:lstStyle/>
          <a:p>
            <a:pPr lvl="0"/>
            <a:endParaRPr lang="en-US" noProof="0" dirty="0"/>
          </a:p>
        </p:txBody>
      </p:sp>
      <p:sp>
        <p:nvSpPr>
          <p:cNvPr id="12" name="Picture Placeholder 10"/>
          <p:cNvSpPr>
            <a:spLocks noGrp="1"/>
          </p:cNvSpPr>
          <p:nvPr>
            <p:ph type="pic" sz="quarter" idx="15"/>
          </p:nvPr>
        </p:nvSpPr>
        <p:spPr>
          <a:xfrm>
            <a:off x="5070144" y="3020704"/>
            <a:ext cx="1787856" cy="1447800"/>
          </a:xfrm>
          <a:prstGeom prst="rect">
            <a:avLst/>
          </a:prstGeom>
        </p:spPr>
        <p:txBody>
          <a:bodyPr/>
          <a:lstStyle/>
          <a:p>
            <a:pPr lvl="0"/>
            <a:endParaRPr lang="en-US" noProof="0" dirty="0"/>
          </a:p>
        </p:txBody>
      </p:sp>
      <p:sp>
        <p:nvSpPr>
          <p:cNvPr id="13" name="Picture Placeholder 10"/>
          <p:cNvSpPr>
            <a:spLocks noGrp="1"/>
          </p:cNvSpPr>
          <p:nvPr>
            <p:ph type="pic" sz="quarter" idx="16"/>
          </p:nvPr>
        </p:nvSpPr>
        <p:spPr>
          <a:xfrm>
            <a:off x="5077264" y="4572000"/>
            <a:ext cx="3810000" cy="1600200"/>
          </a:xfrm>
          <a:prstGeom prst="rect">
            <a:avLst/>
          </a:prstGeom>
        </p:spPr>
        <p:txBody>
          <a:bodyPr/>
          <a:lstStyle/>
          <a:p>
            <a:pPr lvl="0"/>
            <a:endParaRPr lang="en-US" noProof="0" dirty="0"/>
          </a:p>
        </p:txBody>
      </p:sp>
      <p:sp>
        <p:nvSpPr>
          <p:cNvPr id="14" name="Picture Placeholder 10"/>
          <p:cNvSpPr>
            <a:spLocks noGrp="1"/>
          </p:cNvSpPr>
          <p:nvPr>
            <p:ph type="pic" sz="quarter" idx="17"/>
          </p:nvPr>
        </p:nvSpPr>
        <p:spPr>
          <a:xfrm>
            <a:off x="6934200" y="3027652"/>
            <a:ext cx="1940256" cy="1447800"/>
          </a:xfrm>
          <a:prstGeom prst="rect">
            <a:avLst/>
          </a:prstGeom>
        </p:spPr>
        <p:txBody>
          <a:bodyPr/>
          <a:lstStyle/>
          <a:p>
            <a:pPr lvl="0"/>
            <a:endParaRPr lang="en-US" noProof="0" dirty="0"/>
          </a:p>
        </p:txBody>
      </p:sp>
      <p:sp>
        <p:nvSpPr>
          <p:cNvPr id="18" name="Text Placeholder 10"/>
          <p:cNvSpPr>
            <a:spLocks noGrp="1"/>
          </p:cNvSpPr>
          <p:nvPr>
            <p:ph type="body" sz="quarter" idx="18"/>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6" name="Date Placeholder 2"/>
          <p:cNvSpPr>
            <a:spLocks noGrp="1"/>
          </p:cNvSpPr>
          <p:nvPr>
            <p:ph type="dt" sz="half" idx="19"/>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7" name="Footer Placeholder 3"/>
          <p:cNvSpPr>
            <a:spLocks noGrp="1"/>
          </p:cNvSpPr>
          <p:nvPr>
            <p:ph type="ftr" sz="quarter" idx="20"/>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9" name="Slide Number Placeholder 4"/>
          <p:cNvSpPr>
            <a:spLocks noGrp="1"/>
          </p:cNvSpPr>
          <p:nvPr>
            <p:ph type="sldNum" sz="quarter" idx="21"/>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5DB0B1BF-DC2A-47FC-9384-E0C39312AE6A}" type="slidenum">
              <a:rPr lang="en-US"/>
              <a:pPr>
                <a:defRPr/>
              </a:pPr>
              <a:t>‹#›</a:t>
            </a:fld>
            <a:endParaRPr lang="en-US" dirty="0"/>
          </a:p>
        </p:txBody>
      </p:sp>
    </p:spTree>
    <p:extLst>
      <p:ext uri="{BB962C8B-B14F-4D97-AF65-F5344CB8AC3E}">
        <p14:creationId xmlns:p14="http://schemas.microsoft.com/office/powerpoint/2010/main" xmlns="" val="4234174183"/>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8_Cityscape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t="3627"/>
          <a:stretch>
            <a:fillRect/>
          </a:stretch>
        </p:blipFill>
        <p:spPr bwMode="auto">
          <a:xfrm>
            <a:off x="0" y="1295400"/>
            <a:ext cx="9144000" cy="51054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8"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6"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7BB1E50-4232-4649-9400-6B649E9FE5FF}" type="datetime1">
              <a:rPr lang="en-US"/>
              <a:pPr>
                <a:defRPr/>
              </a:pPr>
              <a:t>6/25/2018</a:t>
            </a:fld>
            <a:endParaRPr lang="en-US" dirty="0"/>
          </a:p>
        </p:txBody>
      </p:sp>
      <p:sp>
        <p:nvSpPr>
          <p:cNvPr id="11" name="Footer Placeholder 2"/>
          <p:cNvSpPr>
            <a:spLocks noGrp="1"/>
          </p:cNvSpPr>
          <p:nvPr>
            <p:ph type="ftr" sz="quarter" idx="11"/>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2"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F424635-F5DF-4C87-B701-2653A8AADE7F}" type="slidenum">
              <a:rPr lang="en-US"/>
              <a:pPr>
                <a:defRPr/>
              </a:pPr>
              <a:t>‹#›</a:t>
            </a:fld>
            <a:endParaRPr lang="en-US" dirty="0"/>
          </a:p>
        </p:txBody>
      </p:sp>
    </p:spTree>
    <p:extLst>
      <p:ext uri="{BB962C8B-B14F-4D97-AF65-F5344CB8AC3E}">
        <p14:creationId xmlns:p14="http://schemas.microsoft.com/office/powerpoint/2010/main" xmlns="" val="3251826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8_Fire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1447800"/>
            <a:ext cx="9151938" cy="49530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70BC7CDF-FD4E-4055-B1ED-1CC8E2D85E31}" type="slidenum">
              <a:rPr lang="en-US"/>
              <a:pPr>
                <a:defRPr/>
              </a:pPr>
              <a:t>‹#›</a:t>
            </a:fld>
            <a:endParaRPr lang="en-US" dirty="0"/>
          </a:p>
        </p:txBody>
      </p:sp>
    </p:spTree>
    <p:extLst>
      <p:ext uri="{BB962C8B-B14F-4D97-AF65-F5344CB8AC3E}">
        <p14:creationId xmlns:p14="http://schemas.microsoft.com/office/powerpoint/2010/main" xmlns="" val="6113546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8_Law Enforcement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t="1389"/>
          <a:stretch>
            <a:fillRect/>
          </a:stretch>
        </p:blipFill>
        <p:spPr bwMode="auto">
          <a:xfrm>
            <a:off x="0" y="1447800"/>
            <a:ext cx="9144000" cy="49530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49CC7C7C-05CB-4E9D-BAC8-CD76E08CB236}" type="slidenum">
              <a:rPr lang="en-US"/>
              <a:pPr>
                <a:defRPr/>
              </a:pPr>
              <a:t>‹#›</a:t>
            </a:fld>
            <a:endParaRPr lang="en-US" dirty="0"/>
          </a:p>
        </p:txBody>
      </p:sp>
    </p:spTree>
    <p:extLst>
      <p:ext uri="{BB962C8B-B14F-4D97-AF65-F5344CB8AC3E}">
        <p14:creationId xmlns:p14="http://schemas.microsoft.com/office/powerpoint/2010/main" xmlns="" val="39920376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938" y="1371600"/>
            <a:ext cx="9151938" cy="50292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93FFA34-F6BC-4837-A542-8E2CD0760180}" type="slidenum">
              <a:rPr lang="en-US"/>
              <a:pPr>
                <a:defRPr/>
              </a:pPr>
              <a:t>‹#›</a:t>
            </a:fld>
            <a:endParaRPr lang="en-US" dirty="0"/>
          </a:p>
        </p:txBody>
      </p:sp>
    </p:spTree>
    <p:extLst>
      <p:ext uri="{BB962C8B-B14F-4D97-AF65-F5344CB8AC3E}">
        <p14:creationId xmlns:p14="http://schemas.microsoft.com/office/powerpoint/2010/main" xmlns="" val="23555792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 name="Title 1"/>
          <p:cNvSpPr>
            <a:spLocks noGrp="1"/>
          </p:cNvSpPr>
          <p:nvPr>
            <p:ph type="title"/>
          </p:nvPr>
        </p:nvSpPr>
        <p:spPr>
          <a:xfrm>
            <a:off x="457200" y="228600"/>
            <a:ext cx="7696200" cy="884238"/>
          </a:xfrm>
          <a:prstGeom prst="rect">
            <a:avLst/>
          </a:prstGeom>
        </p:spPr>
        <p:txBody>
          <a:bodyPr/>
          <a:lstStyle>
            <a:lvl1pPr>
              <a:defRPr sz="3600" cap="none"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8" name="Date Placeholder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E9C6F190-A590-426B-83B8-B56C630340AE}" type="datetime1">
              <a:rPr lang="en-US"/>
              <a:pPr>
                <a:defRPr/>
              </a:pPr>
              <a:t>6/25/2018</a:t>
            </a:fld>
            <a:endParaRPr lang="en-US" dirty="0"/>
          </a:p>
        </p:txBody>
      </p:sp>
      <p:sp>
        <p:nvSpPr>
          <p:cNvPr id="9" name="Footer Placeholder 4"/>
          <p:cNvSpPr>
            <a:spLocks noGrp="1"/>
          </p:cNvSpPr>
          <p:nvPr>
            <p:ph type="ftr" sz="quarter" idx="15"/>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0" name="Slide Number Placeholder 5"/>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C46700F8-B1C6-4A83-A8CA-EDBB45E05329}" type="slidenum">
              <a:rPr lang="en-US"/>
              <a:pPr>
                <a:defRPr/>
              </a:pPr>
              <a:t>‹#›</a:t>
            </a:fld>
            <a:endParaRPr lang="en-US" dirty="0"/>
          </a:p>
        </p:txBody>
      </p:sp>
    </p:spTree>
    <p:extLst>
      <p:ext uri="{BB962C8B-B14F-4D97-AF65-F5344CB8AC3E}">
        <p14:creationId xmlns:p14="http://schemas.microsoft.com/office/powerpoint/2010/main" xmlns="" val="1914468754"/>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grpSp>
        <p:nvGrpSpPr>
          <p:cNvPr id="8" name="Group 4"/>
          <p:cNvGrpSpPr>
            <a:grpSpLocks/>
          </p:cNvGrpSpPr>
          <p:nvPr userDrawn="1"/>
        </p:nvGrpSpPr>
        <p:grpSpPr bwMode="auto">
          <a:xfrm>
            <a:off x="8378825" y="222250"/>
            <a:ext cx="536575" cy="539750"/>
            <a:chOff x="1633" y="1249"/>
            <a:chExt cx="2614" cy="2614"/>
          </a:xfrm>
        </p:grpSpPr>
        <p:sp>
          <p:nvSpPr>
            <p:cNvPr id="9"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0"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 name="Title 1"/>
          <p:cNvSpPr>
            <a:spLocks noGrp="1"/>
          </p:cNvSpPr>
          <p:nvPr>
            <p:ph type="title"/>
          </p:nvPr>
        </p:nvSpPr>
        <p:spPr>
          <a:xfrm>
            <a:off x="457200" y="228600"/>
            <a:ext cx="7239000" cy="808038"/>
          </a:xfrm>
          <a:prstGeom prst="rect">
            <a:avLst/>
          </a:prstGeom>
        </p:spPr>
        <p:txBody>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4040188" cy="698366"/>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8962"/>
            <a:ext cx="4040188" cy="4313238"/>
          </a:xfrm>
          <a:prstGeom prst="rect">
            <a:avLst/>
          </a:prstGeom>
        </p:spPr>
        <p:txBody>
          <a:bodyPr/>
          <a:lstStyle>
            <a:lvl1pPr>
              <a:buFont typeface="Wingdings" pitchFamily="2" charset="2"/>
              <a:buChar char="§"/>
              <a:defRPr sz="2400">
                <a:latin typeface="Arial" pitchFamily="34" charset="0"/>
                <a:cs typeface="Arial" pitchFamily="34" charset="0"/>
              </a:defRPr>
            </a:lvl1pPr>
            <a:lvl2pPr algn="l" defTabSz="914400" rtl="0" eaLnBrk="0" fontAlgn="base" latinLnBrk="0" hangingPunct="0">
              <a:spcBef>
                <a:spcPct val="20000"/>
              </a:spcBef>
              <a:spcAft>
                <a:spcPct val="0"/>
              </a:spcAft>
              <a:defRPr lang="en-US" sz="2000" kern="1200" dirty="0" smtClean="0">
                <a:solidFill>
                  <a:srgbClr val="000000"/>
                </a:solidFill>
                <a:latin typeface="Arial" pitchFamily="34" charset="0"/>
                <a:ea typeface="ＭＳ Ｐゴシック" charset="-128"/>
                <a:cs typeface="Arial" pitchFamily="34" charset="0"/>
              </a:defRPr>
            </a:lvl2pPr>
            <a:lvl3pPr algn="l" defTabSz="914400" rtl="0" eaLnBrk="0" fontAlgn="base" latinLnBrk="0" hangingPunct="0">
              <a:spcBef>
                <a:spcPct val="20000"/>
              </a:spcBef>
              <a:spcAft>
                <a:spcPct val="0"/>
              </a:spcAft>
              <a:defRPr lang="en-US" sz="1800" kern="1200" dirty="0" smtClean="0">
                <a:solidFill>
                  <a:srgbClr val="000000"/>
                </a:solidFill>
                <a:latin typeface="Arial" pitchFamily="34" charset="0"/>
                <a:ea typeface="ＭＳ Ｐゴシック" charset="-128"/>
                <a:cs typeface="Arial" pitchFamily="34" charset="0"/>
              </a:defRPr>
            </a:lvl3pPr>
            <a:lvl4pPr algn="l" defTabSz="914400" rtl="0" eaLnBrk="0" fontAlgn="base" latinLnBrk="0" hangingPunct="0">
              <a:spcBef>
                <a:spcPct val="20000"/>
              </a:spcBef>
              <a:spcAft>
                <a:spcPct val="0"/>
              </a:spcAft>
              <a:defRPr lang="en-US" sz="1600" kern="1200" dirty="0" smtClean="0">
                <a:solidFill>
                  <a:schemeClr val="tx1"/>
                </a:solidFill>
                <a:latin typeface="+mn-lt"/>
                <a:ea typeface="ＭＳ Ｐゴシック" charset="-128"/>
                <a:cs typeface="+mn-cs"/>
              </a:defRPr>
            </a:lvl4pPr>
            <a:lvl5pPr algn="l" defTabSz="914400" rtl="0" eaLnBrk="0" fontAlgn="base" latinLnBrk="0" hangingPunct="0">
              <a:spcBef>
                <a:spcPct val="20000"/>
              </a:spcBef>
              <a:spcAft>
                <a:spcPct val="0"/>
              </a:spcAft>
              <a:defRPr lang="en-US" sz="1600" kern="1200" dirty="0">
                <a:solidFill>
                  <a:schemeClr val="tx1"/>
                </a:solidFill>
                <a:latin typeface="+mn-lt"/>
                <a:ea typeface="ＭＳ Ｐゴシック" charset="-128"/>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9200"/>
            <a:ext cx="4041775" cy="698366"/>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58962"/>
            <a:ext cx="4041775" cy="4313238"/>
          </a:xfrm>
          <a:prstGeom prst="rect">
            <a:avLst/>
          </a:prstGeom>
        </p:spPr>
        <p:txBody>
          <a:bodyPr/>
          <a:lstStyle>
            <a:lvl1pPr>
              <a:buFont typeface="Wingdings" pitchFamily="2" charset="2"/>
              <a:buChar char="§"/>
              <a:defRPr sz="2400">
                <a:latin typeface="Arial" pitchFamily="34" charset="0"/>
                <a:cs typeface="Arial" pitchFamily="34" charset="0"/>
              </a:defRPr>
            </a:lvl1pPr>
            <a:lvl2pP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0"/>
          <p:cNvSpPr>
            <a:spLocks noGrp="1"/>
          </p:cNvSpPr>
          <p:nvPr>
            <p:ph type="body" sz="quarter" idx="17"/>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1" name="Date Placeholder 6"/>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13860C45-A536-40CF-BB3A-549F18C17AB1}" type="datetime1">
              <a:rPr lang="en-US"/>
              <a:pPr>
                <a:defRPr/>
              </a:pPr>
              <a:t>6/25/2018</a:t>
            </a:fld>
            <a:endParaRPr lang="en-US" dirty="0"/>
          </a:p>
        </p:txBody>
      </p:sp>
      <p:sp>
        <p:nvSpPr>
          <p:cNvPr id="12" name="Footer Placeholder 7"/>
          <p:cNvSpPr>
            <a:spLocks noGrp="1"/>
          </p:cNvSpPr>
          <p:nvPr>
            <p:ph type="ftr" sz="quarter" idx="19"/>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4" name="Slide Number Placeholder 8"/>
          <p:cNvSpPr>
            <a:spLocks noGrp="1"/>
          </p:cNvSpPr>
          <p:nvPr>
            <p:ph type="sldNum" sz="quarter" idx="2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65508FD-3EB4-4911-8560-0EF1DB5E1C4A}" type="slidenum">
              <a:rPr lang="en-US"/>
              <a:pPr>
                <a:defRPr/>
              </a:pPr>
              <a:t>‹#›</a:t>
            </a:fld>
            <a:endParaRPr lang="en-US" dirty="0"/>
          </a:p>
        </p:txBody>
      </p:sp>
    </p:spTree>
    <p:extLst>
      <p:ext uri="{BB962C8B-B14F-4D97-AF65-F5344CB8AC3E}">
        <p14:creationId xmlns:p14="http://schemas.microsoft.com/office/powerpoint/2010/main" xmlns="" val="1726668602"/>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9_Restate Question">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Rectangle 1"/>
          <p:cNvSpPr>
            <a:spLocks noChangeArrowheads="1"/>
          </p:cNvSpPr>
          <p:nvPr userDrawn="1"/>
        </p:nvSpPr>
        <p:spPr bwMode="auto">
          <a:xfrm>
            <a:off x="304800" y="1219200"/>
            <a:ext cx="2263775" cy="1392238"/>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Rectangle 2"/>
          <p:cNvSpPr>
            <a:spLocks noChangeArrowheads="1"/>
          </p:cNvSpPr>
          <p:nvPr userDrawn="1"/>
        </p:nvSpPr>
        <p:spPr bwMode="auto">
          <a:xfrm>
            <a:off x="304800" y="1219200"/>
            <a:ext cx="2582863" cy="1392238"/>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1" name="Rectangle 10"/>
          <p:cNvSpPr>
            <a:spLocks noChangeArrowheads="1"/>
          </p:cNvSpPr>
          <p:nvPr userDrawn="1"/>
        </p:nvSpPr>
        <p:spPr bwMode="auto">
          <a:xfrm>
            <a:off x="406400" y="1219200"/>
            <a:ext cx="7764463" cy="461665"/>
          </a:xfrm>
          <a:prstGeom prst="rect">
            <a:avLst/>
          </a:prstGeom>
          <a:solidFill>
            <a:schemeClr val="tx1">
              <a:lumMod val="75000"/>
              <a:lumOff val="25000"/>
            </a:schemeClr>
          </a:solidFill>
          <a:ln>
            <a:noFill/>
          </a:ln>
          <a:scene3d>
            <a:camera prst="orthographicFront"/>
            <a:lightRig rig="threePt" dir="t"/>
          </a:scene3d>
          <a:sp3d>
            <a:bevelT w="114300" prst="artDeco"/>
          </a:sp3d>
          <a:extLst/>
        </p:spPr>
        <p:txBody>
          <a:bodyPr>
            <a:spAutoFit/>
          </a:bodyPr>
          <a:lstStyle/>
          <a:p>
            <a:pPr>
              <a:defRPr/>
            </a:pPr>
            <a:endParaRPr lang="en-US" sz="2400" b="1" dirty="0">
              <a:solidFill>
                <a:prstClr val="white"/>
              </a:solidFill>
              <a:latin typeface="Rockwell"/>
              <a:ea typeface="ヒラギノ角ゴ Pro W3" pitchFamily="1" charset="-128"/>
            </a:endParaRPr>
          </a:p>
        </p:txBody>
      </p:sp>
      <p:sp>
        <p:nvSpPr>
          <p:cNvPr id="12" name="Rectangle 3"/>
          <p:cNvSpPr txBox="1">
            <a:spLocks noChangeArrowheads="1"/>
          </p:cNvSpPr>
          <p:nvPr userDrawn="1"/>
        </p:nvSpPr>
        <p:spPr bwMode="auto">
          <a:xfrm>
            <a:off x="406400" y="1752600"/>
            <a:ext cx="7764463" cy="3886200"/>
          </a:xfrm>
          <a:prstGeom prst="rect">
            <a:avLst/>
          </a:prstGeom>
          <a:solidFill>
            <a:srgbClr val="66A1D0"/>
          </a:solidFill>
          <a:ln>
            <a:solidFill>
              <a:srgbClr val="00B0F0"/>
            </a:solidFill>
          </a:ln>
          <a:scene3d>
            <a:camera prst="orthographicFront"/>
            <a:lightRig rig="threePt" dir="t"/>
          </a:scene3d>
          <a:sp3d>
            <a:bevelT w="114300" prst="artDeco"/>
          </a:sp3d>
        </p:spPr>
        <p:txBody>
          <a:bodyPr/>
          <a:lstStyle/>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p:txBody>
      </p:sp>
      <p:sp>
        <p:nvSpPr>
          <p:cNvPr id="24" name="Title 1"/>
          <p:cNvSpPr>
            <a:spLocks noGrp="1"/>
          </p:cNvSpPr>
          <p:nvPr>
            <p:ph type="title"/>
          </p:nvPr>
        </p:nvSpPr>
        <p:spPr>
          <a:xfrm>
            <a:off x="391633" y="228600"/>
            <a:ext cx="7239000" cy="808038"/>
          </a:xfrm>
          <a:prstGeom prst="rect">
            <a:avLst/>
          </a:prstGeom>
        </p:spPr>
        <p:txBody>
          <a:bodyPr/>
          <a:lstStyle>
            <a:lvl1pPr>
              <a:defRPr sz="3600" cap="none" baseline="0"/>
            </a:lvl1pPr>
          </a:lstStyle>
          <a:p>
            <a:r>
              <a:rPr lang="en-US" smtClean="0"/>
              <a:t>Click to edit Master title style</a:t>
            </a:r>
            <a:endParaRPr lang="en-US" dirty="0"/>
          </a:p>
        </p:txBody>
      </p:sp>
      <p:sp>
        <p:nvSpPr>
          <p:cNvPr id="25" name="Content Placeholder 2"/>
          <p:cNvSpPr>
            <a:spLocks noGrp="1"/>
          </p:cNvSpPr>
          <p:nvPr>
            <p:ph idx="1"/>
          </p:nvPr>
        </p:nvSpPr>
        <p:spPr>
          <a:xfrm>
            <a:off x="381000" y="1905000"/>
            <a:ext cx="7738732" cy="3276600"/>
          </a:xfrm>
          <a:prstGeom prst="rect">
            <a:avLst/>
          </a:prstGeom>
        </p:spPr>
        <p:txBody>
          <a:bodyPr>
            <a:normAutofit/>
          </a:bodyPr>
          <a:lstStyle>
            <a:lvl1pPr marL="342900" indent="-3175">
              <a:buFont typeface="Wingdings" pitchFamily="2" charset="2"/>
              <a:buNone/>
              <a:defRPr sz="1800" b="0"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27" name="Text Placeholder 26"/>
          <p:cNvSpPr>
            <a:spLocks noGrp="1"/>
          </p:cNvSpPr>
          <p:nvPr>
            <p:ph type="body" sz="quarter" idx="13"/>
          </p:nvPr>
        </p:nvSpPr>
        <p:spPr>
          <a:xfrm>
            <a:off x="391633" y="1219200"/>
            <a:ext cx="7772400" cy="457200"/>
          </a:xfrm>
          <a:prstGeom prst="rect">
            <a:avLst/>
          </a:prstGeom>
        </p:spPr>
        <p:txBody>
          <a:bodyPr>
            <a:normAutofit/>
          </a:bodyPr>
          <a:lstStyle>
            <a:lvl1pPr>
              <a:buNone/>
              <a:defRPr sz="2000">
                <a:solidFill>
                  <a:schemeClr val="bg1"/>
                </a:solidFill>
                <a:latin typeface="Arial" pitchFamily="34" charset="0"/>
                <a:cs typeface="Arial" pitchFamily="34" charset="0"/>
              </a:defRPr>
            </a:lvl1pPr>
          </a:lstStyle>
          <a:p>
            <a:pPr lvl="0"/>
            <a:r>
              <a:rPr lang="en-US" smtClean="0"/>
              <a:t>Click to edit Master text styles</a:t>
            </a:r>
          </a:p>
        </p:txBody>
      </p:sp>
      <p:sp>
        <p:nvSpPr>
          <p:cNvPr id="16"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3"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4"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5"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DFC628F6-E1C7-427E-94A6-BF17A8A2B2D6}" type="slidenum">
              <a:rPr lang="en-US"/>
              <a:pPr>
                <a:defRPr/>
              </a:pPr>
              <a:t>‹#›</a:t>
            </a:fld>
            <a:endParaRPr lang="en-US" dirty="0"/>
          </a:p>
        </p:txBody>
      </p:sp>
    </p:spTree>
    <p:extLst>
      <p:ext uri="{BB962C8B-B14F-4D97-AF65-F5344CB8AC3E}">
        <p14:creationId xmlns:p14="http://schemas.microsoft.com/office/powerpoint/2010/main" xmlns="" val="477512089"/>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8_Sub-Question">
    <p:spTree>
      <p:nvGrpSpPr>
        <p:cNvPr id="1" name=""/>
        <p:cNvGrpSpPr/>
        <p:nvPr/>
      </p:nvGrpSpPr>
      <p:grpSpPr>
        <a:xfrm>
          <a:off x="0" y="0"/>
          <a:ext cx="0" cy="0"/>
          <a:chOff x="0" y="0"/>
          <a:chExt cx="0" cy="0"/>
        </a:xfrm>
      </p:grpSpPr>
      <p:sp>
        <p:nvSpPr>
          <p:cNvPr id="6" name="TextBox 5"/>
          <p:cNvSpPr txBox="1"/>
          <p:nvPr userDrawn="1"/>
        </p:nvSpPr>
        <p:spPr>
          <a:xfrm>
            <a:off x="3733800" y="5638800"/>
            <a:ext cx="1752600" cy="338138"/>
          </a:xfrm>
          <a:prstGeom prst="rect">
            <a:avLst/>
          </a:prstGeom>
          <a:noFill/>
        </p:spPr>
        <p:txBody>
          <a:bodyPr>
            <a:spAutoFit/>
          </a:bodyPr>
          <a:lstStyle/>
          <a:p>
            <a:pPr algn="ctr">
              <a:defRPr/>
            </a:pPr>
            <a:fld id="{68FF3858-E019-4FFF-9695-F86FF8DF5FB2}" type="slidenum">
              <a:rPr lang="en-US" sz="1600">
                <a:solidFill>
                  <a:srgbClr val="FFFFFF"/>
                </a:solidFill>
                <a:latin typeface="Univers LT Std 55" pitchFamily="34" charset="0"/>
              </a:rPr>
              <a:pPr algn="ctr">
                <a:defRPr/>
              </a:pPr>
              <a:t>‹#›</a:t>
            </a:fld>
            <a:endParaRPr lang="en-US" sz="1600" dirty="0">
              <a:solidFill>
                <a:srgbClr val="FFFFFF"/>
              </a:solidFill>
              <a:latin typeface="Univers LT Std 55" pitchFamily="34" charset="0"/>
            </a:endParaRPr>
          </a:p>
        </p:txBody>
      </p:sp>
      <p:sp>
        <p:nvSpPr>
          <p:cNvPr id="7" name="Rectangle 1"/>
          <p:cNvSpPr>
            <a:spLocks noChangeArrowheads="1"/>
          </p:cNvSpPr>
          <p:nvPr userDrawn="1"/>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8" name="Rectangle 2"/>
          <p:cNvSpPr>
            <a:spLocks noChangeArrowheads="1"/>
          </p:cNvSpPr>
          <p:nvPr userDrawn="1"/>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9" name="Rectangle 4"/>
          <p:cNvSpPr>
            <a:spLocks noChangeArrowheads="1"/>
          </p:cNvSpPr>
          <p:nvPr userDrawn="1"/>
        </p:nvSpPr>
        <p:spPr bwMode="auto">
          <a:xfrm>
            <a:off x="769938" y="1030288"/>
            <a:ext cx="666750" cy="21748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Isosceles Triangle 5"/>
          <p:cNvSpPr>
            <a:spLocks noChangeArrowheads="1"/>
          </p:cNvSpPr>
          <p:nvPr userDrawn="1"/>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1" name="Isosceles Triangle 6"/>
          <p:cNvSpPr>
            <a:spLocks noChangeArrowheads="1"/>
          </p:cNvSpPr>
          <p:nvPr userDrawn="1"/>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2" name="Rectangle 10"/>
          <p:cNvSpPr>
            <a:spLocks noChangeArrowheads="1"/>
          </p:cNvSpPr>
          <p:nvPr userDrawn="1"/>
        </p:nvSpPr>
        <p:spPr bwMode="auto">
          <a:xfrm>
            <a:off x="406400" y="1481138"/>
            <a:ext cx="7764463" cy="461665"/>
          </a:xfrm>
          <a:prstGeom prst="rect">
            <a:avLst/>
          </a:prstGeom>
          <a:solidFill>
            <a:schemeClr val="tx1">
              <a:lumMod val="65000"/>
              <a:lumOff val="35000"/>
            </a:schemeClr>
          </a:solidFill>
          <a:ln>
            <a:noFill/>
          </a:ln>
          <a:scene3d>
            <a:camera prst="orthographicFront"/>
            <a:lightRig rig="threePt" dir="t"/>
          </a:scene3d>
          <a:sp3d>
            <a:bevelT w="114300" prst="artDeco"/>
          </a:sp3d>
          <a:extLst/>
        </p:spPr>
        <p:txBody>
          <a:bodyPr>
            <a:spAutoFit/>
          </a:bodyPr>
          <a:lstStyle/>
          <a:p>
            <a:pPr>
              <a:defRPr/>
            </a:pPr>
            <a:endParaRPr lang="en-US" sz="2400" b="1" dirty="0">
              <a:solidFill>
                <a:prstClr val="white"/>
              </a:solidFill>
              <a:latin typeface="Rockwell"/>
              <a:ea typeface="ヒラギノ角ゴ Pro W3" pitchFamily="1" charset="-128"/>
            </a:endParaRPr>
          </a:p>
        </p:txBody>
      </p:sp>
      <p:grpSp>
        <p:nvGrpSpPr>
          <p:cNvPr id="13" name="Group 4"/>
          <p:cNvGrpSpPr>
            <a:grpSpLocks/>
          </p:cNvGrpSpPr>
          <p:nvPr userDrawn="1"/>
        </p:nvGrpSpPr>
        <p:grpSpPr bwMode="auto">
          <a:xfrm>
            <a:off x="8378825" y="222250"/>
            <a:ext cx="536575" cy="539750"/>
            <a:chOff x="1633" y="1249"/>
            <a:chExt cx="2614" cy="2614"/>
          </a:xfrm>
        </p:grpSpPr>
        <p:sp>
          <p:nvSpPr>
            <p:cNvPr id="14"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2" name="Rectangle 2"/>
          <p:cNvSpPr>
            <a:spLocks noGrp="1" noChangeArrowheads="1"/>
          </p:cNvSpPr>
          <p:nvPr>
            <p:ph type="title"/>
          </p:nvPr>
        </p:nvSpPr>
        <p:spPr>
          <a:xfrm>
            <a:off x="381000" y="114300"/>
            <a:ext cx="7239000" cy="1143000"/>
          </a:xfrm>
          <a:prstGeom prst="rect">
            <a:avLst/>
          </a:prstGeom>
          <a:ln>
            <a:noFill/>
          </a:ln>
        </p:spPr>
        <p:txBody>
          <a:bodyPr/>
          <a:lstStyle>
            <a:lvl1pPr>
              <a:defRPr sz="3600" baseline="0"/>
            </a:lvl1pPr>
          </a:lstStyle>
          <a:p>
            <a:r>
              <a:rPr lang="en-US" smtClean="0"/>
              <a:t>Click to edit Master title style</a:t>
            </a:r>
            <a:endParaRPr lang="en-US" dirty="0" smtClean="0"/>
          </a:p>
        </p:txBody>
      </p:sp>
      <p:sp>
        <p:nvSpPr>
          <p:cNvPr id="36" name="Content Placeholder 2"/>
          <p:cNvSpPr>
            <a:spLocks noGrp="1"/>
          </p:cNvSpPr>
          <p:nvPr>
            <p:ph idx="1"/>
          </p:nvPr>
        </p:nvSpPr>
        <p:spPr>
          <a:xfrm>
            <a:off x="414668" y="2057400"/>
            <a:ext cx="7738732" cy="3276600"/>
          </a:xfrm>
          <a:prstGeom prst="rect">
            <a:avLst/>
          </a:prstGeom>
        </p:spPr>
        <p:txBody>
          <a:bodyPr>
            <a:normAutofit/>
          </a:bodyPr>
          <a:lstStyle>
            <a:lvl1pPr marL="342900" indent="-3175">
              <a:buFont typeface="Wingdings" pitchFamily="2" charset="2"/>
              <a:buNone/>
              <a:defRPr sz="2400" b="1" i="1" baseline="0">
                <a:solidFill>
                  <a:schemeClr val="tx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6"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20" name="Text Placeholder 26"/>
          <p:cNvSpPr>
            <a:spLocks noGrp="1"/>
          </p:cNvSpPr>
          <p:nvPr>
            <p:ph type="body" sz="quarter" idx="14"/>
          </p:nvPr>
        </p:nvSpPr>
        <p:spPr>
          <a:xfrm>
            <a:off x="391633" y="1513367"/>
            <a:ext cx="7772400" cy="457200"/>
          </a:xfrm>
          <a:prstGeom prst="rect">
            <a:avLst/>
          </a:prstGeom>
        </p:spPr>
        <p:txBody>
          <a:bodyPr>
            <a:normAutofit/>
          </a:bodyPr>
          <a:lstStyle>
            <a:lvl1pPr>
              <a:buNone/>
              <a:defRPr sz="2000">
                <a:solidFill>
                  <a:schemeClr val="bg1"/>
                </a:solidFill>
                <a:latin typeface="Arial" pitchFamily="34" charset="0"/>
                <a:cs typeface="Arial" pitchFamily="34" charset="0"/>
              </a:defRPr>
            </a:lvl1pPr>
          </a:lstStyle>
          <a:p>
            <a:pPr lvl="0"/>
            <a:r>
              <a:rPr lang="en-US" smtClean="0"/>
              <a:t>Click to edit Master text styles</a:t>
            </a:r>
          </a:p>
        </p:txBody>
      </p:sp>
      <p:sp>
        <p:nvSpPr>
          <p:cNvPr id="17" name="Date Placeholder 3"/>
          <p:cNvSpPr>
            <a:spLocks noGrp="1"/>
          </p:cNvSpPr>
          <p:nvPr>
            <p:ph type="dt" sz="half" idx="15"/>
          </p:nvPr>
        </p:nvSpPr>
        <p:spPr>
          <a:xfrm>
            <a:off x="457200" y="6477000"/>
            <a:ext cx="2133600" cy="244475"/>
          </a:xfrm>
          <a:prstGeom prst="rect">
            <a:avLst/>
          </a:prstGeom>
        </p:spPr>
        <p:txBody>
          <a:bodyPr/>
          <a:lstStyle>
            <a:lvl1pPr>
              <a:defRPr lang="en-US" sz="1200" b="1" kern="1200" baseline="0">
                <a:solidFill>
                  <a:prstClr val="black"/>
                </a:solidFill>
                <a:latin typeface="Arial" charset="0"/>
                <a:ea typeface="ＭＳ Ｐゴシック" charset="-128"/>
                <a:cs typeface="+mn-cs"/>
              </a:defRPr>
            </a:lvl1pPr>
          </a:lstStyle>
          <a:p>
            <a:pPr>
              <a:defRPr/>
            </a:pPr>
            <a:endParaRPr dirty="0"/>
          </a:p>
        </p:txBody>
      </p:sp>
    </p:spTree>
    <p:extLst>
      <p:ext uri="{BB962C8B-B14F-4D97-AF65-F5344CB8AC3E}">
        <p14:creationId xmlns:p14="http://schemas.microsoft.com/office/powerpoint/2010/main" xmlns="" val="423858240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ub-Question">
    <p:spTree>
      <p:nvGrpSpPr>
        <p:cNvPr id="1" name=""/>
        <p:cNvGrpSpPr/>
        <p:nvPr/>
      </p:nvGrpSpPr>
      <p:grpSpPr>
        <a:xfrm>
          <a:off x="0" y="0"/>
          <a:ext cx="0" cy="0"/>
          <a:chOff x="0" y="0"/>
          <a:chExt cx="0" cy="0"/>
        </a:xfrm>
      </p:grpSpPr>
      <p:sp>
        <p:nvSpPr>
          <p:cNvPr id="6" name="TextBox 5"/>
          <p:cNvSpPr txBox="1"/>
          <p:nvPr/>
        </p:nvSpPr>
        <p:spPr>
          <a:xfrm>
            <a:off x="3733800" y="5638800"/>
            <a:ext cx="1752600" cy="338138"/>
          </a:xfrm>
          <a:prstGeom prst="rect">
            <a:avLst/>
          </a:prstGeom>
          <a:noFill/>
        </p:spPr>
        <p:txBody>
          <a:bodyPr>
            <a:spAutoFit/>
          </a:bodyPr>
          <a:lstStyle/>
          <a:p>
            <a:pPr algn="ctr">
              <a:defRPr/>
            </a:pPr>
            <a:fld id="{A39DBDFE-3591-4694-ABD6-8EB11D5055A4}" type="slidenum">
              <a:rPr lang="en-US" sz="1600">
                <a:solidFill>
                  <a:srgbClr val="FFFFFF"/>
                </a:solidFill>
                <a:latin typeface="Univers LT Std 55" pitchFamily="34" charset="0"/>
                <a:cs typeface="+mn-cs"/>
              </a:rPr>
              <a:pPr algn="ctr">
                <a:defRPr/>
              </a:pPr>
              <a:t>‹#›</a:t>
            </a:fld>
            <a:endParaRPr lang="en-US" sz="1600" dirty="0">
              <a:solidFill>
                <a:srgbClr val="FFFFFF"/>
              </a:solidFill>
              <a:latin typeface="Univers LT Std 55" pitchFamily="34" charset="0"/>
              <a:cs typeface="+mn-cs"/>
            </a:endParaRPr>
          </a:p>
        </p:txBody>
      </p:sp>
      <p:sp>
        <p:nvSpPr>
          <p:cNvPr id="7" name="Rectangle 1"/>
          <p:cNvSpPr>
            <a:spLocks noChangeArrowheads="1"/>
          </p:cNvSpPr>
          <p:nvPr/>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mn-lt"/>
              <a:ea typeface="ヒラギノ角ゴ Pro W3" pitchFamily="1" charset="-128"/>
              <a:cs typeface="+mn-cs"/>
            </a:endParaRPr>
          </a:p>
        </p:txBody>
      </p:sp>
      <p:sp>
        <p:nvSpPr>
          <p:cNvPr id="8" name="Rectangle 2"/>
          <p:cNvSpPr>
            <a:spLocks noChangeArrowheads="1"/>
          </p:cNvSpPr>
          <p:nvPr/>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mn-lt"/>
              <a:ea typeface="ヒラギノ角ゴ Pro W3" pitchFamily="1" charset="-128"/>
              <a:cs typeface="+mn-cs"/>
            </a:endParaRPr>
          </a:p>
        </p:txBody>
      </p:sp>
      <p:sp>
        <p:nvSpPr>
          <p:cNvPr id="9" name="Isosceles Triangle 8"/>
          <p:cNvSpPr>
            <a:spLocks noChangeArrowheads="1"/>
          </p:cNvSpPr>
          <p:nvPr/>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mn-lt"/>
              <a:ea typeface="ヒラギノ角ゴ Pro W3" pitchFamily="1" charset="-128"/>
              <a:cs typeface="+mn-cs"/>
            </a:endParaRPr>
          </a:p>
        </p:txBody>
      </p:sp>
      <p:sp>
        <p:nvSpPr>
          <p:cNvPr id="10" name="Isosceles Triangle 9"/>
          <p:cNvSpPr>
            <a:spLocks noChangeArrowheads="1"/>
          </p:cNvSpPr>
          <p:nvPr/>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mn-lt"/>
              <a:ea typeface="ヒラギノ角ゴ Pro W3" pitchFamily="1" charset="-128"/>
              <a:cs typeface="+mn-cs"/>
            </a:endParaRPr>
          </a:p>
        </p:txBody>
      </p:sp>
      <p:grpSp>
        <p:nvGrpSpPr>
          <p:cNvPr id="11" name="Group 4"/>
          <p:cNvGrpSpPr>
            <a:grpSpLocks/>
          </p:cNvGrpSpPr>
          <p:nvPr/>
        </p:nvGrpSpPr>
        <p:grpSpPr bwMode="auto">
          <a:xfrm>
            <a:off x="8378825" y="222250"/>
            <a:ext cx="536575" cy="539750"/>
            <a:chOff x="1633" y="1249"/>
            <a:chExt cx="2614" cy="2614"/>
          </a:xfrm>
        </p:grpSpPr>
        <p:sp>
          <p:nvSpPr>
            <p:cNvPr id="12"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mn-lt"/>
                <a:cs typeface="+mn-cs"/>
              </a:endParaRPr>
            </a:p>
          </p:txBody>
        </p:sp>
        <p:sp>
          <p:nvSpPr>
            <p:cNvPr id="13"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mn-lt"/>
                <a:cs typeface="+mn-cs"/>
              </a:endParaRPr>
            </a:p>
          </p:txBody>
        </p:sp>
      </p:grpSp>
      <p:sp>
        <p:nvSpPr>
          <p:cNvPr id="14" name="Rectangle 13"/>
          <p:cNvSpPr/>
          <p:nvPr userDrawn="1"/>
        </p:nvSpPr>
        <p:spPr>
          <a:xfrm>
            <a:off x="381000" y="228600"/>
            <a:ext cx="7924800" cy="533400"/>
          </a:xfrm>
          <a:prstGeom prst="rect">
            <a:avLst/>
          </a:prstGeom>
          <a:solidFill>
            <a:srgbClr val="66A8D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title"/>
          </p:nvPr>
        </p:nvSpPr>
        <p:spPr>
          <a:xfrm>
            <a:off x="457200" y="838200"/>
            <a:ext cx="7696200" cy="758707"/>
          </a:xfrm>
          <a:prstGeom prst="rect">
            <a:avLst/>
          </a:prstGeom>
        </p:spPr>
        <p:txBody>
          <a:bodyPr/>
          <a:lstStyle>
            <a:lvl1pPr>
              <a:defRPr sz="3600" cap="none" baseline="0"/>
            </a:lvl1pPr>
          </a:lstStyle>
          <a:p>
            <a:r>
              <a:rPr lang="en-US" dirty="0" smtClean="0"/>
              <a:t>Click to edit Master title style</a:t>
            </a:r>
            <a:endParaRPr lang="en-US" dirty="0"/>
          </a:p>
        </p:txBody>
      </p:sp>
      <p:sp>
        <p:nvSpPr>
          <p:cNvPr id="18" name="Content Placeholder 2"/>
          <p:cNvSpPr>
            <a:spLocks noGrp="1"/>
          </p:cNvSpPr>
          <p:nvPr>
            <p:ph idx="1"/>
          </p:nvPr>
        </p:nvSpPr>
        <p:spPr>
          <a:xfrm>
            <a:off x="457200" y="1676400"/>
            <a:ext cx="8229600" cy="4572000"/>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9"/>
          <p:cNvSpPr>
            <a:spLocks noGrp="1"/>
          </p:cNvSpPr>
          <p:nvPr>
            <p:ph type="body" sz="quarter" idx="10"/>
          </p:nvPr>
        </p:nvSpPr>
        <p:spPr>
          <a:xfrm>
            <a:off x="381000" y="304800"/>
            <a:ext cx="7848600" cy="381000"/>
          </a:xfrm>
          <a:prstGeom prst="rect">
            <a:avLst/>
          </a:prstGeom>
        </p:spPr>
        <p:txBody>
          <a:bodyPr anchor="ctr">
            <a:normAutofit/>
          </a:bodyPr>
          <a:lstStyle>
            <a:lvl1pPr>
              <a:buNone/>
              <a:defRPr sz="1600">
                <a:solidFill>
                  <a:schemeClr val="bg1"/>
                </a:solidFill>
              </a:defRPr>
            </a:lvl1pPr>
          </a:lstStyle>
          <a:p>
            <a:pPr lvl="0"/>
            <a:r>
              <a:rPr lang="en-US" smtClean="0"/>
              <a:t>Click to edit Master text styles</a:t>
            </a:r>
          </a:p>
        </p:txBody>
      </p:sp>
      <p:sp>
        <p:nvSpPr>
          <p:cNvPr id="1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5" name="Date Placeholder 3"/>
          <p:cNvSpPr>
            <a:spLocks noGrp="1"/>
          </p:cNvSpPr>
          <p:nvPr>
            <p:ph type="dt" sz="half" idx="14"/>
          </p:nvPr>
        </p:nvSpPr>
        <p:spPr>
          <a:xfrm>
            <a:off x="457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200" b="1">
                <a:solidFill>
                  <a:srgbClr val="000000"/>
                </a:solidFill>
                <a:latin typeface="+mn-lt"/>
                <a:ea typeface="ＭＳ Ｐゴシック" pitchFamily="34" charset="-128"/>
                <a:cs typeface="+mn-cs"/>
              </a:defRPr>
            </a:lvl1pPr>
          </a:lstStyle>
          <a:p>
            <a:pPr>
              <a:defRPr/>
            </a:pPr>
            <a:fld id="{6358ABC8-744D-4C70-A6F6-7F1F1B7E56A0}" type="datetime1">
              <a:rPr lang="en-US"/>
              <a:pPr>
                <a:defRPr/>
              </a:pPr>
              <a:t>6/25/2018</a:t>
            </a:fld>
            <a:endParaRPr lang="en-US" dirty="0"/>
          </a:p>
        </p:txBody>
      </p:sp>
    </p:spTree>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9_Sub-Question">
    <p:spTree>
      <p:nvGrpSpPr>
        <p:cNvPr id="1" name=""/>
        <p:cNvGrpSpPr/>
        <p:nvPr/>
      </p:nvGrpSpPr>
      <p:grpSpPr>
        <a:xfrm>
          <a:off x="0" y="0"/>
          <a:ext cx="0" cy="0"/>
          <a:chOff x="0" y="0"/>
          <a:chExt cx="0" cy="0"/>
        </a:xfrm>
      </p:grpSpPr>
      <p:sp>
        <p:nvSpPr>
          <p:cNvPr id="6" name="TextBox 5"/>
          <p:cNvSpPr txBox="1"/>
          <p:nvPr/>
        </p:nvSpPr>
        <p:spPr>
          <a:xfrm>
            <a:off x="3733800" y="5638800"/>
            <a:ext cx="1752600" cy="338138"/>
          </a:xfrm>
          <a:prstGeom prst="rect">
            <a:avLst/>
          </a:prstGeom>
          <a:noFill/>
        </p:spPr>
        <p:txBody>
          <a:bodyPr>
            <a:spAutoFit/>
          </a:bodyPr>
          <a:lstStyle/>
          <a:p>
            <a:pPr algn="ctr">
              <a:defRPr/>
            </a:pPr>
            <a:fld id="{A39DBDFE-3591-4694-ABD6-8EB11D5055A4}" type="slidenum">
              <a:rPr lang="en-US" sz="1600">
                <a:solidFill>
                  <a:srgbClr val="FFFFFF"/>
                </a:solidFill>
                <a:latin typeface="Univers LT Std 55" pitchFamily="34" charset="0"/>
              </a:rPr>
              <a:pPr algn="ctr">
                <a:defRPr/>
              </a:pPr>
              <a:t>‹#›</a:t>
            </a:fld>
            <a:endParaRPr lang="en-US" sz="1600" dirty="0">
              <a:solidFill>
                <a:srgbClr val="FFFFFF"/>
              </a:solidFill>
              <a:latin typeface="Univers LT Std 55" pitchFamily="34" charset="0"/>
            </a:endParaRPr>
          </a:p>
        </p:txBody>
      </p:sp>
      <p:sp>
        <p:nvSpPr>
          <p:cNvPr id="7" name="Rectangle 1"/>
          <p:cNvSpPr>
            <a:spLocks noChangeArrowheads="1"/>
          </p:cNvSpPr>
          <p:nvPr/>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8" name="Rectangle 2"/>
          <p:cNvSpPr>
            <a:spLocks noChangeArrowheads="1"/>
          </p:cNvSpPr>
          <p:nvPr/>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9" name="Isosceles Triangle 8"/>
          <p:cNvSpPr>
            <a:spLocks noChangeArrowheads="1"/>
          </p:cNvSpPr>
          <p:nvPr/>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Isosceles Triangle 9"/>
          <p:cNvSpPr>
            <a:spLocks noChangeArrowheads="1"/>
          </p:cNvSpPr>
          <p:nvPr/>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grpSp>
        <p:nvGrpSpPr>
          <p:cNvPr id="11" name="Group 4"/>
          <p:cNvGrpSpPr>
            <a:grpSpLocks/>
          </p:cNvGrpSpPr>
          <p:nvPr/>
        </p:nvGrpSpPr>
        <p:grpSpPr bwMode="auto">
          <a:xfrm>
            <a:off x="8378825" y="222250"/>
            <a:ext cx="536575" cy="539750"/>
            <a:chOff x="1633" y="1249"/>
            <a:chExt cx="2614" cy="2614"/>
          </a:xfrm>
        </p:grpSpPr>
        <p:sp>
          <p:nvSpPr>
            <p:cNvPr id="12"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3"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14" name="Rectangle 13"/>
          <p:cNvSpPr/>
          <p:nvPr userDrawn="1"/>
        </p:nvSpPr>
        <p:spPr>
          <a:xfrm>
            <a:off x="381000" y="228600"/>
            <a:ext cx="7924800" cy="533400"/>
          </a:xfrm>
          <a:prstGeom prst="rect">
            <a:avLst/>
          </a:prstGeom>
          <a:solidFill>
            <a:srgbClr val="66A8D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title"/>
          </p:nvPr>
        </p:nvSpPr>
        <p:spPr>
          <a:xfrm>
            <a:off x="457200" y="838200"/>
            <a:ext cx="7696200" cy="758707"/>
          </a:xfrm>
          <a:prstGeom prst="rect">
            <a:avLst/>
          </a:prstGeom>
        </p:spPr>
        <p:txBody>
          <a:bodyPr/>
          <a:lstStyle>
            <a:lvl1pPr>
              <a:defRPr sz="3600" cap="none" baseline="0"/>
            </a:lvl1pPr>
          </a:lstStyle>
          <a:p>
            <a:r>
              <a:rPr lang="en-US" dirty="0" smtClean="0"/>
              <a:t>Click to edit Master title style</a:t>
            </a:r>
            <a:endParaRPr lang="en-US" dirty="0"/>
          </a:p>
        </p:txBody>
      </p:sp>
      <p:sp>
        <p:nvSpPr>
          <p:cNvPr id="18" name="Content Placeholder 2"/>
          <p:cNvSpPr>
            <a:spLocks noGrp="1"/>
          </p:cNvSpPr>
          <p:nvPr>
            <p:ph idx="1"/>
          </p:nvPr>
        </p:nvSpPr>
        <p:spPr>
          <a:xfrm>
            <a:off x="457200" y="1676400"/>
            <a:ext cx="8229600" cy="4572000"/>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9"/>
          <p:cNvSpPr>
            <a:spLocks noGrp="1"/>
          </p:cNvSpPr>
          <p:nvPr>
            <p:ph type="body" sz="quarter" idx="10"/>
          </p:nvPr>
        </p:nvSpPr>
        <p:spPr>
          <a:xfrm>
            <a:off x="381000" y="304800"/>
            <a:ext cx="7848600" cy="381000"/>
          </a:xfrm>
          <a:prstGeom prst="rect">
            <a:avLst/>
          </a:prstGeom>
        </p:spPr>
        <p:txBody>
          <a:bodyPr anchor="ctr">
            <a:normAutofit/>
          </a:bodyPr>
          <a:lstStyle>
            <a:lvl1pPr>
              <a:buNone/>
              <a:defRPr sz="1600">
                <a:solidFill>
                  <a:schemeClr val="bg1"/>
                </a:solidFill>
              </a:defRPr>
            </a:lvl1pPr>
          </a:lstStyle>
          <a:p>
            <a:pPr lvl="0"/>
            <a:r>
              <a:rPr lang="en-US" smtClean="0"/>
              <a:t>Click to edit Master text styles</a:t>
            </a:r>
          </a:p>
        </p:txBody>
      </p:sp>
      <p:sp>
        <p:nvSpPr>
          <p:cNvPr id="1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5" name="Date Placeholder 3"/>
          <p:cNvSpPr>
            <a:spLocks noGrp="1"/>
          </p:cNvSpPr>
          <p:nvPr>
            <p:ph type="dt" sz="half" idx="14"/>
          </p:nvPr>
        </p:nvSpPr>
        <p:spPr>
          <a:xfrm>
            <a:off x="457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200" b="1">
                <a:solidFill>
                  <a:srgbClr val="000000"/>
                </a:solidFill>
                <a:latin typeface="+mn-lt"/>
                <a:ea typeface="ＭＳ Ｐゴシック" pitchFamily="34" charset="-128"/>
                <a:cs typeface="+mn-cs"/>
              </a:defRPr>
            </a:lvl1pPr>
          </a:lstStyle>
          <a:p>
            <a:pPr>
              <a:defRPr/>
            </a:pPr>
            <a:fld id="{6358ABC8-744D-4C70-A6F6-7F1F1B7E56A0}" type="datetime1">
              <a:rPr lang="en-US"/>
              <a:pPr>
                <a:defRPr/>
              </a:pPr>
              <a:t>6/25/2018</a:t>
            </a:fld>
            <a:endParaRPr lang="en-US" dirty="0"/>
          </a:p>
        </p:txBody>
      </p:sp>
    </p:spTree>
    <p:extLst>
      <p:ext uri="{BB962C8B-B14F-4D97-AF65-F5344CB8AC3E}">
        <p14:creationId xmlns:p14="http://schemas.microsoft.com/office/powerpoint/2010/main" xmlns="" val="448965375"/>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9_Summary">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11" name="Rectangle 10"/>
          <p:cNvSpPr/>
          <p:nvPr userDrawn="1"/>
        </p:nvSpPr>
        <p:spPr>
          <a:xfrm>
            <a:off x="457200" y="4572000"/>
            <a:ext cx="8382000" cy="1600200"/>
          </a:xfrm>
          <a:prstGeom prst="rect">
            <a:avLst/>
          </a:prstGeom>
          <a:solidFill>
            <a:srgbClr val="66A1D0"/>
          </a:solidFill>
          <a:scene3d>
            <a:camera prst="orthographicFront"/>
            <a:lightRig rig="threePt" dir="t"/>
          </a:scene3d>
          <a:sp3d>
            <a:bevelT w="114300" prst="artDeco"/>
          </a:sp3d>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solidFill>
                <a:prstClr val="white"/>
              </a:solidFill>
            </a:endParaRPr>
          </a:p>
        </p:txBody>
      </p:sp>
      <p:sp>
        <p:nvSpPr>
          <p:cNvPr id="9" name="Title 1"/>
          <p:cNvSpPr>
            <a:spLocks noGrp="1"/>
          </p:cNvSpPr>
          <p:nvPr>
            <p:ph type="title"/>
          </p:nvPr>
        </p:nvSpPr>
        <p:spPr>
          <a:xfrm>
            <a:off x="457200" y="381000"/>
            <a:ext cx="7696200" cy="884238"/>
          </a:xfrm>
          <a:prstGeom prst="rect">
            <a:avLst/>
          </a:prstGeom>
        </p:spPr>
        <p:txBody>
          <a:bodyPr/>
          <a:lstStyle>
            <a:lvl1pPr>
              <a:defRPr sz="3200" baseline="0"/>
            </a:lvl1pPr>
          </a:lstStyle>
          <a:p>
            <a:r>
              <a:rPr lang="en-US" smtClean="0"/>
              <a:t>Click to edit Master title style</a:t>
            </a:r>
            <a:endParaRPr lang="en-US" dirty="0"/>
          </a:p>
        </p:txBody>
      </p:sp>
      <p:sp>
        <p:nvSpPr>
          <p:cNvPr id="10" name="Content Placeholder 2"/>
          <p:cNvSpPr>
            <a:spLocks noGrp="1"/>
          </p:cNvSpPr>
          <p:nvPr>
            <p:ph idx="1"/>
          </p:nvPr>
        </p:nvSpPr>
        <p:spPr>
          <a:xfrm>
            <a:off x="457200" y="1371599"/>
            <a:ext cx="8229600" cy="2971801"/>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6" name="Content Placeholder 2"/>
          <p:cNvSpPr>
            <a:spLocks noGrp="1"/>
          </p:cNvSpPr>
          <p:nvPr>
            <p:ph idx="13"/>
          </p:nvPr>
        </p:nvSpPr>
        <p:spPr>
          <a:xfrm>
            <a:off x="533400" y="4648200"/>
            <a:ext cx="8229600" cy="1447800"/>
          </a:xfrm>
          <a:prstGeom prst="rect">
            <a:avLst/>
          </a:prstGeom>
        </p:spPr>
        <p:txBody>
          <a:bodyPr anchor="ctr"/>
          <a:lstStyle>
            <a:lvl1pPr algn="ctr">
              <a:buFont typeface="Wingdings" pitchFamily="2" charset="2"/>
              <a:buNone/>
              <a:defRPr i="1"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5"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2"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3"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4"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365513CA-811C-4982-B56E-DB50734CE655}" type="slidenum">
              <a:rPr lang="en-US"/>
              <a:pPr>
                <a:defRPr/>
              </a:pPr>
              <a:t>‹#›</a:t>
            </a:fld>
            <a:endParaRPr lang="en-US" dirty="0"/>
          </a:p>
        </p:txBody>
      </p:sp>
    </p:spTree>
    <p:extLst>
      <p:ext uri="{BB962C8B-B14F-4D97-AF65-F5344CB8AC3E}">
        <p14:creationId xmlns:p14="http://schemas.microsoft.com/office/powerpoint/2010/main" xmlns="" val="2422593083"/>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Rectangle 8"/>
          <p:cNvSpPr/>
          <p:nvPr userDrawn="1"/>
        </p:nvSpPr>
        <p:spPr>
          <a:xfrm>
            <a:off x="457200" y="4572000"/>
            <a:ext cx="8382000" cy="1600200"/>
          </a:xfrm>
          <a:prstGeom prst="rect">
            <a:avLst/>
          </a:prstGeom>
          <a:solidFill>
            <a:srgbClr val="66A1D0"/>
          </a:solidFill>
          <a:scene3d>
            <a:camera prst="orthographicFront"/>
            <a:lightRig rig="threePt" dir="t"/>
          </a:scene3d>
          <a:sp3d>
            <a:bevelT w="114300" prst="artDeco"/>
          </a:sp3d>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solidFill>
                <a:prstClr val="white"/>
              </a:solidFill>
            </a:endParaRPr>
          </a:p>
        </p:txBody>
      </p:sp>
      <p:sp>
        <p:nvSpPr>
          <p:cNvPr id="10" name="Title 1"/>
          <p:cNvSpPr>
            <a:spLocks noGrp="1"/>
          </p:cNvSpPr>
          <p:nvPr>
            <p:ph type="title"/>
          </p:nvPr>
        </p:nvSpPr>
        <p:spPr>
          <a:xfrm>
            <a:off x="457200" y="381000"/>
            <a:ext cx="7696200" cy="884238"/>
          </a:xfrm>
          <a:prstGeom prst="rect">
            <a:avLst/>
          </a:prstGeom>
        </p:spPr>
        <p:txBody>
          <a:bodyPr/>
          <a:lstStyle>
            <a:lvl1pPr>
              <a:defRPr sz="3600" baseline="0"/>
            </a:lvl1pPr>
          </a:lstStyle>
          <a:p>
            <a:r>
              <a:rPr lang="en-US" smtClean="0"/>
              <a:t>Click to edit Master title style</a:t>
            </a:r>
            <a:endParaRPr lang="en-US" dirty="0"/>
          </a:p>
        </p:txBody>
      </p:sp>
      <p:sp>
        <p:nvSpPr>
          <p:cNvPr id="11" name="Content Placeholder 2"/>
          <p:cNvSpPr>
            <a:spLocks noGrp="1"/>
          </p:cNvSpPr>
          <p:nvPr>
            <p:ph idx="1"/>
          </p:nvPr>
        </p:nvSpPr>
        <p:spPr>
          <a:xfrm>
            <a:off x="457200" y="1371599"/>
            <a:ext cx="8229600" cy="2590801"/>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20" name="Content Placeholder 2"/>
          <p:cNvSpPr>
            <a:spLocks noGrp="1"/>
          </p:cNvSpPr>
          <p:nvPr>
            <p:ph idx="13"/>
          </p:nvPr>
        </p:nvSpPr>
        <p:spPr>
          <a:xfrm>
            <a:off x="533400" y="4572000"/>
            <a:ext cx="8229600" cy="1524000"/>
          </a:xfrm>
          <a:prstGeom prst="rect">
            <a:avLst/>
          </a:prstGeom>
        </p:spPr>
        <p:txBody>
          <a:bodyPr anchor="ctr"/>
          <a:lstStyle>
            <a:lvl1pPr algn="ctr">
              <a:buFont typeface="Wingdings" pitchFamily="2" charset="2"/>
              <a:buNone/>
              <a:defRPr i="1"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3"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2"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4"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5"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91C2E970-AA07-4A46-8FD4-9EAC02746974}" type="slidenum">
              <a:rPr lang="en-US"/>
              <a:pPr>
                <a:defRPr/>
              </a:pPr>
              <a:t>‹#›</a:t>
            </a:fld>
            <a:endParaRPr lang="en-US" dirty="0"/>
          </a:p>
        </p:txBody>
      </p:sp>
    </p:spTree>
    <p:extLst>
      <p:ext uri="{BB962C8B-B14F-4D97-AF65-F5344CB8AC3E}">
        <p14:creationId xmlns:p14="http://schemas.microsoft.com/office/powerpoint/2010/main" xmlns="" val="3653260106"/>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9_Presenter Bio">
    <p:spTree>
      <p:nvGrpSpPr>
        <p:cNvPr id="1" name=""/>
        <p:cNvGrpSpPr/>
        <p:nvPr/>
      </p:nvGrpSpPr>
      <p:grpSpPr>
        <a:xfrm>
          <a:off x="0" y="0"/>
          <a:ext cx="0" cy="0"/>
          <a:chOff x="0" y="0"/>
          <a:chExt cx="0" cy="0"/>
        </a:xfrm>
      </p:grpSpPr>
      <p:sp>
        <p:nvSpPr>
          <p:cNvPr id="8" name="Slide Number Placeholder 3"/>
          <p:cNvSpPr txBox="1">
            <a:spLocks/>
          </p:cNvSpPr>
          <p:nvPr userDrawn="1"/>
        </p:nvSpPr>
        <p:spPr>
          <a:xfrm>
            <a:off x="6858000" y="6610350"/>
            <a:ext cx="2133600" cy="476250"/>
          </a:xfrm>
          <a:prstGeom prst="rect">
            <a:avLst/>
          </a:prstGeom>
          <a:noFill/>
          <a:ln/>
          <a:extLst/>
        </p:spPr>
        <p:txBody>
          <a:bodyPr/>
          <a:lstStyle/>
          <a:p>
            <a:pPr algn="ctr" eaLnBrk="0" hangingPunct="0">
              <a:defRPr/>
            </a:pPr>
            <a:r>
              <a:rPr lang="en-US" sz="800" dirty="0">
                <a:solidFill>
                  <a:srgbClr val="000000"/>
                </a:solidFill>
                <a:latin typeface="Rockwell"/>
                <a:ea typeface="ＭＳ Ｐゴシック" pitchFamily="34" charset="-128"/>
              </a:rPr>
              <a:t>PAGE </a:t>
            </a:r>
            <a:fld id="{ECFEF241-5736-451E-8853-4077E3E56742}" type="slidenum">
              <a:rPr lang="en-US" sz="800">
                <a:solidFill>
                  <a:srgbClr val="000000"/>
                </a:solidFill>
                <a:latin typeface="Rockwell"/>
                <a:ea typeface="ＭＳ Ｐゴシック" pitchFamily="34" charset="-128"/>
              </a:rPr>
              <a:pPr algn="ctr" eaLnBrk="0" hangingPunct="0">
                <a:defRPr/>
              </a:pPr>
              <a:t>‹#›</a:t>
            </a:fld>
            <a:endParaRPr lang="en-US" sz="800" dirty="0">
              <a:solidFill>
                <a:srgbClr val="000000"/>
              </a:solidFill>
              <a:latin typeface="Rockwell"/>
              <a:ea typeface="ＭＳ Ｐゴシック" pitchFamily="34" charset="-128"/>
            </a:endParaRPr>
          </a:p>
        </p:txBody>
      </p:sp>
      <p:sp>
        <p:nvSpPr>
          <p:cNvPr id="9" name="Rectangle 1"/>
          <p:cNvSpPr>
            <a:spLocks noChangeArrowheads="1"/>
          </p:cNvSpPr>
          <p:nvPr userDrawn="1"/>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Rectangle 2"/>
          <p:cNvSpPr>
            <a:spLocks noChangeArrowheads="1"/>
          </p:cNvSpPr>
          <p:nvPr userDrawn="1"/>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1" name="Rectangle 3"/>
          <p:cNvSpPr>
            <a:spLocks noChangeArrowheads="1"/>
          </p:cNvSpPr>
          <p:nvPr userDrawn="1"/>
        </p:nvSpPr>
        <p:spPr bwMode="auto">
          <a:xfrm>
            <a:off x="536575" y="5661025"/>
            <a:ext cx="2351088" cy="681038"/>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2" name="Rectangle 4"/>
          <p:cNvSpPr>
            <a:spLocks noChangeArrowheads="1"/>
          </p:cNvSpPr>
          <p:nvPr userDrawn="1"/>
        </p:nvSpPr>
        <p:spPr bwMode="auto">
          <a:xfrm>
            <a:off x="769938" y="1030288"/>
            <a:ext cx="666750" cy="21748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3" name="Isosceles Triangle 5"/>
          <p:cNvSpPr>
            <a:spLocks noChangeArrowheads="1"/>
          </p:cNvSpPr>
          <p:nvPr userDrawn="1"/>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4" name="Isosceles Triangle 6"/>
          <p:cNvSpPr>
            <a:spLocks noChangeArrowheads="1"/>
          </p:cNvSpPr>
          <p:nvPr userDrawn="1"/>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5" name="Rectangle 14"/>
          <p:cNvSpPr>
            <a:spLocks noChangeArrowheads="1"/>
          </p:cNvSpPr>
          <p:nvPr userDrawn="1"/>
        </p:nvSpPr>
        <p:spPr bwMode="auto">
          <a:xfrm>
            <a:off x="420688" y="1481138"/>
            <a:ext cx="1657350" cy="461962"/>
          </a:xfrm>
          <a:prstGeom prst="rect">
            <a:avLst/>
          </a:prstGeom>
          <a:solidFill>
            <a:srgbClr val="0063BE"/>
          </a:solidFill>
          <a:ln>
            <a:noFill/>
          </a:ln>
          <a:extLst/>
        </p:spPr>
        <p:txBody>
          <a:bodyPr>
            <a:spAutoFit/>
          </a:bodyPr>
          <a:lstStyle/>
          <a:p>
            <a:pPr>
              <a:defRPr/>
            </a:pPr>
            <a:r>
              <a:rPr lang="en-US" sz="2400" b="1" dirty="0">
                <a:solidFill>
                  <a:prstClr val="white"/>
                </a:solidFill>
                <a:latin typeface="Rockwell"/>
                <a:ea typeface="ヒラギノ角ゴ Pro W3" pitchFamily="1" charset="-128"/>
              </a:rPr>
              <a:t> </a:t>
            </a:r>
          </a:p>
        </p:txBody>
      </p:sp>
      <p:sp>
        <p:nvSpPr>
          <p:cNvPr id="16" name="Rectangle 15"/>
          <p:cNvSpPr>
            <a:spLocks noChangeArrowheads="1"/>
          </p:cNvSpPr>
          <p:nvPr userDrawn="1"/>
        </p:nvSpPr>
        <p:spPr bwMode="auto">
          <a:xfrm>
            <a:off x="2482850" y="1481138"/>
            <a:ext cx="6064250" cy="460375"/>
          </a:xfrm>
          <a:prstGeom prst="rect">
            <a:avLst/>
          </a:prstGeom>
          <a:solidFill>
            <a:srgbClr val="4D92C8"/>
          </a:solidFill>
          <a:ln>
            <a:noFill/>
          </a:ln>
          <a:extLst/>
        </p:spPr>
        <p:txBody>
          <a:bodyPr>
            <a:spAutoFit/>
          </a:bodyPr>
          <a:lstStyle/>
          <a:p>
            <a:pPr>
              <a:defRPr/>
            </a:pPr>
            <a:r>
              <a:rPr lang="en-US" b="1" dirty="0">
                <a:solidFill>
                  <a:prstClr val="white"/>
                </a:solidFill>
                <a:latin typeface="Rockwell"/>
                <a:ea typeface="ヒラギノ角ゴ Pro W3" pitchFamily="1" charset="-128"/>
              </a:rPr>
              <a:t>EDUCATION</a:t>
            </a:r>
          </a:p>
        </p:txBody>
      </p:sp>
      <p:sp>
        <p:nvSpPr>
          <p:cNvPr id="17" name="Rectangle 16"/>
          <p:cNvSpPr/>
          <p:nvPr userDrawn="1"/>
        </p:nvSpPr>
        <p:spPr bwMode="auto">
          <a:xfrm>
            <a:off x="2482850" y="1941513"/>
            <a:ext cx="6064250" cy="1631950"/>
          </a:xfrm>
          <a:prstGeom prst="rect">
            <a:avLst/>
          </a:prstGeom>
          <a:solidFill>
            <a:srgbClr val="EAEAEA"/>
          </a:solidFill>
          <a:ln w="9525" cap="flat" cmpd="sng" algn="ctr">
            <a:noFill/>
            <a:prstDash val="solid"/>
            <a:round/>
            <a:headEnd type="none" w="med" len="med"/>
            <a:tailEnd type="none" w="med" len="med"/>
          </a:ln>
          <a:effectLst/>
        </p:spPr>
        <p:txBody>
          <a:bodyPr>
            <a:spAutoFit/>
          </a:bodyPr>
          <a:lstStyle/>
          <a:p>
            <a:pPr>
              <a:defRPr/>
            </a:pPr>
            <a:endParaRPr lang="en-US" sz="2000" dirty="0">
              <a:solidFill>
                <a:srgbClr val="000000"/>
              </a:solidFill>
              <a:latin typeface="Rockwell"/>
            </a:endParaRPr>
          </a:p>
          <a:p>
            <a:pPr>
              <a:defRPr/>
            </a:pPr>
            <a:endParaRPr lang="en-US" sz="2000" dirty="0">
              <a:solidFill>
                <a:srgbClr val="000000"/>
              </a:solidFill>
              <a:latin typeface="Rockwell"/>
            </a:endParaRPr>
          </a:p>
          <a:p>
            <a:pPr>
              <a:defRPr/>
            </a:pPr>
            <a:endParaRPr lang="en-US" sz="2000" dirty="0">
              <a:solidFill>
                <a:srgbClr val="000000"/>
              </a:solidFill>
              <a:latin typeface="Rockwell"/>
            </a:endParaRPr>
          </a:p>
          <a:p>
            <a:pPr>
              <a:defRPr/>
            </a:pPr>
            <a:endParaRPr lang="en-US" sz="2000" dirty="0">
              <a:solidFill>
                <a:srgbClr val="000000"/>
              </a:solidFill>
              <a:latin typeface="Rockwell"/>
            </a:endParaRPr>
          </a:p>
          <a:p>
            <a:pPr>
              <a:defRPr/>
            </a:pPr>
            <a:endParaRPr lang="en-US" sz="2000" dirty="0">
              <a:solidFill>
                <a:srgbClr val="000000"/>
              </a:solidFill>
              <a:latin typeface="Rockwell"/>
            </a:endParaRPr>
          </a:p>
        </p:txBody>
      </p:sp>
      <p:sp>
        <p:nvSpPr>
          <p:cNvPr id="18" name="Rectangle 15"/>
          <p:cNvSpPr>
            <a:spLocks noChangeArrowheads="1"/>
          </p:cNvSpPr>
          <p:nvPr userDrawn="1"/>
        </p:nvSpPr>
        <p:spPr bwMode="auto">
          <a:xfrm>
            <a:off x="2490788" y="3700463"/>
            <a:ext cx="6064250" cy="461962"/>
          </a:xfrm>
          <a:prstGeom prst="rect">
            <a:avLst/>
          </a:prstGeom>
          <a:solidFill>
            <a:srgbClr val="4D92C8"/>
          </a:solidFill>
          <a:ln>
            <a:noFill/>
          </a:ln>
          <a:extLst/>
        </p:spPr>
        <p:txBody>
          <a:bodyPr>
            <a:spAutoFit/>
          </a:bodyPr>
          <a:lstStyle/>
          <a:p>
            <a:pPr>
              <a:defRPr/>
            </a:pPr>
            <a:r>
              <a:rPr lang="en-US" b="1" dirty="0">
                <a:solidFill>
                  <a:prstClr val="white"/>
                </a:solidFill>
                <a:latin typeface="Rockwell"/>
                <a:ea typeface="ヒラギノ角ゴ Pro W3" pitchFamily="1" charset="-128"/>
              </a:rPr>
              <a:t>RELEVANT PROJECT EXPERIENCE</a:t>
            </a:r>
          </a:p>
        </p:txBody>
      </p:sp>
      <p:sp>
        <p:nvSpPr>
          <p:cNvPr id="19" name="Rectangle 16"/>
          <p:cNvSpPr>
            <a:spLocks noChangeArrowheads="1"/>
          </p:cNvSpPr>
          <p:nvPr userDrawn="1"/>
        </p:nvSpPr>
        <p:spPr bwMode="auto">
          <a:xfrm>
            <a:off x="2490788" y="4167188"/>
            <a:ext cx="6064250" cy="2032000"/>
          </a:xfrm>
          <a:prstGeom prst="rect">
            <a:avLst/>
          </a:prstGeom>
          <a:solidFill>
            <a:srgbClr val="EAEAEA"/>
          </a:solidFill>
          <a:ln>
            <a:noFill/>
          </a:ln>
        </p:spPr>
        <p:txBody>
          <a:bodyPr>
            <a:spAutoFit/>
          </a:bodyPr>
          <a:lstStyle/>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r>
              <a:rPr lang="en-US" b="1" dirty="0">
                <a:solidFill>
                  <a:srgbClr val="000000"/>
                </a:solidFill>
                <a:latin typeface="Rockwell"/>
              </a:rPr>
              <a:t>  </a:t>
            </a:r>
          </a:p>
        </p:txBody>
      </p:sp>
      <p:grpSp>
        <p:nvGrpSpPr>
          <p:cNvPr id="20" name="Group 4"/>
          <p:cNvGrpSpPr>
            <a:grpSpLocks/>
          </p:cNvGrpSpPr>
          <p:nvPr userDrawn="1"/>
        </p:nvGrpSpPr>
        <p:grpSpPr bwMode="auto">
          <a:xfrm>
            <a:off x="8378825" y="222250"/>
            <a:ext cx="536575" cy="539750"/>
            <a:chOff x="1633" y="1249"/>
            <a:chExt cx="2614" cy="2614"/>
          </a:xfrm>
        </p:grpSpPr>
        <p:sp>
          <p:nvSpPr>
            <p:cNvPr id="21"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23"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Rectangle 2"/>
          <p:cNvSpPr>
            <a:spLocks noGrp="1" noChangeArrowheads="1"/>
          </p:cNvSpPr>
          <p:nvPr>
            <p:ph type="title"/>
          </p:nvPr>
        </p:nvSpPr>
        <p:spPr>
          <a:xfrm>
            <a:off x="271463" y="114300"/>
            <a:ext cx="7239000" cy="571500"/>
          </a:xfrm>
          <a:prstGeom prst="rect">
            <a:avLst/>
          </a:prstGeom>
          <a:noFill/>
        </p:spPr>
        <p:txBody>
          <a:bodyPr/>
          <a:lstStyle>
            <a:lvl1pPr>
              <a:defRPr cap="all" baseline="0"/>
            </a:lvl1pPr>
          </a:lstStyle>
          <a:p>
            <a:r>
              <a:rPr lang="en-US" smtClean="0"/>
              <a:t>Click to edit Master title style</a:t>
            </a:r>
            <a:endParaRPr lang="en-US" dirty="0" smtClean="0"/>
          </a:p>
        </p:txBody>
      </p:sp>
      <p:sp>
        <p:nvSpPr>
          <p:cNvPr id="22" name="Content Placeholder 21"/>
          <p:cNvSpPr>
            <a:spLocks noGrp="1"/>
          </p:cNvSpPr>
          <p:nvPr>
            <p:ph sz="quarter" idx="13"/>
          </p:nvPr>
        </p:nvSpPr>
        <p:spPr>
          <a:xfrm>
            <a:off x="446567" y="2046767"/>
            <a:ext cx="1600200" cy="1524000"/>
          </a:xfrm>
          <a:prstGeom prst="rect">
            <a:avLst/>
          </a:prstGeom>
        </p:spPr>
        <p:txBody>
          <a:bodyPr/>
          <a:lstStyle>
            <a:lvl1pPr>
              <a:defRPr baseline="0"/>
            </a:lvl1pPr>
          </a:lstStyle>
          <a:p>
            <a:pPr lvl="0"/>
            <a:r>
              <a:rPr lang="en-US" smtClean="0"/>
              <a:t>Click to edit Master text styles</a:t>
            </a:r>
          </a:p>
        </p:txBody>
      </p:sp>
      <p:sp>
        <p:nvSpPr>
          <p:cNvPr id="26" name="Text Placeholder 25"/>
          <p:cNvSpPr>
            <a:spLocks noGrp="1"/>
          </p:cNvSpPr>
          <p:nvPr>
            <p:ph type="body" sz="quarter" idx="14"/>
          </p:nvPr>
        </p:nvSpPr>
        <p:spPr>
          <a:xfrm>
            <a:off x="381000" y="1502734"/>
            <a:ext cx="1676400" cy="457200"/>
          </a:xfrm>
          <a:prstGeom prst="rect">
            <a:avLst/>
          </a:prstGeom>
        </p:spPr>
        <p:txBody>
          <a:bodyPr>
            <a:normAutofit/>
          </a:bodyPr>
          <a:lstStyle>
            <a:lvl1pPr algn="ctr">
              <a:buNone/>
              <a:defRPr sz="1800" cap="all" baseline="0">
                <a:solidFill>
                  <a:schemeClr val="bg1"/>
                </a:solidFill>
                <a:latin typeface="Arial" pitchFamily="34" charset="0"/>
                <a:cs typeface="Arial" pitchFamily="34" charset="0"/>
              </a:defRPr>
            </a:lvl1pPr>
          </a:lstStyle>
          <a:p>
            <a:pPr lvl="0"/>
            <a:r>
              <a:rPr lang="en-US" smtClean="0"/>
              <a:t>Click to edit Master text styles</a:t>
            </a:r>
          </a:p>
        </p:txBody>
      </p:sp>
      <p:sp>
        <p:nvSpPr>
          <p:cNvPr id="28" name="Text Placeholder 27"/>
          <p:cNvSpPr>
            <a:spLocks noGrp="1"/>
          </p:cNvSpPr>
          <p:nvPr>
            <p:ph type="body" sz="quarter" idx="15"/>
          </p:nvPr>
        </p:nvSpPr>
        <p:spPr>
          <a:xfrm>
            <a:off x="2514600" y="1981200"/>
            <a:ext cx="6019800" cy="1600200"/>
          </a:xfrm>
          <a:prstGeom prst="rect">
            <a:avLst/>
          </a:prstGeom>
        </p:spPr>
        <p:txBody>
          <a:bodyPr>
            <a:normAutofit/>
          </a:bodyPr>
          <a:lstStyle>
            <a:lvl1pPr>
              <a:defRPr sz="1800">
                <a:latin typeface="Arial" pitchFamily="34" charset="0"/>
                <a:cs typeface="Arial" pitchFamily="34" charset="0"/>
              </a:defRPr>
            </a:lvl1pPr>
          </a:lstStyle>
          <a:p>
            <a:pPr lvl="0"/>
            <a:endParaRPr lang="en-US" dirty="0"/>
          </a:p>
        </p:txBody>
      </p:sp>
      <p:sp>
        <p:nvSpPr>
          <p:cNvPr id="29" name="Text Placeholder 27"/>
          <p:cNvSpPr>
            <a:spLocks noGrp="1"/>
          </p:cNvSpPr>
          <p:nvPr>
            <p:ph type="body" sz="quarter" idx="16"/>
          </p:nvPr>
        </p:nvSpPr>
        <p:spPr>
          <a:xfrm>
            <a:off x="2514600" y="4191000"/>
            <a:ext cx="6019800" cy="1981200"/>
          </a:xfrm>
          <a:prstGeom prst="rect">
            <a:avLst/>
          </a:prstGeom>
        </p:spPr>
        <p:txBody>
          <a:bodyPr>
            <a:normAutofit/>
          </a:bodyPr>
          <a:lstStyle>
            <a:lvl1pPr>
              <a:defRPr sz="1800">
                <a:latin typeface="Arial" pitchFamily="34" charset="0"/>
                <a:cs typeface="Arial" pitchFamily="34" charset="0"/>
              </a:defRPr>
            </a:lvl1pPr>
          </a:lstStyle>
          <a:p>
            <a:pPr lvl="0"/>
            <a:endParaRPr lang="en-US" dirty="0"/>
          </a:p>
        </p:txBody>
      </p:sp>
      <p:sp>
        <p:nvSpPr>
          <p:cNvPr id="33" name="Text Placeholder 32"/>
          <p:cNvSpPr>
            <a:spLocks noGrp="1"/>
          </p:cNvSpPr>
          <p:nvPr>
            <p:ph type="body" sz="quarter" idx="17"/>
          </p:nvPr>
        </p:nvSpPr>
        <p:spPr>
          <a:xfrm>
            <a:off x="272901" y="685800"/>
            <a:ext cx="7239000" cy="533400"/>
          </a:xfrm>
          <a:prstGeom prst="rect">
            <a:avLst/>
          </a:prstGeom>
        </p:spPr>
        <p:txBody>
          <a:bodyPr>
            <a:noAutofit/>
          </a:bodyPr>
          <a:lstStyle>
            <a:lvl1pPr algn="l" defTabSz="914400" rtl="0" eaLnBrk="0" fontAlgn="base" latinLnBrk="0" hangingPunct="0">
              <a:spcBef>
                <a:spcPct val="0"/>
              </a:spcBef>
              <a:spcAft>
                <a:spcPct val="0"/>
              </a:spcAft>
              <a:buNone/>
              <a:defRPr lang="en-US" sz="3200" b="1" kern="1200" cap="all" baseline="0" dirty="0" smtClean="0">
                <a:solidFill>
                  <a:schemeClr val="tx2">
                    <a:lumMod val="40000"/>
                    <a:lumOff val="60000"/>
                  </a:schemeClr>
                </a:solidFill>
                <a:latin typeface="Univers 67 Condensed" pitchFamily="50" charset="0"/>
                <a:ea typeface="ＭＳ Ｐゴシック" charset="-128"/>
                <a:cs typeface="+mj-cs"/>
              </a:defRPr>
            </a:lvl1pPr>
          </a:lstStyle>
          <a:p>
            <a:pPr lvl="0"/>
            <a:r>
              <a:rPr lang="en-US" smtClean="0"/>
              <a:t>Click to edit Master text styles</a:t>
            </a:r>
          </a:p>
        </p:txBody>
      </p:sp>
      <p:sp>
        <p:nvSpPr>
          <p:cNvPr id="24" name="Date Placeholder 2"/>
          <p:cNvSpPr>
            <a:spLocks noGrp="1"/>
          </p:cNvSpPr>
          <p:nvPr>
            <p:ph type="dt" sz="half" idx="18"/>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25" name="Footer Placeholder 3"/>
          <p:cNvSpPr>
            <a:spLocks noGrp="1"/>
          </p:cNvSpPr>
          <p:nvPr>
            <p:ph type="ftr" sz="quarter" idx="19"/>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27" name="Slide Number Placeholder 4"/>
          <p:cNvSpPr>
            <a:spLocks noGrp="1"/>
          </p:cNvSpPr>
          <p:nvPr>
            <p:ph type="sldNum" sz="quarter" idx="20"/>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FBE5CC8D-BE08-4EEC-8032-3E2AB6C0F94C}" type="slidenum">
              <a:rPr lang="en-US"/>
              <a:pPr>
                <a:defRPr/>
              </a:pPr>
              <a:t>‹#›</a:t>
            </a:fld>
            <a:endParaRPr lang="en-US" dirty="0"/>
          </a:p>
        </p:txBody>
      </p:sp>
    </p:spTree>
    <p:extLst>
      <p:ext uri="{BB962C8B-B14F-4D97-AF65-F5344CB8AC3E}">
        <p14:creationId xmlns:p14="http://schemas.microsoft.com/office/powerpoint/2010/main" xmlns="" val="1147877066"/>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8378825" y="222250"/>
            <a:ext cx="536575" cy="539750"/>
            <a:chOff x="1633" y="1249"/>
            <a:chExt cx="2614" cy="2614"/>
          </a:xfrm>
        </p:grpSpPr>
        <p:sp>
          <p:nvSpPr>
            <p:cNvPr id="5"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6"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 name="Title 1"/>
          <p:cNvSpPr>
            <a:spLocks noGrp="1"/>
          </p:cNvSpPr>
          <p:nvPr>
            <p:ph type="title"/>
          </p:nvPr>
        </p:nvSpPr>
        <p:spPr>
          <a:xfrm>
            <a:off x="457200" y="228600"/>
            <a:ext cx="7239000" cy="884238"/>
          </a:xfrm>
          <a:prstGeom prst="rect">
            <a:avLst/>
          </a:prstGeom>
        </p:spPr>
        <p:txBody>
          <a:bodyPr/>
          <a:lstStyle>
            <a:lvl1pPr>
              <a:defRPr sz="3600"/>
            </a:lvl1pPr>
          </a:lstStyle>
          <a:p>
            <a:r>
              <a:rPr lang="en-US" dirty="0" smtClean="0"/>
              <a:t>Click to edit Master title style</a:t>
            </a:r>
            <a:endParaRPr lang="en-US" dirty="0"/>
          </a:p>
        </p:txBody>
      </p:sp>
      <p:sp>
        <p:nvSpPr>
          <p:cNvPr id="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7" name="Date Placeholder 2"/>
          <p:cNvSpPr>
            <a:spLocks noGrp="1"/>
          </p:cNvSpPr>
          <p:nvPr>
            <p:ph type="dt" sz="half" idx="14"/>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8" name="Footer Placeholder 3"/>
          <p:cNvSpPr>
            <a:spLocks noGrp="1"/>
          </p:cNvSpPr>
          <p:nvPr>
            <p:ph type="ftr" sz="quarter" idx="15"/>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0" name="Slide Number Placeholder 4"/>
          <p:cNvSpPr>
            <a:spLocks noGrp="1"/>
          </p:cNvSpPr>
          <p:nvPr>
            <p:ph type="sldNum" sz="quarter" idx="16"/>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1DBD965D-FFF0-43F4-8A47-E11DBD02FC80}" type="slidenum">
              <a:rPr lang="en-US"/>
              <a:pPr>
                <a:defRPr/>
              </a:pPr>
              <a:t>‹#›</a:t>
            </a:fld>
            <a:endParaRPr lang="en-US" dirty="0"/>
          </a:p>
        </p:txBody>
      </p:sp>
    </p:spTree>
    <p:extLst>
      <p:ext uri="{BB962C8B-B14F-4D97-AF65-F5344CB8AC3E}">
        <p14:creationId xmlns:p14="http://schemas.microsoft.com/office/powerpoint/2010/main" xmlns="" val="1652938128"/>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8378825" y="222250"/>
            <a:ext cx="536575" cy="539750"/>
            <a:chOff x="1633" y="1249"/>
            <a:chExt cx="2614" cy="2614"/>
          </a:xfrm>
        </p:grpSpPr>
        <p:sp>
          <p:nvSpPr>
            <p:cNvPr id="4"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6" name="Date Placeholder 2"/>
          <p:cNvSpPr>
            <a:spLocks noGrp="1"/>
          </p:cNvSpPr>
          <p:nvPr>
            <p:ph type="dt" sz="half" idx="14"/>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7" name="Footer Placeholder 3"/>
          <p:cNvSpPr>
            <a:spLocks noGrp="1"/>
          </p:cNvSpPr>
          <p:nvPr>
            <p:ph type="ftr" sz="quarter" idx="15"/>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8" name="Slide Number Placeholder 4"/>
          <p:cNvSpPr>
            <a:spLocks noGrp="1"/>
          </p:cNvSpPr>
          <p:nvPr>
            <p:ph type="sldNum" sz="quarter" idx="16"/>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0232EBD9-8C8D-4139-B519-C4CF958D7344}" type="slidenum">
              <a:rPr lang="en-US"/>
              <a:pPr>
                <a:defRPr/>
              </a:pPr>
              <a:t>‹#›</a:t>
            </a:fld>
            <a:endParaRPr lang="en-US" dirty="0"/>
          </a:p>
        </p:txBody>
      </p:sp>
    </p:spTree>
    <p:extLst>
      <p:ext uri="{BB962C8B-B14F-4D97-AF65-F5344CB8AC3E}">
        <p14:creationId xmlns:p14="http://schemas.microsoft.com/office/powerpoint/2010/main" xmlns="" val="1022787032"/>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9_Multiple Horizontal Images">
    <p:spTree>
      <p:nvGrpSpPr>
        <p:cNvPr id="1" name=""/>
        <p:cNvGrpSpPr/>
        <p:nvPr/>
      </p:nvGrpSpPr>
      <p:grpSpPr>
        <a:xfrm>
          <a:off x="0" y="0"/>
          <a:ext cx="0" cy="0"/>
          <a:chOff x="0" y="0"/>
          <a:chExt cx="0" cy="0"/>
        </a:xfrm>
      </p:grpSpPr>
      <p:grpSp>
        <p:nvGrpSpPr>
          <p:cNvPr id="8" name="Group 4"/>
          <p:cNvGrpSpPr>
            <a:grpSpLocks/>
          </p:cNvGrpSpPr>
          <p:nvPr userDrawn="1"/>
        </p:nvGrpSpPr>
        <p:grpSpPr bwMode="auto">
          <a:xfrm>
            <a:off x="8378825" y="222250"/>
            <a:ext cx="536575" cy="539750"/>
            <a:chOff x="1633" y="1249"/>
            <a:chExt cx="2614" cy="2614"/>
          </a:xfrm>
        </p:grpSpPr>
        <p:sp>
          <p:nvSpPr>
            <p:cNvPr id="11"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6"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Title 1"/>
          <p:cNvSpPr>
            <a:spLocks noGrp="1"/>
          </p:cNvSpPr>
          <p:nvPr>
            <p:ph type="title"/>
          </p:nvPr>
        </p:nvSpPr>
        <p:spPr>
          <a:xfrm>
            <a:off x="304800" y="304800"/>
            <a:ext cx="8534400" cy="884238"/>
          </a:xfrm>
          <a:prstGeom prst="rect">
            <a:avLst/>
          </a:prstGeom>
        </p:spPr>
        <p:txBody>
          <a:bodyPr/>
          <a:lstStyle>
            <a:lvl1pPr>
              <a:defRPr sz="3600"/>
            </a:lvl1pPr>
          </a:lstStyle>
          <a:p>
            <a:r>
              <a:rPr lang="en-US" dirty="0" smtClean="0"/>
              <a:t>Click to edit Master title style</a:t>
            </a:r>
            <a:endParaRPr lang="en-US" dirty="0"/>
          </a:p>
        </p:txBody>
      </p:sp>
      <p:sp>
        <p:nvSpPr>
          <p:cNvPr id="10" name="Text Placeholder 19"/>
          <p:cNvSpPr>
            <a:spLocks noGrp="1"/>
          </p:cNvSpPr>
          <p:nvPr>
            <p:ph type="body" sz="quarter" idx="13"/>
          </p:nvPr>
        </p:nvSpPr>
        <p:spPr>
          <a:xfrm>
            <a:off x="304800" y="1295400"/>
            <a:ext cx="8534400" cy="1905000"/>
          </a:xfrm>
          <a:prstGeom prst="rect">
            <a:avLst/>
          </a:prstGeom>
        </p:spPr>
        <p:txBody>
          <a:bodyPr/>
          <a:lstStyle>
            <a:lvl1pPr>
              <a:buFont typeface="Wingdings" pitchFamily="2" charset="2"/>
              <a:buChar char="§"/>
              <a:defRPr>
                <a:latin typeface="Arial" pitchFamily="34" charset="0"/>
                <a:cs typeface="Arial" pitchFamily="34" charset="0"/>
              </a:defRPr>
            </a:lvl1pPr>
            <a:lvl2pP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10"/>
          <p:cNvSpPr>
            <a:spLocks noGrp="1"/>
          </p:cNvSpPr>
          <p:nvPr>
            <p:ph type="pic" sz="quarter" idx="14"/>
          </p:nvPr>
        </p:nvSpPr>
        <p:spPr>
          <a:xfrm>
            <a:off x="304800" y="3352800"/>
            <a:ext cx="4267200" cy="2819400"/>
          </a:xfrm>
          <a:prstGeom prst="rect">
            <a:avLst/>
          </a:prstGeom>
        </p:spPr>
        <p:txBody>
          <a:bodyPr/>
          <a:lstStyle/>
          <a:p>
            <a:pPr lvl="0"/>
            <a:endParaRPr lang="en-US" noProof="0" dirty="0"/>
          </a:p>
        </p:txBody>
      </p:sp>
      <p:sp>
        <p:nvSpPr>
          <p:cNvPr id="13" name="Picture Placeholder 10"/>
          <p:cNvSpPr>
            <a:spLocks noGrp="1"/>
          </p:cNvSpPr>
          <p:nvPr>
            <p:ph type="pic" sz="quarter" idx="15"/>
          </p:nvPr>
        </p:nvSpPr>
        <p:spPr>
          <a:xfrm>
            <a:off x="4724400" y="3352800"/>
            <a:ext cx="4114800" cy="1295400"/>
          </a:xfrm>
          <a:prstGeom prst="rect">
            <a:avLst/>
          </a:prstGeom>
        </p:spPr>
        <p:txBody>
          <a:bodyPr/>
          <a:lstStyle/>
          <a:p>
            <a:pPr lvl="0"/>
            <a:endParaRPr lang="en-US" noProof="0" dirty="0"/>
          </a:p>
        </p:txBody>
      </p:sp>
      <p:sp>
        <p:nvSpPr>
          <p:cNvPr id="14" name="Picture Placeholder 10"/>
          <p:cNvSpPr>
            <a:spLocks noGrp="1"/>
          </p:cNvSpPr>
          <p:nvPr>
            <p:ph type="pic" sz="quarter" idx="16"/>
          </p:nvPr>
        </p:nvSpPr>
        <p:spPr>
          <a:xfrm>
            <a:off x="4724400" y="4800600"/>
            <a:ext cx="4114800" cy="1371600"/>
          </a:xfrm>
          <a:prstGeom prst="rect">
            <a:avLst/>
          </a:prstGeom>
        </p:spPr>
        <p:txBody>
          <a:bodyPr/>
          <a:lstStyle/>
          <a:p>
            <a:pPr lvl="0"/>
            <a:endParaRPr lang="en-US" noProof="0" dirty="0"/>
          </a:p>
        </p:txBody>
      </p:sp>
      <p:sp>
        <p:nvSpPr>
          <p:cNvPr id="15" name="Text Placeholder 10"/>
          <p:cNvSpPr>
            <a:spLocks noGrp="1"/>
          </p:cNvSpPr>
          <p:nvPr>
            <p:ph type="body" sz="quarter" idx="17"/>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7" name="Date Placeholder 2"/>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9C15D26-6F51-4F3A-BE4A-F9519E0E6E48}" type="datetime1">
              <a:rPr lang="en-US"/>
              <a:pPr>
                <a:defRPr/>
              </a:pPr>
              <a:t>6/25/2018</a:t>
            </a:fld>
            <a:endParaRPr lang="en-US" dirty="0"/>
          </a:p>
        </p:txBody>
      </p:sp>
      <p:sp>
        <p:nvSpPr>
          <p:cNvPr id="18" name="Footer Placeholder 3"/>
          <p:cNvSpPr>
            <a:spLocks noGrp="1"/>
          </p:cNvSpPr>
          <p:nvPr>
            <p:ph type="ftr" sz="quarter" idx="19"/>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9" name="Slide Number Placeholder 4"/>
          <p:cNvSpPr>
            <a:spLocks noGrp="1"/>
          </p:cNvSpPr>
          <p:nvPr>
            <p:ph type="sldNum" sz="quarter" idx="2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E1B4D3F-C491-4986-BD1C-1793CFF63B88}" type="slidenum">
              <a:rPr lang="en-US"/>
              <a:pPr>
                <a:defRPr/>
              </a:pPr>
              <a:t>‹#›</a:t>
            </a:fld>
            <a:endParaRPr lang="en-US" dirty="0"/>
          </a:p>
        </p:txBody>
      </p:sp>
    </p:spTree>
    <p:extLst>
      <p:ext uri="{BB962C8B-B14F-4D97-AF65-F5344CB8AC3E}">
        <p14:creationId xmlns:p14="http://schemas.microsoft.com/office/powerpoint/2010/main" xmlns="" val="3177326305"/>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9_Multiple Vertical Image Layout">
    <p:spTree>
      <p:nvGrpSpPr>
        <p:cNvPr id="1" name=""/>
        <p:cNvGrpSpPr/>
        <p:nvPr/>
      </p:nvGrpSpPr>
      <p:grpSpPr>
        <a:xfrm>
          <a:off x="0" y="0"/>
          <a:ext cx="0" cy="0"/>
          <a:chOff x="0" y="0"/>
          <a:chExt cx="0" cy="0"/>
        </a:xfrm>
      </p:grpSpPr>
      <p:grpSp>
        <p:nvGrpSpPr>
          <p:cNvPr id="9" name="Group 4"/>
          <p:cNvGrpSpPr>
            <a:grpSpLocks/>
          </p:cNvGrpSpPr>
          <p:nvPr userDrawn="1"/>
        </p:nvGrpSpPr>
        <p:grpSpPr bwMode="auto">
          <a:xfrm>
            <a:off x="8378825" y="222250"/>
            <a:ext cx="536575" cy="539750"/>
            <a:chOff x="1633" y="1249"/>
            <a:chExt cx="2614" cy="2614"/>
          </a:xfrm>
        </p:grpSpPr>
        <p:sp>
          <p:nvSpPr>
            <p:cNvPr id="10"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304800" y="304800"/>
            <a:ext cx="8534400" cy="884238"/>
          </a:xfrm>
          <a:prstGeom prst="rect">
            <a:avLst/>
          </a:prstGeom>
        </p:spPr>
        <p:txBody>
          <a:bodyPr/>
          <a:lstStyle>
            <a:lvl1pPr>
              <a:defRPr sz="3600"/>
            </a:lvl1pPr>
          </a:lstStyle>
          <a:p>
            <a:r>
              <a:rPr lang="en-US" dirty="0" smtClean="0"/>
              <a:t>Click to edit Master title style</a:t>
            </a:r>
            <a:endParaRPr lang="en-US" dirty="0"/>
          </a:p>
        </p:txBody>
      </p:sp>
      <p:sp>
        <p:nvSpPr>
          <p:cNvPr id="8" name="Text Placeholder 19"/>
          <p:cNvSpPr>
            <a:spLocks noGrp="1"/>
          </p:cNvSpPr>
          <p:nvPr>
            <p:ph type="body" sz="quarter" idx="13"/>
          </p:nvPr>
        </p:nvSpPr>
        <p:spPr>
          <a:xfrm>
            <a:off x="304800" y="1295400"/>
            <a:ext cx="4572000" cy="4876800"/>
          </a:xfrm>
          <a:prstGeom prst="rect">
            <a:avLst/>
          </a:prstGeom>
        </p:spPr>
        <p:txBody>
          <a:bodyPr/>
          <a:lstStyle>
            <a:lvl1pPr>
              <a:buFont typeface="Wingdings" pitchFamily="2" charset="2"/>
              <a:buChar char="§"/>
              <a:defRPr>
                <a:latin typeface="Arial" pitchFamily="34" charset="0"/>
                <a:cs typeface="Arial" pitchFamily="34" charset="0"/>
              </a:defRPr>
            </a:lvl1pPr>
            <a:lvl2pPr marL="682625" indent="-217488" algn="l" rtl="0" eaLnBrk="0" fontAlgn="base" hangingPunct="0">
              <a:spcBef>
                <a:spcPct val="20000"/>
              </a:spcBef>
              <a:spcAft>
                <a:spcPct val="0"/>
              </a:spcAft>
              <a:buClr>
                <a:srgbClr val="0063B8"/>
              </a:buClr>
              <a:buChar cha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stStyle>
          <a:p>
            <a:pPr lvl="0"/>
            <a:r>
              <a:rPr lang="en-US" dirty="0" smtClean="0"/>
              <a:t>Click to edit Master text styles</a:t>
            </a:r>
          </a:p>
          <a:p>
            <a:pPr lvl="1"/>
            <a:r>
              <a:rPr lang="en-US" dirty="0" smtClean="0"/>
              <a:t>Second level</a:t>
            </a:r>
          </a:p>
        </p:txBody>
      </p:sp>
      <p:sp>
        <p:nvSpPr>
          <p:cNvPr id="11" name="Picture Placeholder 10"/>
          <p:cNvSpPr>
            <a:spLocks noGrp="1"/>
          </p:cNvSpPr>
          <p:nvPr>
            <p:ph type="pic" sz="quarter" idx="14"/>
          </p:nvPr>
        </p:nvSpPr>
        <p:spPr>
          <a:xfrm>
            <a:off x="5057336" y="1295400"/>
            <a:ext cx="3810000" cy="1628336"/>
          </a:xfrm>
          <a:prstGeom prst="rect">
            <a:avLst/>
          </a:prstGeom>
        </p:spPr>
        <p:txBody>
          <a:bodyPr/>
          <a:lstStyle/>
          <a:p>
            <a:pPr lvl="0"/>
            <a:endParaRPr lang="en-US" noProof="0" dirty="0"/>
          </a:p>
        </p:txBody>
      </p:sp>
      <p:sp>
        <p:nvSpPr>
          <p:cNvPr id="12" name="Picture Placeholder 10"/>
          <p:cNvSpPr>
            <a:spLocks noGrp="1"/>
          </p:cNvSpPr>
          <p:nvPr>
            <p:ph type="pic" sz="quarter" idx="15"/>
          </p:nvPr>
        </p:nvSpPr>
        <p:spPr>
          <a:xfrm>
            <a:off x="5070144" y="3020704"/>
            <a:ext cx="1787856" cy="1447800"/>
          </a:xfrm>
          <a:prstGeom prst="rect">
            <a:avLst/>
          </a:prstGeom>
        </p:spPr>
        <p:txBody>
          <a:bodyPr/>
          <a:lstStyle/>
          <a:p>
            <a:pPr lvl="0"/>
            <a:endParaRPr lang="en-US" noProof="0" dirty="0"/>
          </a:p>
        </p:txBody>
      </p:sp>
      <p:sp>
        <p:nvSpPr>
          <p:cNvPr id="13" name="Picture Placeholder 10"/>
          <p:cNvSpPr>
            <a:spLocks noGrp="1"/>
          </p:cNvSpPr>
          <p:nvPr>
            <p:ph type="pic" sz="quarter" idx="16"/>
          </p:nvPr>
        </p:nvSpPr>
        <p:spPr>
          <a:xfrm>
            <a:off x="5077264" y="4572000"/>
            <a:ext cx="3810000" cy="1600200"/>
          </a:xfrm>
          <a:prstGeom prst="rect">
            <a:avLst/>
          </a:prstGeom>
        </p:spPr>
        <p:txBody>
          <a:bodyPr/>
          <a:lstStyle/>
          <a:p>
            <a:pPr lvl="0"/>
            <a:endParaRPr lang="en-US" noProof="0" dirty="0"/>
          </a:p>
        </p:txBody>
      </p:sp>
      <p:sp>
        <p:nvSpPr>
          <p:cNvPr id="14" name="Picture Placeholder 10"/>
          <p:cNvSpPr>
            <a:spLocks noGrp="1"/>
          </p:cNvSpPr>
          <p:nvPr>
            <p:ph type="pic" sz="quarter" idx="17"/>
          </p:nvPr>
        </p:nvSpPr>
        <p:spPr>
          <a:xfrm>
            <a:off x="6934200" y="3027652"/>
            <a:ext cx="1940256" cy="1447800"/>
          </a:xfrm>
          <a:prstGeom prst="rect">
            <a:avLst/>
          </a:prstGeom>
        </p:spPr>
        <p:txBody>
          <a:bodyPr/>
          <a:lstStyle/>
          <a:p>
            <a:pPr lvl="0"/>
            <a:endParaRPr lang="en-US" noProof="0" dirty="0"/>
          </a:p>
        </p:txBody>
      </p:sp>
      <p:sp>
        <p:nvSpPr>
          <p:cNvPr id="18" name="Text Placeholder 10"/>
          <p:cNvSpPr>
            <a:spLocks noGrp="1"/>
          </p:cNvSpPr>
          <p:nvPr>
            <p:ph type="body" sz="quarter" idx="18"/>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6" name="Date Placeholder 2"/>
          <p:cNvSpPr>
            <a:spLocks noGrp="1"/>
          </p:cNvSpPr>
          <p:nvPr>
            <p:ph type="dt" sz="half" idx="19"/>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7" name="Footer Placeholder 3"/>
          <p:cNvSpPr>
            <a:spLocks noGrp="1"/>
          </p:cNvSpPr>
          <p:nvPr>
            <p:ph type="ftr" sz="quarter" idx="20"/>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9" name="Slide Number Placeholder 4"/>
          <p:cNvSpPr>
            <a:spLocks noGrp="1"/>
          </p:cNvSpPr>
          <p:nvPr>
            <p:ph type="sldNum" sz="quarter" idx="21"/>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5DB0B1BF-DC2A-47FC-9384-E0C39312AE6A}" type="slidenum">
              <a:rPr lang="en-US"/>
              <a:pPr>
                <a:defRPr/>
              </a:pPr>
              <a:t>‹#›</a:t>
            </a:fld>
            <a:endParaRPr lang="en-US" dirty="0"/>
          </a:p>
        </p:txBody>
      </p:sp>
    </p:spTree>
    <p:extLst>
      <p:ext uri="{BB962C8B-B14F-4D97-AF65-F5344CB8AC3E}">
        <p14:creationId xmlns:p14="http://schemas.microsoft.com/office/powerpoint/2010/main" xmlns="" val="287302659"/>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9_Cityscape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t="3627"/>
          <a:stretch>
            <a:fillRect/>
          </a:stretch>
        </p:blipFill>
        <p:spPr bwMode="auto">
          <a:xfrm>
            <a:off x="0" y="1295400"/>
            <a:ext cx="9144000" cy="51054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8"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6"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7BB1E50-4232-4649-9400-6B649E9FE5FF}" type="datetime1">
              <a:rPr lang="en-US"/>
              <a:pPr>
                <a:defRPr/>
              </a:pPr>
              <a:t>6/25/2018</a:t>
            </a:fld>
            <a:endParaRPr lang="en-US" dirty="0"/>
          </a:p>
        </p:txBody>
      </p:sp>
      <p:sp>
        <p:nvSpPr>
          <p:cNvPr id="11" name="Footer Placeholder 2"/>
          <p:cNvSpPr>
            <a:spLocks noGrp="1"/>
          </p:cNvSpPr>
          <p:nvPr>
            <p:ph type="ftr" sz="quarter" idx="11"/>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2"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F424635-F5DF-4C87-B701-2653A8AADE7F}" type="slidenum">
              <a:rPr lang="en-US"/>
              <a:pPr>
                <a:defRPr/>
              </a:pPr>
              <a:t>‹#›</a:t>
            </a:fld>
            <a:endParaRPr lang="en-US" dirty="0"/>
          </a:p>
        </p:txBody>
      </p:sp>
    </p:spTree>
    <p:extLst>
      <p:ext uri="{BB962C8B-B14F-4D97-AF65-F5344CB8AC3E}">
        <p14:creationId xmlns:p14="http://schemas.microsoft.com/office/powerpoint/2010/main" xmlns="" val="11757388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9_Fire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1447800"/>
            <a:ext cx="9151938" cy="49530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70BC7CDF-FD4E-4055-B1ED-1CC8E2D85E31}" type="slidenum">
              <a:rPr lang="en-US"/>
              <a:pPr>
                <a:defRPr/>
              </a:pPr>
              <a:t>‹#›</a:t>
            </a:fld>
            <a:endParaRPr lang="en-US" dirty="0"/>
          </a:p>
        </p:txBody>
      </p:sp>
    </p:spTree>
    <p:extLst>
      <p:ext uri="{BB962C8B-B14F-4D97-AF65-F5344CB8AC3E}">
        <p14:creationId xmlns:p14="http://schemas.microsoft.com/office/powerpoint/2010/main" xmlns="" val="7897553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mn-lt"/>
                <a:cs typeface="+mn-cs"/>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mn-lt"/>
                <a:cs typeface="+mn-cs"/>
              </a:endParaRPr>
            </a:p>
          </p:txBody>
        </p:sp>
      </p:grpSp>
      <p:sp>
        <p:nvSpPr>
          <p:cNvPr id="11" name="Rectangle 10"/>
          <p:cNvSpPr/>
          <p:nvPr userDrawn="1"/>
        </p:nvSpPr>
        <p:spPr>
          <a:xfrm>
            <a:off x="457200" y="4572000"/>
            <a:ext cx="8382000" cy="1600200"/>
          </a:xfrm>
          <a:prstGeom prst="rect">
            <a:avLst/>
          </a:prstGeom>
          <a:solidFill>
            <a:srgbClr val="66A1D0"/>
          </a:solidFill>
          <a:scene3d>
            <a:camera prst="orthographicFront"/>
            <a:lightRig rig="threePt" dir="t"/>
          </a:scene3d>
          <a:sp3d>
            <a:bevelT w="114300" prst="artDeco"/>
          </a:sp3d>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solidFill>
                <a:prstClr val="white"/>
              </a:solidFill>
            </a:endParaRPr>
          </a:p>
        </p:txBody>
      </p:sp>
      <p:sp>
        <p:nvSpPr>
          <p:cNvPr id="9" name="Title 1"/>
          <p:cNvSpPr>
            <a:spLocks noGrp="1"/>
          </p:cNvSpPr>
          <p:nvPr>
            <p:ph type="title"/>
          </p:nvPr>
        </p:nvSpPr>
        <p:spPr>
          <a:xfrm>
            <a:off x="457200" y="381000"/>
            <a:ext cx="7696200" cy="884238"/>
          </a:xfrm>
          <a:prstGeom prst="rect">
            <a:avLst/>
          </a:prstGeom>
        </p:spPr>
        <p:txBody>
          <a:bodyPr/>
          <a:lstStyle>
            <a:lvl1pPr>
              <a:defRPr sz="3200" baseline="0"/>
            </a:lvl1pPr>
          </a:lstStyle>
          <a:p>
            <a:r>
              <a:rPr lang="en-US" smtClean="0"/>
              <a:t>Click to edit Master title style</a:t>
            </a:r>
            <a:endParaRPr lang="en-US" dirty="0"/>
          </a:p>
        </p:txBody>
      </p:sp>
      <p:sp>
        <p:nvSpPr>
          <p:cNvPr id="10" name="Content Placeholder 2"/>
          <p:cNvSpPr>
            <a:spLocks noGrp="1"/>
          </p:cNvSpPr>
          <p:nvPr>
            <p:ph idx="1"/>
          </p:nvPr>
        </p:nvSpPr>
        <p:spPr>
          <a:xfrm>
            <a:off x="457200" y="1371599"/>
            <a:ext cx="8229600" cy="2971801"/>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6" name="Content Placeholder 2"/>
          <p:cNvSpPr>
            <a:spLocks noGrp="1"/>
          </p:cNvSpPr>
          <p:nvPr>
            <p:ph idx="13"/>
          </p:nvPr>
        </p:nvSpPr>
        <p:spPr>
          <a:xfrm>
            <a:off x="533400" y="4648200"/>
            <a:ext cx="8229600" cy="1447800"/>
          </a:xfrm>
          <a:prstGeom prst="rect">
            <a:avLst/>
          </a:prstGeom>
        </p:spPr>
        <p:txBody>
          <a:bodyPr anchor="ctr"/>
          <a:lstStyle>
            <a:lvl1pPr algn="ctr">
              <a:buFont typeface="Wingdings" pitchFamily="2" charset="2"/>
              <a:buNone/>
              <a:defRPr i="1"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5"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2"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3"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4"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365513CA-811C-4982-B56E-DB50734CE655}" type="slidenum">
              <a:rPr lang="en-US"/>
              <a:pPr>
                <a:defRPr/>
              </a:pPr>
              <a:t>‹#›</a:t>
            </a:fld>
            <a:endParaRPr lang="en-US" dirty="0"/>
          </a:p>
        </p:txBody>
      </p:sp>
    </p:spTree>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9_Law Enforcement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t="1389"/>
          <a:stretch>
            <a:fillRect/>
          </a:stretch>
        </p:blipFill>
        <p:spPr bwMode="auto">
          <a:xfrm>
            <a:off x="0" y="1447800"/>
            <a:ext cx="9144000" cy="49530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49CC7C7C-05CB-4E9D-BAC8-CD76E08CB236}" type="slidenum">
              <a:rPr lang="en-US"/>
              <a:pPr>
                <a:defRPr/>
              </a:pPr>
              <a:t>‹#›</a:t>
            </a:fld>
            <a:endParaRPr lang="en-US" dirty="0"/>
          </a:p>
        </p:txBody>
      </p:sp>
    </p:spTree>
    <p:extLst>
      <p:ext uri="{BB962C8B-B14F-4D97-AF65-F5344CB8AC3E}">
        <p14:creationId xmlns:p14="http://schemas.microsoft.com/office/powerpoint/2010/main" xmlns="" val="31141802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938" y="1371600"/>
            <a:ext cx="9151938" cy="50292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93FFA34-F6BC-4837-A542-8E2CD0760180}" type="slidenum">
              <a:rPr lang="en-US"/>
              <a:pPr>
                <a:defRPr/>
              </a:pPr>
              <a:t>‹#›</a:t>
            </a:fld>
            <a:endParaRPr lang="en-US" dirty="0"/>
          </a:p>
        </p:txBody>
      </p:sp>
    </p:spTree>
    <p:extLst>
      <p:ext uri="{BB962C8B-B14F-4D97-AF65-F5344CB8AC3E}">
        <p14:creationId xmlns:p14="http://schemas.microsoft.com/office/powerpoint/2010/main" xmlns="" val="27568287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 y="-11594"/>
            <a:ext cx="9143996" cy="3928532"/>
          </a:xfrm>
          <a:prstGeom prst="rect">
            <a:avLst/>
          </a:prstGeom>
        </p:spPr>
      </p:pic>
      <p:sp>
        <p:nvSpPr>
          <p:cNvPr id="3" name="Subtitle 2"/>
          <p:cNvSpPr>
            <a:spLocks noGrp="1"/>
          </p:cNvSpPr>
          <p:nvPr>
            <p:ph type="subTitle" idx="1"/>
          </p:nvPr>
        </p:nvSpPr>
        <p:spPr>
          <a:xfrm>
            <a:off x="1143000" y="4380412"/>
            <a:ext cx="6858000" cy="877389"/>
          </a:xfrm>
        </p:spPr>
        <p:txBody>
          <a:bodyPr/>
          <a:lstStyle>
            <a:lvl1pPr marL="0" indent="0" algn="ctr">
              <a:buNone/>
              <a:defRPr sz="1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Text Placeholder 11"/>
          <p:cNvSpPr>
            <a:spLocks noGrp="1"/>
          </p:cNvSpPr>
          <p:nvPr>
            <p:ph type="body" sz="quarter" idx="10" hasCustomPrompt="1"/>
          </p:nvPr>
        </p:nvSpPr>
        <p:spPr>
          <a:xfrm>
            <a:off x="3129512" y="5672240"/>
            <a:ext cx="2884978" cy="714375"/>
          </a:xfrm>
        </p:spPr>
        <p:txBody>
          <a:bodyPr/>
          <a:lstStyle>
            <a:lvl1pPr marL="0" indent="0" algn="ctr">
              <a:buNone/>
              <a:defRPr/>
            </a:lvl1pPr>
          </a:lstStyle>
          <a:p>
            <a:pPr lvl="0"/>
            <a:r>
              <a:rPr lang="en-US" dirty="0"/>
              <a:t>Date</a:t>
            </a: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11594"/>
            <a:ext cx="3590766" cy="1384583"/>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685800" y="2325596"/>
            <a:ext cx="7772400" cy="1318508"/>
          </a:xfrm>
          <a:effectLst>
            <a:outerShdw blurRad="50800" dist="38100" dir="2700000" algn="tl" rotWithShape="0">
              <a:prstClr val="black">
                <a:alpha val="40000"/>
              </a:prstClr>
            </a:outerShdw>
          </a:effectLst>
        </p:spPr>
        <p:txBody>
          <a:bodyPr anchor="b">
            <a:normAutofit/>
          </a:bodyPr>
          <a:lstStyle>
            <a:lvl1pPr algn="ctr">
              <a:defRPr sz="3300" b="1">
                <a:latin typeface="+mn-lt"/>
              </a:defRPr>
            </a:lvl1pPr>
          </a:lstStyle>
          <a:p>
            <a:r>
              <a:rPr lang="en-US" dirty="0"/>
              <a:t>Click to edit Master title style</a:t>
            </a:r>
          </a:p>
        </p:txBody>
      </p:sp>
      <p:sp>
        <p:nvSpPr>
          <p:cNvPr id="9" name="TextBox 8"/>
          <p:cNvSpPr txBox="1"/>
          <p:nvPr/>
        </p:nvSpPr>
        <p:spPr>
          <a:xfrm>
            <a:off x="1093719" y="972131"/>
            <a:ext cx="2623853"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fontAlgn="auto">
              <a:spcBef>
                <a:spcPts val="0"/>
              </a:spcBef>
              <a:spcAft>
                <a:spcPts val="0"/>
              </a:spcAft>
            </a:pPr>
            <a:r>
              <a:rPr lang="en-US" sz="2400" dirty="0">
                <a:solidFill>
                  <a:prstClr val="white"/>
                </a:solidFill>
                <a:latin typeface="Calibri" panose="020F0502020204030204"/>
                <a:cs typeface="+mn-cs"/>
              </a:rPr>
              <a:t>www.firstnet.gov</a:t>
            </a:r>
          </a:p>
        </p:txBody>
      </p:sp>
    </p:spTree>
    <p:extLst>
      <p:ext uri="{BB962C8B-B14F-4D97-AF65-F5344CB8AC3E}">
        <p14:creationId xmlns:p14="http://schemas.microsoft.com/office/powerpoint/2010/main" xmlns="" val="399353626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6" name="Rectangle 5"/>
          <p:cNvSpPr/>
          <p:nvPr/>
        </p:nvSpPr>
        <p:spPr>
          <a:xfrm>
            <a:off x="6343370" y="-8465"/>
            <a:ext cx="4019739" cy="686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43370" y="0"/>
            <a:ext cx="2749567" cy="1059924"/>
          </a:xfrm>
          <a:prstGeom prst="rect">
            <a:avLst/>
          </a:prstGeom>
        </p:spPr>
      </p:pic>
      <p:sp>
        <p:nvSpPr>
          <p:cNvPr id="8" name="TextBox 7"/>
          <p:cNvSpPr txBox="1"/>
          <p:nvPr/>
        </p:nvSpPr>
        <p:spPr>
          <a:xfrm>
            <a:off x="6292307" y="995083"/>
            <a:ext cx="2623853" cy="369332"/>
          </a:xfrm>
          <a:prstGeom prst="rect">
            <a:avLst/>
          </a:prstGeom>
          <a:noFill/>
        </p:spPr>
        <p:txBody>
          <a:bodyPr wrap="square" rtlCol="0">
            <a:spAutoFit/>
          </a:bodyPr>
          <a:lstStyle/>
          <a:p>
            <a:pPr fontAlgn="auto">
              <a:spcBef>
                <a:spcPts val="0"/>
              </a:spcBef>
              <a:spcAft>
                <a:spcPts val="0"/>
              </a:spcAft>
            </a:pPr>
            <a:r>
              <a:rPr lang="en-US" dirty="0">
                <a:solidFill>
                  <a:prstClr val="white"/>
                </a:solidFill>
                <a:latin typeface="Calibri" panose="020F0502020204030204"/>
                <a:cs typeface="+mn-cs"/>
              </a:rPr>
              <a:t>www.firstnet.gov</a:t>
            </a:r>
          </a:p>
        </p:txBody>
      </p:sp>
      <p:sp>
        <p:nvSpPr>
          <p:cNvPr id="2" name="Title 1"/>
          <p:cNvSpPr>
            <a:spLocks noGrp="1"/>
          </p:cNvSpPr>
          <p:nvPr>
            <p:ph type="title"/>
          </p:nvPr>
        </p:nvSpPr>
        <p:spPr>
          <a:xfrm>
            <a:off x="600075" y="995083"/>
            <a:ext cx="4886325" cy="1497106"/>
          </a:xfrm>
        </p:spPr>
        <p:txBody>
          <a:bodyPr anchor="t"/>
          <a:lstStyle>
            <a:lvl1pPr algn="ctr">
              <a:defRPr>
                <a:solidFill>
                  <a:schemeClr val="tx1">
                    <a:lumMod val="50000"/>
                    <a:lumOff val="50000"/>
                  </a:schemeClr>
                </a:solidFill>
                <a:latin typeface="+mn-lt"/>
              </a:defRPr>
            </a:lvl1pPr>
          </a:lstStyle>
          <a:p>
            <a:r>
              <a:rPr lang="en-US"/>
              <a:t>Click to edit Master title style</a:t>
            </a:r>
            <a:endParaRPr lang="en-US" dirty="0"/>
          </a:p>
        </p:txBody>
      </p:sp>
      <p:sp>
        <p:nvSpPr>
          <p:cNvPr id="11" name="Text Placeholder 10"/>
          <p:cNvSpPr>
            <a:spLocks noGrp="1"/>
          </p:cNvSpPr>
          <p:nvPr>
            <p:ph type="body" sz="quarter" idx="10" hasCustomPrompt="1"/>
          </p:nvPr>
        </p:nvSpPr>
        <p:spPr>
          <a:xfrm>
            <a:off x="600075" y="3074988"/>
            <a:ext cx="4886325" cy="1003300"/>
          </a:xfrm>
        </p:spPr>
        <p:txBody>
          <a:bodyPr>
            <a:normAutofit/>
          </a:bodyPr>
          <a:lstStyle>
            <a:lvl1pPr marL="0" indent="0" algn="ctr">
              <a:buNone/>
              <a:defRPr sz="1800">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Subtitle styles</a:t>
            </a:r>
          </a:p>
        </p:txBody>
      </p:sp>
    </p:spTree>
    <p:extLst>
      <p:ext uri="{BB962C8B-B14F-4D97-AF65-F5344CB8AC3E}">
        <p14:creationId xmlns:p14="http://schemas.microsoft.com/office/powerpoint/2010/main" xmlns="" val="138559966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buSzPct val="60000"/>
              <a:defRPr>
                <a:latin typeface="+mj-lt"/>
              </a:defRPr>
            </a:lvl1pPr>
            <a:lvl2pPr marL="386954" indent="-171450">
              <a:defRPr>
                <a:latin typeface="+mj-lt"/>
              </a:defRPr>
            </a:lvl2pPr>
            <a:lvl3pPr marL="641747" indent="-171450">
              <a:defRPr>
                <a:latin typeface="+mj-lt"/>
              </a:defRPr>
            </a:lvl3pPr>
            <a:lvl4pPr marL="860822" indent="-167879">
              <a:defRPr>
                <a:latin typeface="+mj-lt"/>
              </a:defRPr>
            </a:lvl4pPr>
            <a:lvl5pPr marL="1072754" indent="-167879">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6492A4-E8EF-4697-912B-2F504939C7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8310510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6492A4-E8EF-4697-912B-2F504939C7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1404436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SzPct val="60000"/>
              <a:defRPr>
                <a:latin typeface="+mj-lt"/>
              </a:defRPr>
            </a:lvl1pPr>
            <a:lvl2pPr marL="386954" indent="-171450">
              <a:defRPr>
                <a:latin typeface="+mj-lt"/>
              </a:defRPr>
            </a:lvl2pPr>
            <a:lvl3pPr marL="641747" indent="-171450">
              <a:defRPr>
                <a:latin typeface="+mj-lt"/>
              </a:defRPr>
            </a:lvl3pPr>
            <a:lvl4pPr marL="860822" indent="-171450">
              <a:defRPr>
                <a:latin typeface="+mj-lt"/>
              </a:defRPr>
            </a:lvl4pPr>
            <a:lvl5pPr marL="1072754" indent="-171450">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SzPct val="60000"/>
              <a:defRPr>
                <a:latin typeface="+mj-lt"/>
              </a:defRPr>
            </a:lvl1pPr>
            <a:lvl2pPr marL="386954" indent="-171450">
              <a:defRPr>
                <a:latin typeface="+mj-lt"/>
              </a:defRPr>
            </a:lvl2pPr>
            <a:lvl3pPr marL="641747" indent="-171450">
              <a:defRPr>
                <a:latin typeface="+mj-lt"/>
              </a:defRPr>
            </a:lvl3pPr>
            <a:lvl4pPr marL="860822" indent="-171450">
              <a:defRPr>
                <a:latin typeface="+mj-lt"/>
              </a:defRPr>
            </a:lvl4pPr>
            <a:lvl5pPr marL="1072754" indent="-171450">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6492A4-E8EF-4697-912B-2F504939C7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6239039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lvl1pPr>
              <a:defRPr>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mj-lt"/>
              </a:defRPr>
            </a:lvl1pPr>
            <a:lvl2pPr marL="386954" indent="-171450">
              <a:defRPr>
                <a:latin typeface="+mj-lt"/>
              </a:defRPr>
            </a:lvl2pPr>
            <a:lvl3pPr marL="641747" indent="-171450">
              <a:defRPr>
                <a:latin typeface="+mj-lt"/>
              </a:defRPr>
            </a:lvl3pPr>
            <a:lvl4pPr marL="860822" indent="-171450">
              <a:tabLst/>
              <a:defRPr>
                <a:latin typeface="+mj-lt"/>
              </a:defRPr>
            </a:lvl4pPr>
            <a:lvl5pPr marL="1072754" indent="-171450">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lvl1pPr>
              <a:defRPr>
                <a:latin typeface="+mj-lt"/>
              </a:defRPr>
            </a:lvl1pPr>
            <a:lvl2pPr marL="386954" indent="-171450">
              <a:defRPr>
                <a:latin typeface="+mj-lt"/>
              </a:defRPr>
            </a:lvl2pPr>
            <a:lvl3pPr marL="641747" indent="-171450">
              <a:defRPr>
                <a:latin typeface="+mj-lt"/>
              </a:defRPr>
            </a:lvl3pPr>
            <a:lvl4pPr marL="897731" indent="-171450">
              <a:defRPr>
                <a:latin typeface="+mj-lt"/>
              </a:defRPr>
            </a:lvl4pPr>
            <a:lvl5pPr marL="1115616" indent="-171450">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46492A4-E8EF-4697-912B-2F504939C7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1991626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46492A4-E8EF-4697-912B-2F504939C7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5106939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46492A4-E8EF-4697-912B-2F504939C7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19983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mn-lt"/>
                <a:cs typeface="+mn-cs"/>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mn-lt"/>
                <a:cs typeface="+mn-cs"/>
              </a:endParaRPr>
            </a:p>
          </p:txBody>
        </p:sp>
      </p:grpSp>
      <p:sp>
        <p:nvSpPr>
          <p:cNvPr id="9" name="Rectangle 8"/>
          <p:cNvSpPr/>
          <p:nvPr userDrawn="1"/>
        </p:nvSpPr>
        <p:spPr>
          <a:xfrm>
            <a:off x="457200" y="4572000"/>
            <a:ext cx="8382000" cy="1600200"/>
          </a:xfrm>
          <a:prstGeom prst="rect">
            <a:avLst/>
          </a:prstGeom>
          <a:solidFill>
            <a:srgbClr val="66A1D0"/>
          </a:solidFill>
          <a:scene3d>
            <a:camera prst="orthographicFront"/>
            <a:lightRig rig="threePt" dir="t"/>
          </a:scene3d>
          <a:sp3d>
            <a:bevelT w="114300" prst="artDeco"/>
          </a:sp3d>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solidFill>
                <a:prstClr val="white"/>
              </a:solidFill>
            </a:endParaRPr>
          </a:p>
        </p:txBody>
      </p:sp>
      <p:sp>
        <p:nvSpPr>
          <p:cNvPr id="10" name="Title 1"/>
          <p:cNvSpPr>
            <a:spLocks noGrp="1"/>
          </p:cNvSpPr>
          <p:nvPr>
            <p:ph type="title"/>
          </p:nvPr>
        </p:nvSpPr>
        <p:spPr>
          <a:xfrm>
            <a:off x="457200" y="381000"/>
            <a:ext cx="7696200" cy="884238"/>
          </a:xfrm>
          <a:prstGeom prst="rect">
            <a:avLst/>
          </a:prstGeom>
        </p:spPr>
        <p:txBody>
          <a:bodyPr/>
          <a:lstStyle>
            <a:lvl1pPr>
              <a:defRPr sz="3600" baseline="0"/>
            </a:lvl1pPr>
          </a:lstStyle>
          <a:p>
            <a:r>
              <a:rPr lang="en-US" smtClean="0"/>
              <a:t>Click to edit Master title style</a:t>
            </a:r>
            <a:endParaRPr lang="en-US" dirty="0"/>
          </a:p>
        </p:txBody>
      </p:sp>
      <p:sp>
        <p:nvSpPr>
          <p:cNvPr id="11" name="Content Placeholder 2"/>
          <p:cNvSpPr>
            <a:spLocks noGrp="1"/>
          </p:cNvSpPr>
          <p:nvPr>
            <p:ph idx="1"/>
          </p:nvPr>
        </p:nvSpPr>
        <p:spPr>
          <a:xfrm>
            <a:off x="457200" y="1371599"/>
            <a:ext cx="8229600" cy="2590801"/>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20" name="Content Placeholder 2"/>
          <p:cNvSpPr>
            <a:spLocks noGrp="1"/>
          </p:cNvSpPr>
          <p:nvPr>
            <p:ph idx="13"/>
          </p:nvPr>
        </p:nvSpPr>
        <p:spPr>
          <a:xfrm>
            <a:off x="533400" y="4572000"/>
            <a:ext cx="8229600" cy="1524000"/>
          </a:xfrm>
          <a:prstGeom prst="rect">
            <a:avLst/>
          </a:prstGeom>
        </p:spPr>
        <p:txBody>
          <a:bodyPr anchor="ctr"/>
          <a:lstStyle>
            <a:lvl1pPr algn="ctr">
              <a:buFont typeface="Wingdings" pitchFamily="2" charset="2"/>
              <a:buNone/>
              <a:defRPr i="1"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3"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2"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4"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5"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91C2E970-AA07-4A46-8FD4-9EAC02746974}" type="slidenum">
              <a:rPr lang="en-US"/>
              <a:pPr>
                <a:defRPr/>
              </a:pPr>
              <a:t>‹#›</a:t>
            </a:fld>
            <a:endParaRPr lang="en-US" dirty="0"/>
          </a:p>
        </p:txBody>
      </p:sp>
    </p:spTree>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48663"/>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921919" y="1665290"/>
            <a:ext cx="4629150" cy="4873625"/>
          </a:xfrm>
        </p:spPr>
        <p:txBody>
          <a:bodyPr>
            <a:normAutofit/>
          </a:bodyPr>
          <a:lstStyle>
            <a:lvl1pPr>
              <a:defRPr sz="1350">
                <a:latin typeface="+mj-lt"/>
              </a:defRPr>
            </a:lvl1pPr>
            <a:lvl2pPr>
              <a:defRPr sz="1350">
                <a:latin typeface="+mj-lt"/>
              </a:defRPr>
            </a:lvl2pPr>
            <a:lvl3pPr>
              <a:defRPr sz="1350">
                <a:latin typeface="+mj-lt"/>
              </a:defRPr>
            </a:lvl3pPr>
            <a:lvl4pPr>
              <a:defRPr sz="1350">
                <a:latin typeface="+mj-lt"/>
              </a:defRPr>
            </a:lvl4pPr>
            <a:lvl5pPr>
              <a:defRPr sz="135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3439286"/>
            <a:ext cx="2949178" cy="2726645"/>
          </a:xfrm>
        </p:spPr>
        <p:txBody>
          <a:bodyPr/>
          <a:lstStyle>
            <a:lvl1pPr marL="0" indent="0">
              <a:buNone/>
              <a:defRPr sz="12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6492A4-E8EF-4697-912B-2F504939C7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0000788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6492A4-E8EF-4697-912B-2F504939C7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3140125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1463041"/>
            <a:ext cx="1971675" cy="47139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1463039"/>
            <a:ext cx="5800725" cy="4713924"/>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6492A4-E8EF-4697-912B-2F504939C7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9676182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 y="-11594"/>
            <a:ext cx="9143996" cy="3928532"/>
          </a:xfrm>
          <a:prstGeom prst="rect">
            <a:avLst/>
          </a:prstGeom>
        </p:spPr>
      </p:pic>
      <p:sp>
        <p:nvSpPr>
          <p:cNvPr id="3" name="Subtitle 2"/>
          <p:cNvSpPr>
            <a:spLocks noGrp="1"/>
          </p:cNvSpPr>
          <p:nvPr>
            <p:ph type="subTitle" idx="1"/>
          </p:nvPr>
        </p:nvSpPr>
        <p:spPr>
          <a:xfrm>
            <a:off x="1143000" y="4380412"/>
            <a:ext cx="6858000" cy="877389"/>
          </a:xfrm>
        </p:spPr>
        <p:txBody>
          <a:bodyPr/>
          <a:lstStyle>
            <a:lvl1pPr marL="0" indent="0" algn="ctr">
              <a:buNone/>
              <a:defRPr sz="1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Text Placeholder 11"/>
          <p:cNvSpPr>
            <a:spLocks noGrp="1"/>
          </p:cNvSpPr>
          <p:nvPr>
            <p:ph type="body" sz="quarter" idx="10" hasCustomPrompt="1"/>
          </p:nvPr>
        </p:nvSpPr>
        <p:spPr>
          <a:xfrm>
            <a:off x="3129512" y="5672240"/>
            <a:ext cx="2884978" cy="714375"/>
          </a:xfrm>
        </p:spPr>
        <p:txBody>
          <a:bodyPr/>
          <a:lstStyle>
            <a:lvl1pPr marL="0" indent="0" algn="ctr">
              <a:buNone/>
              <a:defRPr/>
            </a:lvl1pPr>
          </a:lstStyle>
          <a:p>
            <a:pPr lvl="0"/>
            <a:r>
              <a:rPr lang="en-US" dirty="0"/>
              <a:t>Date</a:t>
            </a: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11594"/>
            <a:ext cx="3590766" cy="1384583"/>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685800" y="2325596"/>
            <a:ext cx="7772400" cy="1318508"/>
          </a:xfrm>
          <a:effectLst>
            <a:outerShdw blurRad="50800" dist="38100" dir="2700000" algn="tl" rotWithShape="0">
              <a:prstClr val="black">
                <a:alpha val="40000"/>
              </a:prstClr>
            </a:outerShdw>
          </a:effectLst>
        </p:spPr>
        <p:txBody>
          <a:bodyPr anchor="b">
            <a:normAutofit/>
          </a:bodyPr>
          <a:lstStyle>
            <a:lvl1pPr algn="ctr">
              <a:defRPr sz="3300" b="1">
                <a:latin typeface="+mn-lt"/>
              </a:defRPr>
            </a:lvl1pPr>
          </a:lstStyle>
          <a:p>
            <a:r>
              <a:rPr lang="en-US" dirty="0"/>
              <a:t>Click to edit Master title style</a:t>
            </a:r>
          </a:p>
        </p:txBody>
      </p:sp>
      <p:sp>
        <p:nvSpPr>
          <p:cNvPr id="9" name="TextBox 8"/>
          <p:cNvSpPr txBox="1"/>
          <p:nvPr/>
        </p:nvSpPr>
        <p:spPr>
          <a:xfrm>
            <a:off x="1093719" y="972131"/>
            <a:ext cx="2623853"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fontAlgn="auto">
              <a:spcBef>
                <a:spcPts val="0"/>
              </a:spcBef>
              <a:spcAft>
                <a:spcPts val="0"/>
              </a:spcAft>
            </a:pPr>
            <a:r>
              <a:rPr lang="en-US" sz="2400" dirty="0">
                <a:solidFill>
                  <a:prstClr val="white"/>
                </a:solidFill>
                <a:latin typeface="Calibri" panose="020F0502020204030204"/>
                <a:cs typeface="+mn-cs"/>
              </a:rPr>
              <a:t>www.firstnet.gov</a:t>
            </a:r>
          </a:p>
        </p:txBody>
      </p:sp>
    </p:spTree>
    <p:extLst>
      <p:ext uri="{BB962C8B-B14F-4D97-AF65-F5344CB8AC3E}">
        <p14:creationId xmlns:p14="http://schemas.microsoft.com/office/powerpoint/2010/main" xmlns="" val="329862718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6" name="Rectangle 5"/>
          <p:cNvSpPr/>
          <p:nvPr/>
        </p:nvSpPr>
        <p:spPr>
          <a:xfrm>
            <a:off x="6343370" y="-8465"/>
            <a:ext cx="4019739" cy="686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dirty="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43370" y="0"/>
            <a:ext cx="2749567" cy="1059924"/>
          </a:xfrm>
          <a:prstGeom prst="rect">
            <a:avLst/>
          </a:prstGeom>
        </p:spPr>
      </p:pic>
      <p:sp>
        <p:nvSpPr>
          <p:cNvPr id="8" name="TextBox 7"/>
          <p:cNvSpPr txBox="1"/>
          <p:nvPr/>
        </p:nvSpPr>
        <p:spPr>
          <a:xfrm>
            <a:off x="6292307" y="995083"/>
            <a:ext cx="2623853" cy="300082"/>
          </a:xfrm>
          <a:prstGeom prst="rect">
            <a:avLst/>
          </a:prstGeom>
          <a:noFill/>
        </p:spPr>
        <p:txBody>
          <a:bodyPr wrap="square" rtlCol="0">
            <a:spAutoFit/>
          </a:bodyPr>
          <a:lstStyle/>
          <a:p>
            <a:pPr fontAlgn="auto">
              <a:spcBef>
                <a:spcPts val="0"/>
              </a:spcBef>
              <a:spcAft>
                <a:spcPts val="0"/>
              </a:spcAft>
            </a:pPr>
            <a:r>
              <a:rPr lang="en-US" sz="1350" dirty="0">
                <a:solidFill>
                  <a:prstClr val="white"/>
                </a:solidFill>
                <a:latin typeface="Calibri" panose="020F0502020204030204"/>
                <a:cs typeface="+mn-cs"/>
              </a:rPr>
              <a:t>www.firstnet.gov</a:t>
            </a:r>
          </a:p>
        </p:txBody>
      </p:sp>
      <p:sp>
        <p:nvSpPr>
          <p:cNvPr id="2" name="Title 1"/>
          <p:cNvSpPr>
            <a:spLocks noGrp="1"/>
          </p:cNvSpPr>
          <p:nvPr>
            <p:ph type="title"/>
          </p:nvPr>
        </p:nvSpPr>
        <p:spPr>
          <a:xfrm>
            <a:off x="600075" y="995083"/>
            <a:ext cx="4886325" cy="1497106"/>
          </a:xfrm>
        </p:spPr>
        <p:txBody>
          <a:bodyPr anchor="t"/>
          <a:lstStyle>
            <a:lvl1pPr algn="ctr">
              <a:defRPr>
                <a:solidFill>
                  <a:schemeClr val="tx1">
                    <a:lumMod val="50000"/>
                    <a:lumOff val="50000"/>
                  </a:schemeClr>
                </a:solidFill>
                <a:latin typeface="+mn-lt"/>
              </a:defRPr>
            </a:lvl1pPr>
          </a:lstStyle>
          <a:p>
            <a:r>
              <a:rPr lang="en-US"/>
              <a:t>Click to edit Master title style</a:t>
            </a:r>
            <a:endParaRPr lang="en-US" dirty="0"/>
          </a:p>
        </p:txBody>
      </p:sp>
      <p:sp>
        <p:nvSpPr>
          <p:cNvPr id="11" name="Text Placeholder 10"/>
          <p:cNvSpPr>
            <a:spLocks noGrp="1"/>
          </p:cNvSpPr>
          <p:nvPr>
            <p:ph type="body" sz="quarter" idx="10" hasCustomPrompt="1"/>
          </p:nvPr>
        </p:nvSpPr>
        <p:spPr>
          <a:xfrm>
            <a:off x="600075" y="3074988"/>
            <a:ext cx="4886325" cy="1003300"/>
          </a:xfrm>
        </p:spPr>
        <p:txBody>
          <a:bodyPr>
            <a:normAutofit/>
          </a:bodyPr>
          <a:lstStyle>
            <a:lvl1pPr marL="0" indent="0" algn="ctr">
              <a:buNone/>
              <a:defRPr sz="1800">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Subtitle styles</a:t>
            </a:r>
          </a:p>
        </p:txBody>
      </p:sp>
    </p:spTree>
    <p:extLst>
      <p:ext uri="{BB962C8B-B14F-4D97-AF65-F5344CB8AC3E}">
        <p14:creationId xmlns:p14="http://schemas.microsoft.com/office/powerpoint/2010/main" xmlns="" val="22070184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buSzPct val="60000"/>
              <a:defRPr>
                <a:latin typeface="+mj-lt"/>
              </a:defRPr>
            </a:lvl1pPr>
            <a:lvl2pPr marL="386954" indent="-171450">
              <a:defRPr>
                <a:latin typeface="+mj-lt"/>
              </a:defRPr>
            </a:lvl2pPr>
            <a:lvl3pPr marL="641747" indent="-171450">
              <a:defRPr>
                <a:latin typeface="+mj-lt"/>
              </a:defRPr>
            </a:lvl3pPr>
            <a:lvl4pPr marL="860822" indent="-167879">
              <a:defRPr>
                <a:latin typeface="+mj-lt"/>
              </a:defRPr>
            </a:lvl4pPr>
            <a:lvl5pPr marL="1072754" indent="-167879">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6492A4-E8EF-4697-912B-2F504939C7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0284471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6492A4-E8EF-4697-912B-2F504939C7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9714848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SzPct val="60000"/>
              <a:defRPr>
                <a:latin typeface="+mj-lt"/>
              </a:defRPr>
            </a:lvl1pPr>
            <a:lvl2pPr marL="386954" indent="-171450">
              <a:defRPr>
                <a:latin typeface="+mj-lt"/>
              </a:defRPr>
            </a:lvl2pPr>
            <a:lvl3pPr marL="641747" indent="-171450">
              <a:defRPr>
                <a:latin typeface="+mj-lt"/>
              </a:defRPr>
            </a:lvl3pPr>
            <a:lvl4pPr marL="860822" indent="-171450">
              <a:defRPr>
                <a:latin typeface="+mj-lt"/>
              </a:defRPr>
            </a:lvl4pPr>
            <a:lvl5pPr marL="1072754" indent="-171450">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SzPct val="60000"/>
              <a:defRPr>
                <a:latin typeface="+mj-lt"/>
              </a:defRPr>
            </a:lvl1pPr>
            <a:lvl2pPr marL="386954" indent="-171450">
              <a:defRPr>
                <a:latin typeface="+mj-lt"/>
              </a:defRPr>
            </a:lvl2pPr>
            <a:lvl3pPr marL="641747" indent="-171450">
              <a:defRPr>
                <a:latin typeface="+mj-lt"/>
              </a:defRPr>
            </a:lvl3pPr>
            <a:lvl4pPr marL="860822" indent="-171450">
              <a:defRPr>
                <a:latin typeface="+mj-lt"/>
              </a:defRPr>
            </a:lvl4pPr>
            <a:lvl5pPr marL="1072754" indent="-171450">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6492A4-E8EF-4697-912B-2F504939C7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8044523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lvl1pPr>
              <a:defRPr>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mj-lt"/>
              </a:defRPr>
            </a:lvl1pPr>
            <a:lvl2pPr marL="386954" indent="-171450">
              <a:defRPr>
                <a:latin typeface="+mj-lt"/>
              </a:defRPr>
            </a:lvl2pPr>
            <a:lvl3pPr marL="641747" indent="-171450">
              <a:defRPr>
                <a:latin typeface="+mj-lt"/>
              </a:defRPr>
            </a:lvl3pPr>
            <a:lvl4pPr marL="860822" indent="-171450">
              <a:tabLst/>
              <a:defRPr>
                <a:latin typeface="+mj-lt"/>
              </a:defRPr>
            </a:lvl4pPr>
            <a:lvl5pPr marL="1072754" indent="-171450">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lvl1pPr>
              <a:defRPr>
                <a:latin typeface="+mj-lt"/>
              </a:defRPr>
            </a:lvl1pPr>
            <a:lvl2pPr marL="386954" indent="-171450">
              <a:defRPr>
                <a:latin typeface="+mj-lt"/>
              </a:defRPr>
            </a:lvl2pPr>
            <a:lvl3pPr marL="641747" indent="-171450">
              <a:defRPr>
                <a:latin typeface="+mj-lt"/>
              </a:defRPr>
            </a:lvl3pPr>
            <a:lvl4pPr marL="897731" indent="-171450">
              <a:defRPr>
                <a:latin typeface="+mj-lt"/>
              </a:defRPr>
            </a:lvl4pPr>
            <a:lvl5pPr marL="1115616" indent="-171450">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46492A4-E8EF-4697-912B-2F504939C7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6530127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46492A4-E8EF-4697-912B-2F504939C7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34226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 Bio">
    <p:spTree>
      <p:nvGrpSpPr>
        <p:cNvPr id="1" name=""/>
        <p:cNvGrpSpPr/>
        <p:nvPr/>
      </p:nvGrpSpPr>
      <p:grpSpPr>
        <a:xfrm>
          <a:off x="0" y="0"/>
          <a:ext cx="0" cy="0"/>
          <a:chOff x="0" y="0"/>
          <a:chExt cx="0" cy="0"/>
        </a:xfrm>
      </p:grpSpPr>
      <p:sp>
        <p:nvSpPr>
          <p:cNvPr id="8" name="Slide Number Placeholder 3"/>
          <p:cNvSpPr txBox="1">
            <a:spLocks/>
          </p:cNvSpPr>
          <p:nvPr userDrawn="1"/>
        </p:nvSpPr>
        <p:spPr>
          <a:xfrm>
            <a:off x="6858000" y="6610350"/>
            <a:ext cx="2133600" cy="476250"/>
          </a:xfrm>
          <a:prstGeom prst="rect">
            <a:avLst/>
          </a:prstGeom>
          <a:noFill/>
          <a:ln/>
          <a:extLst/>
        </p:spPr>
        <p:txBody>
          <a:bodyPr/>
          <a:lstStyle/>
          <a:p>
            <a:pPr algn="ctr" eaLnBrk="0" hangingPunct="0">
              <a:defRPr/>
            </a:pPr>
            <a:r>
              <a:rPr lang="en-US" sz="800" dirty="0">
                <a:solidFill>
                  <a:srgbClr val="000000"/>
                </a:solidFill>
                <a:latin typeface="+mn-lt"/>
                <a:ea typeface="ＭＳ Ｐゴシック" pitchFamily="34" charset="-128"/>
                <a:cs typeface="+mn-cs"/>
              </a:rPr>
              <a:t>PAGE </a:t>
            </a:r>
            <a:fld id="{ECFEF241-5736-451E-8853-4077E3E56742}" type="slidenum">
              <a:rPr lang="en-US" sz="800">
                <a:solidFill>
                  <a:srgbClr val="000000"/>
                </a:solidFill>
                <a:latin typeface="+mn-lt"/>
                <a:ea typeface="ＭＳ Ｐゴシック" pitchFamily="34" charset="-128"/>
                <a:cs typeface="+mn-cs"/>
              </a:rPr>
              <a:pPr algn="ctr" eaLnBrk="0" hangingPunct="0">
                <a:defRPr/>
              </a:pPr>
              <a:t>‹#›</a:t>
            </a:fld>
            <a:endParaRPr lang="en-US" sz="800" dirty="0">
              <a:solidFill>
                <a:srgbClr val="000000"/>
              </a:solidFill>
              <a:latin typeface="+mn-lt"/>
              <a:ea typeface="ＭＳ Ｐゴシック" pitchFamily="34" charset="-128"/>
              <a:cs typeface="+mn-cs"/>
            </a:endParaRPr>
          </a:p>
        </p:txBody>
      </p:sp>
      <p:sp>
        <p:nvSpPr>
          <p:cNvPr id="9" name="Rectangle 1"/>
          <p:cNvSpPr>
            <a:spLocks noChangeArrowheads="1"/>
          </p:cNvSpPr>
          <p:nvPr userDrawn="1"/>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mn-lt"/>
              <a:ea typeface="ヒラギノ角ゴ Pro W3" pitchFamily="1" charset="-128"/>
              <a:cs typeface="+mn-cs"/>
            </a:endParaRPr>
          </a:p>
        </p:txBody>
      </p:sp>
      <p:sp>
        <p:nvSpPr>
          <p:cNvPr id="10" name="Rectangle 2"/>
          <p:cNvSpPr>
            <a:spLocks noChangeArrowheads="1"/>
          </p:cNvSpPr>
          <p:nvPr userDrawn="1"/>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mn-lt"/>
              <a:ea typeface="ヒラギノ角ゴ Pro W3" pitchFamily="1" charset="-128"/>
              <a:cs typeface="+mn-cs"/>
            </a:endParaRPr>
          </a:p>
        </p:txBody>
      </p:sp>
      <p:sp>
        <p:nvSpPr>
          <p:cNvPr id="11" name="Rectangle 3"/>
          <p:cNvSpPr>
            <a:spLocks noChangeArrowheads="1"/>
          </p:cNvSpPr>
          <p:nvPr userDrawn="1"/>
        </p:nvSpPr>
        <p:spPr bwMode="auto">
          <a:xfrm>
            <a:off x="536575" y="5661025"/>
            <a:ext cx="2351088" cy="681038"/>
          </a:xfrm>
          <a:prstGeom prst="rect">
            <a:avLst/>
          </a:prstGeom>
          <a:noFill/>
          <a:ln>
            <a:noFill/>
          </a:ln>
          <a:extLst/>
        </p:spPr>
        <p:txBody>
          <a:bodyPr wrap="none">
            <a:spAutoFit/>
          </a:bodyPr>
          <a:lstStyle/>
          <a:p>
            <a:pPr>
              <a:defRPr/>
            </a:pPr>
            <a:endParaRPr lang="en-US" dirty="0">
              <a:solidFill>
                <a:prstClr val="black"/>
              </a:solidFill>
              <a:latin typeface="+mn-lt"/>
              <a:ea typeface="ヒラギノ角ゴ Pro W3" pitchFamily="1" charset="-128"/>
              <a:cs typeface="+mn-cs"/>
            </a:endParaRPr>
          </a:p>
        </p:txBody>
      </p:sp>
      <p:sp>
        <p:nvSpPr>
          <p:cNvPr id="12" name="Rectangle 4"/>
          <p:cNvSpPr>
            <a:spLocks noChangeArrowheads="1"/>
          </p:cNvSpPr>
          <p:nvPr userDrawn="1"/>
        </p:nvSpPr>
        <p:spPr bwMode="auto">
          <a:xfrm>
            <a:off x="769938" y="1030288"/>
            <a:ext cx="666750" cy="217487"/>
          </a:xfrm>
          <a:prstGeom prst="rect">
            <a:avLst/>
          </a:prstGeom>
          <a:noFill/>
          <a:ln>
            <a:noFill/>
          </a:ln>
          <a:extLst/>
        </p:spPr>
        <p:txBody>
          <a:bodyPr wrap="none">
            <a:spAutoFit/>
          </a:bodyPr>
          <a:lstStyle/>
          <a:p>
            <a:pPr>
              <a:defRPr/>
            </a:pPr>
            <a:endParaRPr lang="en-US" dirty="0">
              <a:solidFill>
                <a:prstClr val="black"/>
              </a:solidFill>
              <a:latin typeface="+mn-lt"/>
              <a:ea typeface="ヒラギノ角ゴ Pro W3" pitchFamily="1" charset="-128"/>
              <a:cs typeface="+mn-cs"/>
            </a:endParaRPr>
          </a:p>
        </p:txBody>
      </p:sp>
      <p:sp>
        <p:nvSpPr>
          <p:cNvPr id="13" name="Isosceles Triangle 5"/>
          <p:cNvSpPr>
            <a:spLocks noChangeArrowheads="1"/>
          </p:cNvSpPr>
          <p:nvPr userDrawn="1"/>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mn-lt"/>
              <a:ea typeface="ヒラギノ角ゴ Pro W3" pitchFamily="1" charset="-128"/>
              <a:cs typeface="+mn-cs"/>
            </a:endParaRPr>
          </a:p>
        </p:txBody>
      </p:sp>
      <p:sp>
        <p:nvSpPr>
          <p:cNvPr id="14" name="Isosceles Triangle 6"/>
          <p:cNvSpPr>
            <a:spLocks noChangeArrowheads="1"/>
          </p:cNvSpPr>
          <p:nvPr userDrawn="1"/>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mn-lt"/>
              <a:ea typeface="ヒラギノ角ゴ Pro W3" pitchFamily="1" charset="-128"/>
              <a:cs typeface="+mn-cs"/>
            </a:endParaRPr>
          </a:p>
        </p:txBody>
      </p:sp>
      <p:sp>
        <p:nvSpPr>
          <p:cNvPr id="15" name="Rectangle 14"/>
          <p:cNvSpPr>
            <a:spLocks noChangeArrowheads="1"/>
          </p:cNvSpPr>
          <p:nvPr userDrawn="1"/>
        </p:nvSpPr>
        <p:spPr bwMode="auto">
          <a:xfrm>
            <a:off x="420688" y="1481138"/>
            <a:ext cx="1657350" cy="461962"/>
          </a:xfrm>
          <a:prstGeom prst="rect">
            <a:avLst/>
          </a:prstGeom>
          <a:solidFill>
            <a:srgbClr val="0063BE"/>
          </a:solidFill>
          <a:ln>
            <a:noFill/>
          </a:ln>
          <a:extLst/>
        </p:spPr>
        <p:txBody>
          <a:bodyPr>
            <a:spAutoFit/>
          </a:bodyPr>
          <a:lstStyle/>
          <a:p>
            <a:pPr>
              <a:defRPr/>
            </a:pPr>
            <a:r>
              <a:rPr lang="en-US" sz="2400" b="1" dirty="0">
                <a:solidFill>
                  <a:prstClr val="white"/>
                </a:solidFill>
                <a:latin typeface="+mn-lt"/>
                <a:ea typeface="ヒラギノ角ゴ Pro W3" pitchFamily="1" charset="-128"/>
                <a:cs typeface="+mn-cs"/>
              </a:rPr>
              <a:t> </a:t>
            </a:r>
          </a:p>
        </p:txBody>
      </p:sp>
      <p:sp>
        <p:nvSpPr>
          <p:cNvPr id="16" name="Rectangle 15"/>
          <p:cNvSpPr>
            <a:spLocks noChangeArrowheads="1"/>
          </p:cNvSpPr>
          <p:nvPr userDrawn="1"/>
        </p:nvSpPr>
        <p:spPr bwMode="auto">
          <a:xfrm>
            <a:off x="2482850" y="1481138"/>
            <a:ext cx="6064250" cy="460375"/>
          </a:xfrm>
          <a:prstGeom prst="rect">
            <a:avLst/>
          </a:prstGeom>
          <a:solidFill>
            <a:srgbClr val="4D92C8"/>
          </a:solidFill>
          <a:ln>
            <a:noFill/>
          </a:ln>
          <a:extLst/>
        </p:spPr>
        <p:txBody>
          <a:bodyPr>
            <a:spAutoFit/>
          </a:bodyPr>
          <a:lstStyle/>
          <a:p>
            <a:pPr>
              <a:defRPr/>
            </a:pPr>
            <a:r>
              <a:rPr lang="en-US" b="1" dirty="0">
                <a:solidFill>
                  <a:prstClr val="white"/>
                </a:solidFill>
                <a:latin typeface="+mn-lt"/>
                <a:ea typeface="ヒラギノ角ゴ Pro W3" pitchFamily="1" charset="-128"/>
                <a:cs typeface="+mn-cs"/>
              </a:rPr>
              <a:t>EDUCATION</a:t>
            </a:r>
          </a:p>
        </p:txBody>
      </p:sp>
      <p:sp>
        <p:nvSpPr>
          <p:cNvPr id="17" name="Rectangle 16"/>
          <p:cNvSpPr/>
          <p:nvPr userDrawn="1"/>
        </p:nvSpPr>
        <p:spPr bwMode="auto">
          <a:xfrm>
            <a:off x="2482850" y="1941513"/>
            <a:ext cx="6064250" cy="1631950"/>
          </a:xfrm>
          <a:prstGeom prst="rect">
            <a:avLst/>
          </a:prstGeom>
          <a:solidFill>
            <a:srgbClr val="EAEAEA"/>
          </a:solidFill>
          <a:ln w="9525" cap="flat" cmpd="sng" algn="ctr">
            <a:noFill/>
            <a:prstDash val="solid"/>
            <a:round/>
            <a:headEnd type="none" w="med" len="med"/>
            <a:tailEnd type="none" w="med" len="med"/>
          </a:ln>
          <a:effectLst/>
        </p:spPr>
        <p:txBody>
          <a:bodyPr>
            <a:spAutoFit/>
          </a:bodyPr>
          <a:lstStyle/>
          <a:p>
            <a:pPr>
              <a:defRPr/>
            </a:pPr>
            <a:endParaRPr lang="en-US" sz="2000" dirty="0">
              <a:solidFill>
                <a:srgbClr val="000000"/>
              </a:solidFill>
              <a:latin typeface="+mn-lt"/>
              <a:cs typeface="+mn-cs"/>
            </a:endParaRPr>
          </a:p>
          <a:p>
            <a:pPr>
              <a:defRPr/>
            </a:pPr>
            <a:endParaRPr lang="en-US" sz="2000" dirty="0">
              <a:solidFill>
                <a:srgbClr val="000000"/>
              </a:solidFill>
              <a:latin typeface="+mn-lt"/>
              <a:cs typeface="+mn-cs"/>
            </a:endParaRPr>
          </a:p>
          <a:p>
            <a:pPr>
              <a:defRPr/>
            </a:pPr>
            <a:endParaRPr lang="en-US" sz="2000" dirty="0">
              <a:solidFill>
                <a:srgbClr val="000000"/>
              </a:solidFill>
              <a:latin typeface="+mn-lt"/>
              <a:cs typeface="+mn-cs"/>
            </a:endParaRPr>
          </a:p>
          <a:p>
            <a:pPr>
              <a:defRPr/>
            </a:pPr>
            <a:endParaRPr lang="en-US" sz="2000" dirty="0">
              <a:solidFill>
                <a:srgbClr val="000000"/>
              </a:solidFill>
              <a:latin typeface="+mn-lt"/>
              <a:cs typeface="+mn-cs"/>
            </a:endParaRPr>
          </a:p>
          <a:p>
            <a:pPr>
              <a:defRPr/>
            </a:pPr>
            <a:endParaRPr lang="en-US" sz="2000" dirty="0">
              <a:solidFill>
                <a:srgbClr val="000000"/>
              </a:solidFill>
              <a:latin typeface="+mn-lt"/>
              <a:cs typeface="+mn-cs"/>
            </a:endParaRPr>
          </a:p>
        </p:txBody>
      </p:sp>
      <p:sp>
        <p:nvSpPr>
          <p:cNvPr id="18" name="Rectangle 15"/>
          <p:cNvSpPr>
            <a:spLocks noChangeArrowheads="1"/>
          </p:cNvSpPr>
          <p:nvPr userDrawn="1"/>
        </p:nvSpPr>
        <p:spPr bwMode="auto">
          <a:xfrm>
            <a:off x="2490788" y="3700463"/>
            <a:ext cx="6064250" cy="461962"/>
          </a:xfrm>
          <a:prstGeom prst="rect">
            <a:avLst/>
          </a:prstGeom>
          <a:solidFill>
            <a:srgbClr val="4D92C8"/>
          </a:solidFill>
          <a:ln>
            <a:noFill/>
          </a:ln>
          <a:extLst/>
        </p:spPr>
        <p:txBody>
          <a:bodyPr>
            <a:spAutoFit/>
          </a:bodyPr>
          <a:lstStyle/>
          <a:p>
            <a:pPr>
              <a:defRPr/>
            </a:pPr>
            <a:r>
              <a:rPr lang="en-US" b="1" dirty="0">
                <a:solidFill>
                  <a:prstClr val="white"/>
                </a:solidFill>
                <a:latin typeface="+mn-lt"/>
                <a:ea typeface="ヒラギノ角ゴ Pro W3" pitchFamily="1" charset="-128"/>
                <a:cs typeface="+mn-cs"/>
              </a:rPr>
              <a:t>RELEVANT PROJECT EXPERIENCE</a:t>
            </a:r>
          </a:p>
        </p:txBody>
      </p:sp>
      <p:sp>
        <p:nvSpPr>
          <p:cNvPr id="19" name="Rectangle 16"/>
          <p:cNvSpPr>
            <a:spLocks noChangeArrowheads="1"/>
          </p:cNvSpPr>
          <p:nvPr userDrawn="1"/>
        </p:nvSpPr>
        <p:spPr bwMode="auto">
          <a:xfrm>
            <a:off x="2490788" y="4167188"/>
            <a:ext cx="6064250" cy="2032000"/>
          </a:xfrm>
          <a:prstGeom prst="rect">
            <a:avLst/>
          </a:prstGeom>
          <a:solidFill>
            <a:srgbClr val="EAEAEA"/>
          </a:solidFill>
          <a:ln>
            <a:noFill/>
          </a:ln>
        </p:spPr>
        <p:txBody>
          <a:bodyPr>
            <a:spAutoFit/>
          </a:bodyPr>
          <a:lstStyle/>
          <a:p>
            <a:pPr>
              <a:defRPr/>
            </a:pPr>
            <a:endParaRPr lang="en-US" b="1" dirty="0">
              <a:solidFill>
                <a:srgbClr val="000000"/>
              </a:solidFill>
              <a:latin typeface="+mn-lt"/>
              <a:cs typeface="+mn-cs"/>
            </a:endParaRPr>
          </a:p>
          <a:p>
            <a:pPr>
              <a:defRPr/>
            </a:pPr>
            <a:endParaRPr lang="en-US" b="1" dirty="0">
              <a:solidFill>
                <a:srgbClr val="000000"/>
              </a:solidFill>
              <a:latin typeface="+mn-lt"/>
              <a:cs typeface="+mn-cs"/>
            </a:endParaRPr>
          </a:p>
          <a:p>
            <a:pPr>
              <a:defRPr/>
            </a:pPr>
            <a:endParaRPr lang="en-US" b="1" dirty="0">
              <a:solidFill>
                <a:srgbClr val="000000"/>
              </a:solidFill>
              <a:latin typeface="+mn-lt"/>
              <a:cs typeface="+mn-cs"/>
            </a:endParaRPr>
          </a:p>
          <a:p>
            <a:pPr>
              <a:defRPr/>
            </a:pPr>
            <a:endParaRPr lang="en-US" b="1" dirty="0">
              <a:solidFill>
                <a:srgbClr val="000000"/>
              </a:solidFill>
              <a:latin typeface="+mn-lt"/>
              <a:cs typeface="+mn-cs"/>
            </a:endParaRPr>
          </a:p>
          <a:p>
            <a:pPr>
              <a:defRPr/>
            </a:pPr>
            <a:endParaRPr lang="en-US" b="1" dirty="0">
              <a:solidFill>
                <a:srgbClr val="000000"/>
              </a:solidFill>
              <a:latin typeface="+mn-lt"/>
              <a:cs typeface="+mn-cs"/>
            </a:endParaRPr>
          </a:p>
          <a:p>
            <a:pPr>
              <a:defRPr/>
            </a:pPr>
            <a:endParaRPr lang="en-US" b="1" dirty="0">
              <a:solidFill>
                <a:srgbClr val="000000"/>
              </a:solidFill>
              <a:latin typeface="+mn-lt"/>
              <a:cs typeface="+mn-cs"/>
            </a:endParaRPr>
          </a:p>
          <a:p>
            <a:pPr>
              <a:defRPr/>
            </a:pPr>
            <a:r>
              <a:rPr lang="en-US" b="1" dirty="0">
                <a:solidFill>
                  <a:srgbClr val="000000"/>
                </a:solidFill>
                <a:latin typeface="+mn-lt"/>
                <a:cs typeface="+mn-cs"/>
              </a:rPr>
              <a:t>  </a:t>
            </a:r>
          </a:p>
        </p:txBody>
      </p:sp>
      <p:grpSp>
        <p:nvGrpSpPr>
          <p:cNvPr id="20" name="Group 4"/>
          <p:cNvGrpSpPr>
            <a:grpSpLocks/>
          </p:cNvGrpSpPr>
          <p:nvPr userDrawn="1"/>
        </p:nvGrpSpPr>
        <p:grpSpPr bwMode="auto">
          <a:xfrm>
            <a:off x="8378825" y="222250"/>
            <a:ext cx="536575" cy="539750"/>
            <a:chOff x="1633" y="1249"/>
            <a:chExt cx="2614" cy="2614"/>
          </a:xfrm>
        </p:grpSpPr>
        <p:sp>
          <p:nvSpPr>
            <p:cNvPr id="21"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mn-lt"/>
                <a:cs typeface="+mn-cs"/>
              </a:endParaRPr>
            </a:p>
          </p:txBody>
        </p:sp>
        <p:sp>
          <p:nvSpPr>
            <p:cNvPr id="23"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mn-lt"/>
                <a:cs typeface="+mn-cs"/>
              </a:endParaRPr>
            </a:p>
          </p:txBody>
        </p:sp>
      </p:grpSp>
      <p:sp>
        <p:nvSpPr>
          <p:cNvPr id="7" name="Rectangle 2"/>
          <p:cNvSpPr>
            <a:spLocks noGrp="1" noChangeArrowheads="1"/>
          </p:cNvSpPr>
          <p:nvPr>
            <p:ph type="title"/>
          </p:nvPr>
        </p:nvSpPr>
        <p:spPr>
          <a:xfrm>
            <a:off x="271463" y="114300"/>
            <a:ext cx="7239000" cy="571500"/>
          </a:xfrm>
          <a:prstGeom prst="rect">
            <a:avLst/>
          </a:prstGeom>
          <a:noFill/>
        </p:spPr>
        <p:txBody>
          <a:bodyPr/>
          <a:lstStyle>
            <a:lvl1pPr>
              <a:defRPr cap="all" baseline="0"/>
            </a:lvl1pPr>
          </a:lstStyle>
          <a:p>
            <a:r>
              <a:rPr lang="en-US" smtClean="0"/>
              <a:t>Click to edit Master title style</a:t>
            </a:r>
            <a:endParaRPr lang="en-US" dirty="0" smtClean="0"/>
          </a:p>
        </p:txBody>
      </p:sp>
      <p:sp>
        <p:nvSpPr>
          <p:cNvPr id="22" name="Content Placeholder 21"/>
          <p:cNvSpPr>
            <a:spLocks noGrp="1"/>
          </p:cNvSpPr>
          <p:nvPr>
            <p:ph sz="quarter" idx="13"/>
          </p:nvPr>
        </p:nvSpPr>
        <p:spPr>
          <a:xfrm>
            <a:off x="446567" y="2046767"/>
            <a:ext cx="1600200" cy="1524000"/>
          </a:xfrm>
          <a:prstGeom prst="rect">
            <a:avLst/>
          </a:prstGeom>
        </p:spPr>
        <p:txBody>
          <a:bodyPr/>
          <a:lstStyle>
            <a:lvl1pPr>
              <a:defRPr baseline="0"/>
            </a:lvl1pPr>
          </a:lstStyle>
          <a:p>
            <a:pPr lvl="0"/>
            <a:r>
              <a:rPr lang="en-US" smtClean="0"/>
              <a:t>Click to edit Master text styles</a:t>
            </a:r>
          </a:p>
        </p:txBody>
      </p:sp>
      <p:sp>
        <p:nvSpPr>
          <p:cNvPr id="26" name="Text Placeholder 25"/>
          <p:cNvSpPr>
            <a:spLocks noGrp="1"/>
          </p:cNvSpPr>
          <p:nvPr>
            <p:ph type="body" sz="quarter" idx="14"/>
          </p:nvPr>
        </p:nvSpPr>
        <p:spPr>
          <a:xfrm>
            <a:off x="381000" y="1502734"/>
            <a:ext cx="1676400" cy="457200"/>
          </a:xfrm>
          <a:prstGeom prst="rect">
            <a:avLst/>
          </a:prstGeom>
        </p:spPr>
        <p:txBody>
          <a:bodyPr>
            <a:normAutofit/>
          </a:bodyPr>
          <a:lstStyle>
            <a:lvl1pPr algn="ctr">
              <a:buNone/>
              <a:defRPr sz="1800" cap="all" baseline="0">
                <a:solidFill>
                  <a:schemeClr val="bg1"/>
                </a:solidFill>
                <a:latin typeface="Arial" pitchFamily="34" charset="0"/>
                <a:cs typeface="Arial" pitchFamily="34" charset="0"/>
              </a:defRPr>
            </a:lvl1pPr>
          </a:lstStyle>
          <a:p>
            <a:pPr lvl="0"/>
            <a:r>
              <a:rPr lang="en-US" smtClean="0"/>
              <a:t>Click to edit Master text styles</a:t>
            </a:r>
          </a:p>
        </p:txBody>
      </p:sp>
      <p:sp>
        <p:nvSpPr>
          <p:cNvPr id="28" name="Text Placeholder 27"/>
          <p:cNvSpPr>
            <a:spLocks noGrp="1"/>
          </p:cNvSpPr>
          <p:nvPr>
            <p:ph type="body" sz="quarter" idx="15"/>
          </p:nvPr>
        </p:nvSpPr>
        <p:spPr>
          <a:xfrm>
            <a:off x="2514600" y="1981200"/>
            <a:ext cx="6019800" cy="1600200"/>
          </a:xfrm>
          <a:prstGeom prst="rect">
            <a:avLst/>
          </a:prstGeom>
        </p:spPr>
        <p:txBody>
          <a:bodyPr>
            <a:normAutofit/>
          </a:bodyPr>
          <a:lstStyle>
            <a:lvl1pPr>
              <a:defRPr sz="1800">
                <a:latin typeface="Arial" pitchFamily="34" charset="0"/>
                <a:cs typeface="Arial" pitchFamily="34" charset="0"/>
              </a:defRPr>
            </a:lvl1pPr>
          </a:lstStyle>
          <a:p>
            <a:pPr lvl="0"/>
            <a:endParaRPr lang="en-US" dirty="0"/>
          </a:p>
        </p:txBody>
      </p:sp>
      <p:sp>
        <p:nvSpPr>
          <p:cNvPr id="29" name="Text Placeholder 27"/>
          <p:cNvSpPr>
            <a:spLocks noGrp="1"/>
          </p:cNvSpPr>
          <p:nvPr>
            <p:ph type="body" sz="quarter" idx="16"/>
          </p:nvPr>
        </p:nvSpPr>
        <p:spPr>
          <a:xfrm>
            <a:off x="2514600" y="4191000"/>
            <a:ext cx="6019800" cy="1981200"/>
          </a:xfrm>
          <a:prstGeom prst="rect">
            <a:avLst/>
          </a:prstGeom>
        </p:spPr>
        <p:txBody>
          <a:bodyPr>
            <a:normAutofit/>
          </a:bodyPr>
          <a:lstStyle>
            <a:lvl1pPr>
              <a:defRPr sz="1800">
                <a:latin typeface="Arial" pitchFamily="34" charset="0"/>
                <a:cs typeface="Arial" pitchFamily="34" charset="0"/>
              </a:defRPr>
            </a:lvl1pPr>
          </a:lstStyle>
          <a:p>
            <a:pPr lvl="0"/>
            <a:endParaRPr lang="en-US" dirty="0"/>
          </a:p>
        </p:txBody>
      </p:sp>
      <p:sp>
        <p:nvSpPr>
          <p:cNvPr id="33" name="Text Placeholder 32"/>
          <p:cNvSpPr>
            <a:spLocks noGrp="1"/>
          </p:cNvSpPr>
          <p:nvPr>
            <p:ph type="body" sz="quarter" idx="17"/>
          </p:nvPr>
        </p:nvSpPr>
        <p:spPr>
          <a:xfrm>
            <a:off x="272901" y="685800"/>
            <a:ext cx="7239000" cy="533400"/>
          </a:xfrm>
          <a:prstGeom prst="rect">
            <a:avLst/>
          </a:prstGeom>
        </p:spPr>
        <p:txBody>
          <a:bodyPr>
            <a:noAutofit/>
          </a:bodyPr>
          <a:lstStyle>
            <a:lvl1pPr algn="l" defTabSz="914400" rtl="0" eaLnBrk="0" fontAlgn="base" latinLnBrk="0" hangingPunct="0">
              <a:spcBef>
                <a:spcPct val="0"/>
              </a:spcBef>
              <a:spcAft>
                <a:spcPct val="0"/>
              </a:spcAft>
              <a:buNone/>
              <a:defRPr lang="en-US" sz="3200" b="1" kern="1200" cap="all" baseline="0" dirty="0" smtClean="0">
                <a:solidFill>
                  <a:schemeClr val="tx2">
                    <a:lumMod val="40000"/>
                    <a:lumOff val="60000"/>
                  </a:schemeClr>
                </a:solidFill>
                <a:latin typeface="Univers 67 Condensed" pitchFamily="50" charset="0"/>
                <a:ea typeface="ＭＳ Ｐゴシック" charset="-128"/>
                <a:cs typeface="+mj-cs"/>
              </a:defRPr>
            </a:lvl1pPr>
          </a:lstStyle>
          <a:p>
            <a:pPr lvl="0"/>
            <a:r>
              <a:rPr lang="en-US" smtClean="0"/>
              <a:t>Click to edit Master text styles</a:t>
            </a:r>
          </a:p>
        </p:txBody>
      </p:sp>
      <p:sp>
        <p:nvSpPr>
          <p:cNvPr id="24" name="Date Placeholder 2"/>
          <p:cNvSpPr>
            <a:spLocks noGrp="1"/>
          </p:cNvSpPr>
          <p:nvPr>
            <p:ph type="dt" sz="half" idx="18"/>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25" name="Footer Placeholder 3"/>
          <p:cNvSpPr>
            <a:spLocks noGrp="1"/>
          </p:cNvSpPr>
          <p:nvPr>
            <p:ph type="ftr" sz="quarter" idx="19"/>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27" name="Slide Number Placeholder 4"/>
          <p:cNvSpPr>
            <a:spLocks noGrp="1"/>
          </p:cNvSpPr>
          <p:nvPr>
            <p:ph type="sldNum" sz="quarter" idx="20"/>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FBE5CC8D-BE08-4EEC-8032-3E2AB6C0F94C}" type="slidenum">
              <a:rPr lang="en-US"/>
              <a:pPr>
                <a:defRPr/>
              </a:pPr>
              <a:t>‹#›</a:t>
            </a:fld>
            <a:endParaRPr lang="en-US" dirty="0"/>
          </a:p>
        </p:txBody>
      </p:sp>
    </p:spTree>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46492A4-E8EF-4697-912B-2F504939C7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6922479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48663"/>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921919" y="1665290"/>
            <a:ext cx="4629150" cy="4873625"/>
          </a:xfrm>
        </p:spPr>
        <p:txBody>
          <a:bodyPr>
            <a:normAutofit/>
          </a:bodyPr>
          <a:lstStyle>
            <a:lvl1pPr>
              <a:defRPr sz="1350">
                <a:latin typeface="+mj-lt"/>
              </a:defRPr>
            </a:lvl1pPr>
            <a:lvl2pPr>
              <a:defRPr sz="1350">
                <a:latin typeface="+mj-lt"/>
              </a:defRPr>
            </a:lvl2pPr>
            <a:lvl3pPr>
              <a:defRPr sz="1350">
                <a:latin typeface="+mj-lt"/>
              </a:defRPr>
            </a:lvl3pPr>
            <a:lvl4pPr>
              <a:defRPr sz="1350">
                <a:latin typeface="+mj-lt"/>
              </a:defRPr>
            </a:lvl4pPr>
            <a:lvl5pPr>
              <a:defRPr sz="135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3439286"/>
            <a:ext cx="2949178" cy="2726645"/>
          </a:xfrm>
        </p:spPr>
        <p:txBody>
          <a:bodyPr/>
          <a:lstStyle>
            <a:lvl1pPr marL="0" indent="0">
              <a:buNone/>
              <a:defRPr sz="12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6492A4-E8EF-4697-912B-2F504939C7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1835141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6492A4-E8EF-4697-912B-2F504939C7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63357809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1463041"/>
            <a:ext cx="1971675" cy="47139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1463039"/>
            <a:ext cx="5800725" cy="4713924"/>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6492A4-E8EF-4697-912B-2F504939C7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2388207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Plain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
            <a:ext cx="8229600" cy="1283383"/>
          </a:xfrm>
          <a:prstGeom prst="rect">
            <a:avLst/>
          </a:prstGeom>
        </p:spPr>
        <p:txBody>
          <a:bodyPr rtlCol="0">
            <a:normAutofit/>
          </a:bodyPr>
          <a:lstStyle>
            <a:lvl1pPr>
              <a:defRPr sz="2400">
                <a:latin typeface="+mn-lt"/>
              </a:defRPr>
            </a:lvl1pPr>
          </a:lstStyle>
          <a:p>
            <a:r>
              <a:rPr lang="en-US" dirty="0"/>
              <a:t>Click to edit Master title style</a:t>
            </a:r>
          </a:p>
        </p:txBody>
      </p:sp>
      <p:sp>
        <p:nvSpPr>
          <p:cNvPr id="9" name="Text Placeholder 2"/>
          <p:cNvSpPr>
            <a:spLocks noGrp="1"/>
          </p:cNvSpPr>
          <p:nvPr>
            <p:ph idx="1"/>
          </p:nvPr>
        </p:nvSpPr>
        <p:spPr>
          <a:xfrm>
            <a:off x="457200" y="1600206"/>
            <a:ext cx="8229600" cy="4525963"/>
          </a:xfrm>
          <a:prstGeom prst="rect">
            <a:avLst/>
          </a:prstGeom>
        </p:spPr>
        <p:txBody>
          <a:bodyPr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01704264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2D09D7-F846-4F5A-A1BF-0350A5204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5885775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Section Header - Fire">
    <p:bg>
      <p:bgPr>
        <a:solidFill>
          <a:srgbClr val="4C8AB8"/>
        </a:solidFill>
        <a:effectLst/>
      </p:bgPr>
    </p:bg>
    <p:spTree>
      <p:nvGrpSpPr>
        <p:cNvPr id="1" name=""/>
        <p:cNvGrpSpPr/>
        <p:nvPr/>
      </p:nvGrpSpPr>
      <p:grpSpPr>
        <a:xfrm>
          <a:off x="0" y="0"/>
          <a:ext cx="0" cy="0"/>
          <a:chOff x="0" y="0"/>
          <a:chExt cx="0" cy="0"/>
        </a:xfrm>
      </p:grpSpPr>
      <p:pic>
        <p:nvPicPr>
          <p:cNvPr id="4" name="Picture 43"/>
          <p:cNvPicPr>
            <a:picLocks noChangeAspect="1"/>
          </p:cNvPicPr>
          <p:nvPr userDrawn="1"/>
        </p:nvPicPr>
        <p:blipFill>
          <a:blip r:embed="rId2" cstate="print">
            <a:extLst>
              <a:ext uri="{28A0092B-C50C-407E-A947-70E740481C1C}">
                <a14:useLocalDpi xmlns:a14="http://schemas.microsoft.com/office/drawing/2010/main" xmlns="" val="0"/>
              </a:ext>
            </a:extLst>
          </a:blip>
          <a:srcRect r="-6"/>
          <a:stretch>
            <a:fillRect/>
          </a:stretch>
        </p:blipFill>
        <p:spPr bwMode="auto">
          <a:xfrm>
            <a:off x="0" y="0"/>
            <a:ext cx="9144000"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idx="1"/>
          </p:nvPr>
        </p:nvSpPr>
        <p:spPr>
          <a:xfrm>
            <a:off x="623887" y="4562475"/>
            <a:ext cx="7886700" cy="2280380"/>
          </a:xfrm>
        </p:spPr>
        <p:txBody>
          <a:bodyPr anchor="ctr">
            <a:normAutofit/>
          </a:bodyPr>
          <a:lstStyle>
            <a:lvl1pPr marL="0" indent="0" algn="l" defTabSz="342991" rtl="0" eaLnBrk="1" latinLnBrk="0" hangingPunct="1">
              <a:lnSpc>
                <a:spcPct val="90000"/>
              </a:lnSpc>
              <a:spcBef>
                <a:spcPts val="0"/>
              </a:spcBef>
              <a:spcAft>
                <a:spcPts val="450"/>
              </a:spcAft>
              <a:buClr>
                <a:schemeClr val="tx1"/>
              </a:buClr>
              <a:buFont typeface="Arial"/>
              <a:buNone/>
              <a:defRPr lang="en-US" sz="3600" b="1" kern="1200" baseline="0" dirty="0" smtClean="0">
                <a:solidFill>
                  <a:schemeClr val="bg1"/>
                </a:solidFill>
                <a:latin typeface="Arial" panose="020B0604020202020204" pitchFamily="34" charset="0"/>
                <a:ea typeface="+mn-ea"/>
                <a:cs typeface="Arial" panose="020B0604020202020204" pitchFamily="34" charset="0"/>
              </a:defRPr>
            </a:lvl1pPr>
            <a:lvl2pPr marL="342889" indent="0">
              <a:buNone/>
              <a:defRPr sz="1500">
                <a:solidFill>
                  <a:schemeClr val="tx1">
                    <a:tint val="75000"/>
                  </a:schemeClr>
                </a:solidFill>
              </a:defRPr>
            </a:lvl2pPr>
            <a:lvl3pPr marL="685777" indent="0">
              <a:buNone/>
              <a:defRPr sz="1350">
                <a:solidFill>
                  <a:schemeClr val="tx1">
                    <a:tint val="75000"/>
                  </a:schemeClr>
                </a:solidFill>
              </a:defRPr>
            </a:lvl3pPr>
            <a:lvl4pPr marL="1028666" indent="0">
              <a:buNone/>
              <a:defRPr sz="1200">
                <a:solidFill>
                  <a:schemeClr val="tx1">
                    <a:tint val="75000"/>
                  </a:schemeClr>
                </a:solidFill>
              </a:defRPr>
            </a:lvl4pPr>
            <a:lvl5pPr marL="1371554" indent="0">
              <a:buNone/>
              <a:defRPr sz="1200">
                <a:solidFill>
                  <a:schemeClr val="tx1">
                    <a:tint val="75000"/>
                  </a:schemeClr>
                </a:solidFill>
              </a:defRPr>
            </a:lvl5pPr>
            <a:lvl6pPr marL="1714443" indent="0">
              <a:buNone/>
              <a:defRPr sz="1200">
                <a:solidFill>
                  <a:schemeClr val="tx1">
                    <a:tint val="75000"/>
                  </a:schemeClr>
                </a:solidFill>
              </a:defRPr>
            </a:lvl6pPr>
            <a:lvl7pPr marL="2057331" indent="0">
              <a:buNone/>
              <a:defRPr sz="1200">
                <a:solidFill>
                  <a:schemeClr val="tx1">
                    <a:tint val="75000"/>
                  </a:schemeClr>
                </a:solidFill>
              </a:defRPr>
            </a:lvl7pPr>
            <a:lvl8pPr marL="2400220" indent="0">
              <a:buNone/>
              <a:defRPr sz="1200">
                <a:solidFill>
                  <a:schemeClr val="tx1">
                    <a:tint val="75000"/>
                  </a:schemeClr>
                </a:solidFill>
              </a:defRPr>
            </a:lvl8pPr>
            <a:lvl9pPr marL="2743109" indent="0">
              <a:buNone/>
              <a:defRPr sz="1200">
                <a:solidFill>
                  <a:schemeClr val="tx1">
                    <a:tint val="75000"/>
                  </a:schemeClr>
                </a:solidFill>
              </a:defRPr>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46116B7-D936-5044-81DB-92573D10DA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68683327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368300" y="1139629"/>
            <a:ext cx="8408988" cy="4800600"/>
          </a:xfrm>
        </p:spPr>
        <p:txBody>
          <a:bodyPr/>
          <a:lstStyle>
            <a:lvl1pPr>
              <a:lnSpc>
                <a:spcPct val="90000"/>
              </a:lnSpc>
              <a:spcAft>
                <a:spcPts val="450"/>
              </a:spcAft>
              <a:defRPr sz="1800" baseline="0"/>
            </a:lvl1pPr>
            <a:lvl2pPr>
              <a:defRPr b="1">
                <a:solidFill>
                  <a:schemeClr val="tx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3"/>
          </p:nvPr>
        </p:nvSpPr>
        <p:spPr/>
        <p:txBody>
          <a:bodyPr/>
          <a:lstStyle>
            <a:lvl1pPr>
              <a:defRPr/>
            </a:lvl1pPr>
          </a:lstStyle>
          <a:p>
            <a:pPr>
              <a:defRPr/>
            </a:pPr>
            <a:fld id="{A9F4FC78-0D40-9E44-8022-C5A92E4AD14D}" type="slidenum">
              <a:rPr lang="en-US">
                <a:solidFill>
                  <a:prstClr val="black">
                    <a:tint val="75000"/>
                  </a:prstClr>
                </a:solidFill>
              </a:rPr>
              <a:pPr>
                <a:defRPr/>
              </a:pPr>
              <a:t>‹#›</a:t>
            </a:fld>
            <a:r>
              <a:rPr lang="en-US">
                <a:solidFill>
                  <a:prstClr val="black">
                    <a:tint val="75000"/>
                  </a:prstClr>
                </a:solidFill>
              </a:rPr>
              <a:t> </a:t>
            </a:r>
            <a:endParaRPr lang="en-US" dirty="0">
              <a:solidFill>
                <a:prstClr val="black">
                  <a:tint val="75000"/>
                </a:prstClr>
              </a:solidFill>
            </a:endParaRPr>
          </a:p>
        </p:txBody>
      </p:sp>
    </p:spTree>
    <p:extLst>
      <p:ext uri="{BB962C8B-B14F-4D97-AF65-F5344CB8AC3E}">
        <p14:creationId xmlns:p14="http://schemas.microsoft.com/office/powerpoint/2010/main" xmlns="" val="23277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fld id="{C56AD3AB-B13B-42FB-A890-82C7CADB8156}" type="datetimeFigureOut">
              <a:rPr lang="en-US" smtClean="0"/>
              <a:pPr>
                <a:defRPr/>
              </a:pPr>
              <a:t>6/25/2018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C488E51-8F76-4E54-882C-9BB3EE1B0A47}"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8378825" y="222250"/>
            <a:ext cx="536575" cy="539750"/>
            <a:chOff x="1633" y="1249"/>
            <a:chExt cx="2614" cy="2614"/>
          </a:xfrm>
        </p:grpSpPr>
        <p:sp>
          <p:nvSpPr>
            <p:cNvPr id="5"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mn-lt"/>
                <a:cs typeface="+mn-cs"/>
              </a:endParaRPr>
            </a:p>
          </p:txBody>
        </p:sp>
        <p:sp>
          <p:nvSpPr>
            <p:cNvPr id="6"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mn-lt"/>
                <a:cs typeface="+mn-cs"/>
              </a:endParaRPr>
            </a:p>
          </p:txBody>
        </p:sp>
      </p:grpSp>
      <p:sp>
        <p:nvSpPr>
          <p:cNvPr id="2" name="Title 1"/>
          <p:cNvSpPr>
            <a:spLocks noGrp="1"/>
          </p:cNvSpPr>
          <p:nvPr>
            <p:ph type="title"/>
          </p:nvPr>
        </p:nvSpPr>
        <p:spPr>
          <a:xfrm>
            <a:off x="457200" y="228600"/>
            <a:ext cx="7239000" cy="884238"/>
          </a:xfrm>
          <a:prstGeom prst="rect">
            <a:avLst/>
          </a:prstGeom>
        </p:spPr>
        <p:txBody>
          <a:bodyPr/>
          <a:lstStyle>
            <a:lvl1pPr>
              <a:defRPr sz="3600"/>
            </a:lvl1pPr>
          </a:lstStyle>
          <a:p>
            <a:r>
              <a:rPr lang="en-US" dirty="0" smtClean="0"/>
              <a:t>Click to edit Master title style</a:t>
            </a:r>
            <a:endParaRPr lang="en-US" dirty="0"/>
          </a:p>
        </p:txBody>
      </p:sp>
      <p:sp>
        <p:nvSpPr>
          <p:cNvPr id="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7" name="Date Placeholder 2"/>
          <p:cNvSpPr>
            <a:spLocks noGrp="1"/>
          </p:cNvSpPr>
          <p:nvPr>
            <p:ph type="dt" sz="half" idx="14"/>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8" name="Footer Placeholder 3"/>
          <p:cNvSpPr>
            <a:spLocks noGrp="1"/>
          </p:cNvSpPr>
          <p:nvPr>
            <p:ph type="ftr" sz="quarter" idx="15"/>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0" name="Slide Number Placeholder 4"/>
          <p:cNvSpPr>
            <a:spLocks noGrp="1"/>
          </p:cNvSpPr>
          <p:nvPr>
            <p:ph type="sldNum" sz="quarter" idx="16"/>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1DBD965D-FFF0-43F4-8A47-E11DBD02FC80}"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8378825" y="222250"/>
            <a:ext cx="536575" cy="539750"/>
            <a:chOff x="1633" y="1249"/>
            <a:chExt cx="2614" cy="2614"/>
          </a:xfrm>
        </p:grpSpPr>
        <p:sp>
          <p:nvSpPr>
            <p:cNvPr id="4"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mn-lt"/>
                <a:cs typeface="+mn-cs"/>
              </a:endParaRPr>
            </a:p>
          </p:txBody>
        </p:sp>
        <p:sp>
          <p:nvSpPr>
            <p:cNvPr id="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mn-lt"/>
                <a:cs typeface="+mn-cs"/>
              </a:endParaRPr>
            </a:p>
          </p:txBody>
        </p:sp>
      </p:grpSp>
      <p:sp>
        <p:nvSpPr>
          <p:cNvPr id="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6" name="Date Placeholder 2"/>
          <p:cNvSpPr>
            <a:spLocks noGrp="1"/>
          </p:cNvSpPr>
          <p:nvPr>
            <p:ph type="dt" sz="half" idx="14"/>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7" name="Footer Placeholder 3"/>
          <p:cNvSpPr>
            <a:spLocks noGrp="1"/>
          </p:cNvSpPr>
          <p:nvPr>
            <p:ph type="ftr" sz="quarter" idx="15"/>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8" name="Slide Number Placeholder 4"/>
          <p:cNvSpPr>
            <a:spLocks noGrp="1"/>
          </p:cNvSpPr>
          <p:nvPr>
            <p:ph type="sldNum" sz="quarter" idx="16"/>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0232EBD9-8C8D-4139-B519-C4CF958D7344}"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ultiple Horizontal Images">
    <p:spTree>
      <p:nvGrpSpPr>
        <p:cNvPr id="1" name=""/>
        <p:cNvGrpSpPr/>
        <p:nvPr/>
      </p:nvGrpSpPr>
      <p:grpSpPr>
        <a:xfrm>
          <a:off x="0" y="0"/>
          <a:ext cx="0" cy="0"/>
          <a:chOff x="0" y="0"/>
          <a:chExt cx="0" cy="0"/>
        </a:xfrm>
      </p:grpSpPr>
      <p:grpSp>
        <p:nvGrpSpPr>
          <p:cNvPr id="8" name="Group 4"/>
          <p:cNvGrpSpPr>
            <a:grpSpLocks/>
          </p:cNvGrpSpPr>
          <p:nvPr userDrawn="1"/>
        </p:nvGrpSpPr>
        <p:grpSpPr bwMode="auto">
          <a:xfrm>
            <a:off x="8378825" y="222250"/>
            <a:ext cx="536575" cy="539750"/>
            <a:chOff x="1633" y="1249"/>
            <a:chExt cx="2614" cy="2614"/>
          </a:xfrm>
        </p:grpSpPr>
        <p:sp>
          <p:nvSpPr>
            <p:cNvPr id="11"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mn-lt"/>
                <a:cs typeface="+mn-cs"/>
              </a:endParaRPr>
            </a:p>
          </p:txBody>
        </p:sp>
        <p:sp>
          <p:nvSpPr>
            <p:cNvPr id="16"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mn-lt"/>
                <a:cs typeface="+mn-cs"/>
              </a:endParaRPr>
            </a:p>
          </p:txBody>
        </p:sp>
      </p:grpSp>
      <p:sp>
        <p:nvSpPr>
          <p:cNvPr id="9" name="Title 1"/>
          <p:cNvSpPr>
            <a:spLocks noGrp="1"/>
          </p:cNvSpPr>
          <p:nvPr>
            <p:ph type="title"/>
          </p:nvPr>
        </p:nvSpPr>
        <p:spPr>
          <a:xfrm>
            <a:off x="304800" y="304800"/>
            <a:ext cx="8534400" cy="884238"/>
          </a:xfrm>
          <a:prstGeom prst="rect">
            <a:avLst/>
          </a:prstGeom>
        </p:spPr>
        <p:txBody>
          <a:bodyPr/>
          <a:lstStyle>
            <a:lvl1pPr>
              <a:defRPr sz="3600"/>
            </a:lvl1pPr>
          </a:lstStyle>
          <a:p>
            <a:r>
              <a:rPr lang="en-US" dirty="0" smtClean="0"/>
              <a:t>Click to edit Master title style</a:t>
            </a:r>
            <a:endParaRPr lang="en-US" dirty="0"/>
          </a:p>
        </p:txBody>
      </p:sp>
      <p:sp>
        <p:nvSpPr>
          <p:cNvPr id="10" name="Text Placeholder 19"/>
          <p:cNvSpPr>
            <a:spLocks noGrp="1"/>
          </p:cNvSpPr>
          <p:nvPr>
            <p:ph type="body" sz="quarter" idx="13"/>
          </p:nvPr>
        </p:nvSpPr>
        <p:spPr>
          <a:xfrm>
            <a:off x="304800" y="1295400"/>
            <a:ext cx="8534400" cy="1905000"/>
          </a:xfrm>
          <a:prstGeom prst="rect">
            <a:avLst/>
          </a:prstGeom>
        </p:spPr>
        <p:txBody>
          <a:bodyPr/>
          <a:lstStyle>
            <a:lvl1pPr>
              <a:buFont typeface="Wingdings" pitchFamily="2" charset="2"/>
              <a:buChar char="§"/>
              <a:defRPr>
                <a:latin typeface="Arial" pitchFamily="34" charset="0"/>
                <a:cs typeface="Arial" pitchFamily="34" charset="0"/>
              </a:defRPr>
            </a:lvl1pPr>
            <a:lvl2pP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10"/>
          <p:cNvSpPr>
            <a:spLocks noGrp="1"/>
          </p:cNvSpPr>
          <p:nvPr>
            <p:ph type="pic" sz="quarter" idx="14"/>
          </p:nvPr>
        </p:nvSpPr>
        <p:spPr>
          <a:xfrm>
            <a:off x="304800" y="3352800"/>
            <a:ext cx="4267200" cy="2819400"/>
          </a:xfrm>
          <a:prstGeom prst="rect">
            <a:avLst/>
          </a:prstGeom>
        </p:spPr>
        <p:txBody>
          <a:bodyPr/>
          <a:lstStyle/>
          <a:p>
            <a:pPr lvl="0"/>
            <a:endParaRPr lang="en-US" noProof="0" dirty="0"/>
          </a:p>
        </p:txBody>
      </p:sp>
      <p:sp>
        <p:nvSpPr>
          <p:cNvPr id="13" name="Picture Placeholder 10"/>
          <p:cNvSpPr>
            <a:spLocks noGrp="1"/>
          </p:cNvSpPr>
          <p:nvPr>
            <p:ph type="pic" sz="quarter" idx="15"/>
          </p:nvPr>
        </p:nvSpPr>
        <p:spPr>
          <a:xfrm>
            <a:off x="4724400" y="3352800"/>
            <a:ext cx="4114800" cy="1295400"/>
          </a:xfrm>
          <a:prstGeom prst="rect">
            <a:avLst/>
          </a:prstGeom>
        </p:spPr>
        <p:txBody>
          <a:bodyPr/>
          <a:lstStyle/>
          <a:p>
            <a:pPr lvl="0"/>
            <a:endParaRPr lang="en-US" noProof="0" dirty="0"/>
          </a:p>
        </p:txBody>
      </p:sp>
      <p:sp>
        <p:nvSpPr>
          <p:cNvPr id="14" name="Picture Placeholder 10"/>
          <p:cNvSpPr>
            <a:spLocks noGrp="1"/>
          </p:cNvSpPr>
          <p:nvPr>
            <p:ph type="pic" sz="quarter" idx="16"/>
          </p:nvPr>
        </p:nvSpPr>
        <p:spPr>
          <a:xfrm>
            <a:off x="4724400" y="4800600"/>
            <a:ext cx="4114800" cy="1371600"/>
          </a:xfrm>
          <a:prstGeom prst="rect">
            <a:avLst/>
          </a:prstGeom>
        </p:spPr>
        <p:txBody>
          <a:bodyPr/>
          <a:lstStyle/>
          <a:p>
            <a:pPr lvl="0"/>
            <a:endParaRPr lang="en-US" noProof="0" dirty="0"/>
          </a:p>
        </p:txBody>
      </p:sp>
      <p:sp>
        <p:nvSpPr>
          <p:cNvPr id="15" name="Text Placeholder 10"/>
          <p:cNvSpPr>
            <a:spLocks noGrp="1"/>
          </p:cNvSpPr>
          <p:nvPr>
            <p:ph type="body" sz="quarter" idx="17"/>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7" name="Date Placeholder 2"/>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9C15D26-6F51-4F3A-BE4A-F9519E0E6E48}" type="datetime1">
              <a:rPr lang="en-US"/>
              <a:pPr>
                <a:defRPr/>
              </a:pPr>
              <a:t>6/25/2018</a:t>
            </a:fld>
            <a:endParaRPr lang="en-US" dirty="0"/>
          </a:p>
        </p:txBody>
      </p:sp>
      <p:sp>
        <p:nvSpPr>
          <p:cNvPr id="18" name="Footer Placeholder 3"/>
          <p:cNvSpPr>
            <a:spLocks noGrp="1"/>
          </p:cNvSpPr>
          <p:nvPr>
            <p:ph type="ftr" sz="quarter" idx="19"/>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9" name="Slide Number Placeholder 4"/>
          <p:cNvSpPr>
            <a:spLocks noGrp="1"/>
          </p:cNvSpPr>
          <p:nvPr>
            <p:ph type="sldNum" sz="quarter" idx="2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E1B4D3F-C491-4986-BD1C-1793CFF63B88}"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ultiple Vertical Image Layout">
    <p:spTree>
      <p:nvGrpSpPr>
        <p:cNvPr id="1" name=""/>
        <p:cNvGrpSpPr/>
        <p:nvPr/>
      </p:nvGrpSpPr>
      <p:grpSpPr>
        <a:xfrm>
          <a:off x="0" y="0"/>
          <a:ext cx="0" cy="0"/>
          <a:chOff x="0" y="0"/>
          <a:chExt cx="0" cy="0"/>
        </a:xfrm>
      </p:grpSpPr>
      <p:grpSp>
        <p:nvGrpSpPr>
          <p:cNvPr id="9" name="Group 4"/>
          <p:cNvGrpSpPr>
            <a:grpSpLocks/>
          </p:cNvGrpSpPr>
          <p:nvPr userDrawn="1"/>
        </p:nvGrpSpPr>
        <p:grpSpPr bwMode="auto">
          <a:xfrm>
            <a:off x="8378825" y="222250"/>
            <a:ext cx="536575" cy="539750"/>
            <a:chOff x="1633" y="1249"/>
            <a:chExt cx="2614" cy="2614"/>
          </a:xfrm>
        </p:grpSpPr>
        <p:sp>
          <p:nvSpPr>
            <p:cNvPr id="10"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mn-lt"/>
                <a:cs typeface="+mn-cs"/>
              </a:endParaRPr>
            </a:p>
          </p:txBody>
        </p:sp>
        <p:sp>
          <p:nvSpPr>
            <p:cNvPr id="1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mn-lt"/>
                <a:cs typeface="+mn-cs"/>
              </a:endParaRPr>
            </a:p>
          </p:txBody>
        </p:sp>
      </p:grpSp>
      <p:sp>
        <p:nvSpPr>
          <p:cNvPr id="7" name="Title 1"/>
          <p:cNvSpPr>
            <a:spLocks noGrp="1"/>
          </p:cNvSpPr>
          <p:nvPr>
            <p:ph type="title"/>
          </p:nvPr>
        </p:nvSpPr>
        <p:spPr>
          <a:xfrm>
            <a:off x="304800" y="304800"/>
            <a:ext cx="8534400" cy="884238"/>
          </a:xfrm>
          <a:prstGeom prst="rect">
            <a:avLst/>
          </a:prstGeom>
        </p:spPr>
        <p:txBody>
          <a:bodyPr/>
          <a:lstStyle>
            <a:lvl1pPr>
              <a:defRPr sz="3600"/>
            </a:lvl1pPr>
          </a:lstStyle>
          <a:p>
            <a:r>
              <a:rPr lang="en-US" dirty="0" smtClean="0"/>
              <a:t>Click to edit Master title style</a:t>
            </a:r>
            <a:endParaRPr lang="en-US" dirty="0"/>
          </a:p>
        </p:txBody>
      </p:sp>
      <p:sp>
        <p:nvSpPr>
          <p:cNvPr id="8" name="Text Placeholder 19"/>
          <p:cNvSpPr>
            <a:spLocks noGrp="1"/>
          </p:cNvSpPr>
          <p:nvPr>
            <p:ph type="body" sz="quarter" idx="13"/>
          </p:nvPr>
        </p:nvSpPr>
        <p:spPr>
          <a:xfrm>
            <a:off x="304800" y="1295400"/>
            <a:ext cx="4572000" cy="4876800"/>
          </a:xfrm>
          <a:prstGeom prst="rect">
            <a:avLst/>
          </a:prstGeom>
        </p:spPr>
        <p:txBody>
          <a:bodyPr/>
          <a:lstStyle>
            <a:lvl1pPr>
              <a:buFont typeface="Wingdings" pitchFamily="2" charset="2"/>
              <a:buChar char="§"/>
              <a:defRPr>
                <a:latin typeface="Arial" pitchFamily="34" charset="0"/>
                <a:cs typeface="Arial" pitchFamily="34" charset="0"/>
              </a:defRPr>
            </a:lvl1pPr>
            <a:lvl2pPr marL="682625" indent="-217488" algn="l" rtl="0" eaLnBrk="0" fontAlgn="base" hangingPunct="0">
              <a:spcBef>
                <a:spcPct val="20000"/>
              </a:spcBef>
              <a:spcAft>
                <a:spcPct val="0"/>
              </a:spcAft>
              <a:buClr>
                <a:srgbClr val="0063B8"/>
              </a:buClr>
              <a:buChar cha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stStyle>
          <a:p>
            <a:pPr lvl="0"/>
            <a:r>
              <a:rPr lang="en-US" dirty="0" smtClean="0"/>
              <a:t>Click to edit Master text styles</a:t>
            </a:r>
          </a:p>
          <a:p>
            <a:pPr lvl="1"/>
            <a:r>
              <a:rPr lang="en-US" dirty="0" smtClean="0"/>
              <a:t>Second level</a:t>
            </a:r>
          </a:p>
        </p:txBody>
      </p:sp>
      <p:sp>
        <p:nvSpPr>
          <p:cNvPr id="11" name="Picture Placeholder 10"/>
          <p:cNvSpPr>
            <a:spLocks noGrp="1"/>
          </p:cNvSpPr>
          <p:nvPr>
            <p:ph type="pic" sz="quarter" idx="14"/>
          </p:nvPr>
        </p:nvSpPr>
        <p:spPr>
          <a:xfrm>
            <a:off x="5057336" y="1295400"/>
            <a:ext cx="3810000" cy="1628336"/>
          </a:xfrm>
          <a:prstGeom prst="rect">
            <a:avLst/>
          </a:prstGeom>
        </p:spPr>
        <p:txBody>
          <a:bodyPr/>
          <a:lstStyle/>
          <a:p>
            <a:pPr lvl="0"/>
            <a:endParaRPr lang="en-US" noProof="0" dirty="0"/>
          </a:p>
        </p:txBody>
      </p:sp>
      <p:sp>
        <p:nvSpPr>
          <p:cNvPr id="12" name="Picture Placeholder 10"/>
          <p:cNvSpPr>
            <a:spLocks noGrp="1"/>
          </p:cNvSpPr>
          <p:nvPr>
            <p:ph type="pic" sz="quarter" idx="15"/>
          </p:nvPr>
        </p:nvSpPr>
        <p:spPr>
          <a:xfrm>
            <a:off x="5070144" y="3020704"/>
            <a:ext cx="1787856" cy="1447800"/>
          </a:xfrm>
          <a:prstGeom prst="rect">
            <a:avLst/>
          </a:prstGeom>
        </p:spPr>
        <p:txBody>
          <a:bodyPr/>
          <a:lstStyle/>
          <a:p>
            <a:pPr lvl="0"/>
            <a:endParaRPr lang="en-US" noProof="0" dirty="0"/>
          </a:p>
        </p:txBody>
      </p:sp>
      <p:sp>
        <p:nvSpPr>
          <p:cNvPr id="13" name="Picture Placeholder 10"/>
          <p:cNvSpPr>
            <a:spLocks noGrp="1"/>
          </p:cNvSpPr>
          <p:nvPr>
            <p:ph type="pic" sz="quarter" idx="16"/>
          </p:nvPr>
        </p:nvSpPr>
        <p:spPr>
          <a:xfrm>
            <a:off x="5077264" y="4572000"/>
            <a:ext cx="3810000" cy="1600200"/>
          </a:xfrm>
          <a:prstGeom prst="rect">
            <a:avLst/>
          </a:prstGeom>
        </p:spPr>
        <p:txBody>
          <a:bodyPr/>
          <a:lstStyle/>
          <a:p>
            <a:pPr lvl="0"/>
            <a:endParaRPr lang="en-US" noProof="0" dirty="0"/>
          </a:p>
        </p:txBody>
      </p:sp>
      <p:sp>
        <p:nvSpPr>
          <p:cNvPr id="14" name="Picture Placeholder 10"/>
          <p:cNvSpPr>
            <a:spLocks noGrp="1"/>
          </p:cNvSpPr>
          <p:nvPr>
            <p:ph type="pic" sz="quarter" idx="17"/>
          </p:nvPr>
        </p:nvSpPr>
        <p:spPr>
          <a:xfrm>
            <a:off x="6934200" y="3027652"/>
            <a:ext cx="1940256" cy="1447800"/>
          </a:xfrm>
          <a:prstGeom prst="rect">
            <a:avLst/>
          </a:prstGeom>
        </p:spPr>
        <p:txBody>
          <a:bodyPr/>
          <a:lstStyle/>
          <a:p>
            <a:pPr lvl="0"/>
            <a:endParaRPr lang="en-US" noProof="0" dirty="0"/>
          </a:p>
        </p:txBody>
      </p:sp>
      <p:sp>
        <p:nvSpPr>
          <p:cNvPr id="18" name="Text Placeholder 10"/>
          <p:cNvSpPr>
            <a:spLocks noGrp="1"/>
          </p:cNvSpPr>
          <p:nvPr>
            <p:ph type="body" sz="quarter" idx="18"/>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6" name="Date Placeholder 2"/>
          <p:cNvSpPr>
            <a:spLocks noGrp="1"/>
          </p:cNvSpPr>
          <p:nvPr>
            <p:ph type="dt" sz="half" idx="19"/>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7" name="Footer Placeholder 3"/>
          <p:cNvSpPr>
            <a:spLocks noGrp="1"/>
          </p:cNvSpPr>
          <p:nvPr>
            <p:ph type="ftr" sz="quarter" idx="20"/>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9" name="Slide Number Placeholder 4"/>
          <p:cNvSpPr>
            <a:spLocks noGrp="1"/>
          </p:cNvSpPr>
          <p:nvPr>
            <p:ph type="sldNum" sz="quarter" idx="21"/>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5DB0B1BF-DC2A-47FC-9384-E0C39312AE6A}"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tyscape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t="3627"/>
          <a:stretch>
            <a:fillRect/>
          </a:stretch>
        </p:blipFill>
        <p:spPr bwMode="auto">
          <a:xfrm>
            <a:off x="0" y="1295400"/>
            <a:ext cx="9144000" cy="51054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8"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mn-lt"/>
                <a:cs typeface="+mn-cs"/>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mn-lt"/>
                <a:cs typeface="+mn-cs"/>
              </a:endParaRPr>
            </a:p>
          </p:txBody>
        </p:sp>
      </p:grpSp>
      <p:sp>
        <p:nvSpPr>
          <p:cNvPr id="6"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7BB1E50-4232-4649-9400-6B649E9FE5FF}" type="datetime1">
              <a:rPr lang="en-US"/>
              <a:pPr>
                <a:defRPr/>
              </a:pPr>
              <a:t>6/25/2018</a:t>
            </a:fld>
            <a:endParaRPr lang="en-US" dirty="0"/>
          </a:p>
        </p:txBody>
      </p:sp>
      <p:sp>
        <p:nvSpPr>
          <p:cNvPr id="11" name="Footer Placeholder 2"/>
          <p:cNvSpPr>
            <a:spLocks noGrp="1"/>
          </p:cNvSpPr>
          <p:nvPr>
            <p:ph type="ftr" sz="quarter" idx="11"/>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2"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F424635-F5DF-4C87-B701-2653A8AADE7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re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1447800"/>
            <a:ext cx="9151938" cy="49530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mn-lt"/>
                <a:cs typeface="+mn-cs"/>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mn-lt"/>
                <a:cs typeface="+mn-cs"/>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70BC7CDF-FD4E-4055-B1ED-1CC8E2D85E31}"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w Enforcement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t="1389"/>
          <a:stretch>
            <a:fillRect/>
          </a:stretch>
        </p:blipFill>
        <p:spPr bwMode="auto">
          <a:xfrm>
            <a:off x="0" y="1447800"/>
            <a:ext cx="9144000" cy="49530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mn-lt"/>
                <a:cs typeface="+mn-cs"/>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mn-lt"/>
                <a:cs typeface="+mn-cs"/>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49CC7C7C-05CB-4E9D-BAC8-CD76E08CB236}"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938" y="1371600"/>
            <a:ext cx="9151938" cy="50292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mn-lt"/>
                <a:cs typeface="+mn-cs"/>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mn-lt"/>
                <a:cs typeface="+mn-cs"/>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93FFA34-F6BC-4837-A542-8E2CD0760180}"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 name="Title 1"/>
          <p:cNvSpPr>
            <a:spLocks noGrp="1"/>
          </p:cNvSpPr>
          <p:nvPr>
            <p:ph type="title"/>
          </p:nvPr>
        </p:nvSpPr>
        <p:spPr>
          <a:xfrm>
            <a:off x="457200" y="228600"/>
            <a:ext cx="7696200" cy="884238"/>
          </a:xfrm>
          <a:prstGeom prst="rect">
            <a:avLst/>
          </a:prstGeom>
        </p:spPr>
        <p:txBody>
          <a:bodyPr/>
          <a:lstStyle>
            <a:lvl1pPr>
              <a:defRPr sz="3600" cap="none"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8" name="Date Placeholder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E9C6F190-A590-426B-83B8-B56C630340AE}" type="datetime1">
              <a:rPr lang="en-US"/>
              <a:pPr>
                <a:defRPr/>
              </a:pPr>
              <a:t>6/25/2018</a:t>
            </a:fld>
            <a:endParaRPr lang="en-US" dirty="0"/>
          </a:p>
        </p:txBody>
      </p:sp>
      <p:sp>
        <p:nvSpPr>
          <p:cNvPr id="9" name="Footer Placeholder 4"/>
          <p:cNvSpPr>
            <a:spLocks noGrp="1"/>
          </p:cNvSpPr>
          <p:nvPr>
            <p:ph type="ftr" sz="quarter" idx="15"/>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0" name="Slide Number Placeholder 5"/>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C46700F8-B1C6-4A83-A8CA-EDBB45E05329}" type="slidenum">
              <a:rPr lang="en-US"/>
              <a:pPr>
                <a:defRPr/>
              </a:pPr>
              <a:t>‹#›</a:t>
            </a:fld>
            <a:endParaRPr lang="en-US" dirty="0"/>
          </a:p>
        </p:txBody>
      </p:sp>
    </p:spTree>
    <p:extLst>
      <p:ext uri="{BB962C8B-B14F-4D97-AF65-F5344CB8AC3E}">
        <p14:creationId xmlns:p14="http://schemas.microsoft.com/office/powerpoint/2010/main" xmlns="" val="225447051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grpSp>
        <p:nvGrpSpPr>
          <p:cNvPr id="8" name="Group 4"/>
          <p:cNvGrpSpPr>
            <a:grpSpLocks/>
          </p:cNvGrpSpPr>
          <p:nvPr userDrawn="1"/>
        </p:nvGrpSpPr>
        <p:grpSpPr bwMode="auto">
          <a:xfrm>
            <a:off x="8378825" y="222250"/>
            <a:ext cx="536575" cy="539750"/>
            <a:chOff x="1633" y="1249"/>
            <a:chExt cx="2614" cy="2614"/>
          </a:xfrm>
        </p:grpSpPr>
        <p:sp>
          <p:nvSpPr>
            <p:cNvPr id="9"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0"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 name="Title 1"/>
          <p:cNvSpPr>
            <a:spLocks noGrp="1"/>
          </p:cNvSpPr>
          <p:nvPr>
            <p:ph type="title"/>
          </p:nvPr>
        </p:nvSpPr>
        <p:spPr>
          <a:xfrm>
            <a:off x="457200" y="228600"/>
            <a:ext cx="7239000" cy="808038"/>
          </a:xfrm>
          <a:prstGeom prst="rect">
            <a:avLst/>
          </a:prstGeom>
        </p:spPr>
        <p:txBody>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4040188" cy="698366"/>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8962"/>
            <a:ext cx="4040188" cy="4313238"/>
          </a:xfrm>
          <a:prstGeom prst="rect">
            <a:avLst/>
          </a:prstGeom>
        </p:spPr>
        <p:txBody>
          <a:bodyPr/>
          <a:lstStyle>
            <a:lvl1pPr>
              <a:buFont typeface="Wingdings" pitchFamily="2" charset="2"/>
              <a:buChar char="§"/>
              <a:defRPr sz="2400">
                <a:latin typeface="Arial" pitchFamily="34" charset="0"/>
                <a:cs typeface="Arial" pitchFamily="34" charset="0"/>
              </a:defRPr>
            </a:lvl1pPr>
            <a:lvl2pPr algn="l" defTabSz="914400" rtl="0" eaLnBrk="0" fontAlgn="base" latinLnBrk="0" hangingPunct="0">
              <a:spcBef>
                <a:spcPct val="20000"/>
              </a:spcBef>
              <a:spcAft>
                <a:spcPct val="0"/>
              </a:spcAft>
              <a:defRPr lang="en-US" sz="2000" kern="1200" dirty="0" smtClean="0">
                <a:solidFill>
                  <a:srgbClr val="000000"/>
                </a:solidFill>
                <a:latin typeface="Arial" pitchFamily="34" charset="0"/>
                <a:ea typeface="ＭＳ Ｐゴシック" charset="-128"/>
                <a:cs typeface="Arial" pitchFamily="34" charset="0"/>
              </a:defRPr>
            </a:lvl2pPr>
            <a:lvl3pPr algn="l" defTabSz="914400" rtl="0" eaLnBrk="0" fontAlgn="base" latinLnBrk="0" hangingPunct="0">
              <a:spcBef>
                <a:spcPct val="20000"/>
              </a:spcBef>
              <a:spcAft>
                <a:spcPct val="0"/>
              </a:spcAft>
              <a:defRPr lang="en-US" sz="1800" kern="1200" dirty="0" smtClean="0">
                <a:solidFill>
                  <a:srgbClr val="000000"/>
                </a:solidFill>
                <a:latin typeface="Arial" pitchFamily="34" charset="0"/>
                <a:ea typeface="ＭＳ Ｐゴシック" charset="-128"/>
                <a:cs typeface="Arial" pitchFamily="34" charset="0"/>
              </a:defRPr>
            </a:lvl3pPr>
            <a:lvl4pPr algn="l" defTabSz="914400" rtl="0" eaLnBrk="0" fontAlgn="base" latinLnBrk="0" hangingPunct="0">
              <a:spcBef>
                <a:spcPct val="20000"/>
              </a:spcBef>
              <a:spcAft>
                <a:spcPct val="0"/>
              </a:spcAft>
              <a:defRPr lang="en-US" sz="1600" kern="1200" dirty="0" smtClean="0">
                <a:solidFill>
                  <a:schemeClr val="tx1"/>
                </a:solidFill>
                <a:latin typeface="+mn-lt"/>
                <a:ea typeface="ＭＳ Ｐゴシック" charset="-128"/>
                <a:cs typeface="+mn-cs"/>
              </a:defRPr>
            </a:lvl4pPr>
            <a:lvl5pPr algn="l" defTabSz="914400" rtl="0" eaLnBrk="0" fontAlgn="base" latinLnBrk="0" hangingPunct="0">
              <a:spcBef>
                <a:spcPct val="20000"/>
              </a:spcBef>
              <a:spcAft>
                <a:spcPct val="0"/>
              </a:spcAft>
              <a:defRPr lang="en-US" sz="1600" kern="1200" dirty="0">
                <a:solidFill>
                  <a:schemeClr val="tx1"/>
                </a:solidFill>
                <a:latin typeface="+mn-lt"/>
                <a:ea typeface="ＭＳ Ｐゴシック" charset="-128"/>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9200"/>
            <a:ext cx="4041775" cy="698366"/>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58962"/>
            <a:ext cx="4041775" cy="4313238"/>
          </a:xfrm>
          <a:prstGeom prst="rect">
            <a:avLst/>
          </a:prstGeom>
        </p:spPr>
        <p:txBody>
          <a:bodyPr/>
          <a:lstStyle>
            <a:lvl1pPr>
              <a:buFont typeface="Wingdings" pitchFamily="2" charset="2"/>
              <a:buChar char="§"/>
              <a:defRPr sz="2400">
                <a:latin typeface="Arial" pitchFamily="34" charset="0"/>
                <a:cs typeface="Arial" pitchFamily="34" charset="0"/>
              </a:defRPr>
            </a:lvl1pPr>
            <a:lvl2pP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0"/>
          <p:cNvSpPr>
            <a:spLocks noGrp="1"/>
          </p:cNvSpPr>
          <p:nvPr>
            <p:ph type="body" sz="quarter" idx="17"/>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1" name="Date Placeholder 6"/>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13860C45-A536-40CF-BB3A-549F18C17AB1}" type="datetime1">
              <a:rPr lang="en-US"/>
              <a:pPr>
                <a:defRPr/>
              </a:pPr>
              <a:t>6/25/2018</a:t>
            </a:fld>
            <a:endParaRPr lang="en-US" dirty="0"/>
          </a:p>
        </p:txBody>
      </p:sp>
      <p:sp>
        <p:nvSpPr>
          <p:cNvPr id="12" name="Footer Placeholder 7"/>
          <p:cNvSpPr>
            <a:spLocks noGrp="1"/>
          </p:cNvSpPr>
          <p:nvPr>
            <p:ph type="ftr" sz="quarter" idx="19"/>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4" name="Slide Number Placeholder 8"/>
          <p:cNvSpPr>
            <a:spLocks noGrp="1"/>
          </p:cNvSpPr>
          <p:nvPr>
            <p:ph type="sldNum" sz="quarter" idx="2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65508FD-3EB4-4911-8560-0EF1DB5E1C4A}" type="slidenum">
              <a:rPr lang="en-US"/>
              <a:pPr>
                <a:defRPr/>
              </a:pPr>
              <a:t>‹#›</a:t>
            </a:fld>
            <a:endParaRPr lang="en-US" dirty="0"/>
          </a:p>
        </p:txBody>
      </p:sp>
    </p:spTree>
    <p:extLst>
      <p:ext uri="{BB962C8B-B14F-4D97-AF65-F5344CB8AC3E}">
        <p14:creationId xmlns:p14="http://schemas.microsoft.com/office/powerpoint/2010/main" xmlns="" val="12295652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0FF474A-66B2-4A03-9F21-16EE148C4DEA}" type="datetimeFigureOut">
              <a:rPr lang="en-US" smtClean="0"/>
              <a:pPr>
                <a:defRPr/>
              </a:pPr>
              <a:t>6/25/2018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5CCF84B-E69E-4AB9-9635-9A9282B48FA8}"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Restate Question">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Rectangle 1"/>
          <p:cNvSpPr>
            <a:spLocks noChangeArrowheads="1"/>
          </p:cNvSpPr>
          <p:nvPr userDrawn="1"/>
        </p:nvSpPr>
        <p:spPr bwMode="auto">
          <a:xfrm>
            <a:off x="304800" y="1219200"/>
            <a:ext cx="2263775" cy="1392238"/>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Rectangle 2"/>
          <p:cNvSpPr>
            <a:spLocks noChangeArrowheads="1"/>
          </p:cNvSpPr>
          <p:nvPr userDrawn="1"/>
        </p:nvSpPr>
        <p:spPr bwMode="auto">
          <a:xfrm>
            <a:off x="304800" y="1219200"/>
            <a:ext cx="2582863" cy="1392238"/>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1" name="Rectangle 10"/>
          <p:cNvSpPr>
            <a:spLocks noChangeArrowheads="1"/>
          </p:cNvSpPr>
          <p:nvPr userDrawn="1"/>
        </p:nvSpPr>
        <p:spPr bwMode="auto">
          <a:xfrm>
            <a:off x="406400" y="1219200"/>
            <a:ext cx="7764463" cy="461665"/>
          </a:xfrm>
          <a:prstGeom prst="rect">
            <a:avLst/>
          </a:prstGeom>
          <a:solidFill>
            <a:schemeClr val="tx1">
              <a:lumMod val="75000"/>
              <a:lumOff val="25000"/>
            </a:schemeClr>
          </a:solidFill>
          <a:ln>
            <a:noFill/>
          </a:ln>
          <a:scene3d>
            <a:camera prst="orthographicFront"/>
            <a:lightRig rig="threePt" dir="t"/>
          </a:scene3d>
          <a:sp3d>
            <a:bevelT w="114300" prst="artDeco"/>
          </a:sp3d>
          <a:extLst/>
        </p:spPr>
        <p:txBody>
          <a:bodyPr>
            <a:spAutoFit/>
          </a:bodyPr>
          <a:lstStyle/>
          <a:p>
            <a:pPr>
              <a:defRPr/>
            </a:pPr>
            <a:endParaRPr lang="en-US" sz="2400" b="1" dirty="0">
              <a:solidFill>
                <a:prstClr val="white"/>
              </a:solidFill>
              <a:latin typeface="Rockwell"/>
              <a:ea typeface="ヒラギノ角ゴ Pro W3" pitchFamily="1" charset="-128"/>
            </a:endParaRPr>
          </a:p>
        </p:txBody>
      </p:sp>
      <p:sp>
        <p:nvSpPr>
          <p:cNvPr id="12" name="Rectangle 3"/>
          <p:cNvSpPr txBox="1">
            <a:spLocks noChangeArrowheads="1"/>
          </p:cNvSpPr>
          <p:nvPr userDrawn="1"/>
        </p:nvSpPr>
        <p:spPr bwMode="auto">
          <a:xfrm>
            <a:off x="406400" y="1752600"/>
            <a:ext cx="7764463" cy="3886200"/>
          </a:xfrm>
          <a:prstGeom prst="rect">
            <a:avLst/>
          </a:prstGeom>
          <a:solidFill>
            <a:srgbClr val="66A1D0"/>
          </a:solidFill>
          <a:ln>
            <a:solidFill>
              <a:srgbClr val="00B0F0"/>
            </a:solidFill>
          </a:ln>
          <a:scene3d>
            <a:camera prst="orthographicFront"/>
            <a:lightRig rig="threePt" dir="t"/>
          </a:scene3d>
          <a:sp3d>
            <a:bevelT w="114300" prst="artDeco"/>
          </a:sp3d>
        </p:spPr>
        <p:txBody>
          <a:bodyPr/>
          <a:lstStyle/>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p:txBody>
      </p:sp>
      <p:sp>
        <p:nvSpPr>
          <p:cNvPr id="24" name="Title 1"/>
          <p:cNvSpPr>
            <a:spLocks noGrp="1"/>
          </p:cNvSpPr>
          <p:nvPr>
            <p:ph type="title"/>
          </p:nvPr>
        </p:nvSpPr>
        <p:spPr>
          <a:xfrm>
            <a:off x="391633" y="228600"/>
            <a:ext cx="7239000" cy="808038"/>
          </a:xfrm>
          <a:prstGeom prst="rect">
            <a:avLst/>
          </a:prstGeom>
        </p:spPr>
        <p:txBody>
          <a:bodyPr/>
          <a:lstStyle>
            <a:lvl1pPr>
              <a:defRPr sz="3600" cap="none" baseline="0"/>
            </a:lvl1pPr>
          </a:lstStyle>
          <a:p>
            <a:r>
              <a:rPr lang="en-US" smtClean="0"/>
              <a:t>Click to edit Master title style</a:t>
            </a:r>
            <a:endParaRPr lang="en-US" dirty="0"/>
          </a:p>
        </p:txBody>
      </p:sp>
      <p:sp>
        <p:nvSpPr>
          <p:cNvPr id="25" name="Content Placeholder 2"/>
          <p:cNvSpPr>
            <a:spLocks noGrp="1"/>
          </p:cNvSpPr>
          <p:nvPr>
            <p:ph idx="1"/>
          </p:nvPr>
        </p:nvSpPr>
        <p:spPr>
          <a:xfrm>
            <a:off x="381000" y="1905000"/>
            <a:ext cx="7738732" cy="3276600"/>
          </a:xfrm>
          <a:prstGeom prst="rect">
            <a:avLst/>
          </a:prstGeom>
        </p:spPr>
        <p:txBody>
          <a:bodyPr>
            <a:normAutofit/>
          </a:bodyPr>
          <a:lstStyle>
            <a:lvl1pPr marL="342900" indent="-3175">
              <a:buFont typeface="Wingdings" pitchFamily="2" charset="2"/>
              <a:buNone/>
              <a:defRPr sz="1800" b="0"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27" name="Text Placeholder 26"/>
          <p:cNvSpPr>
            <a:spLocks noGrp="1"/>
          </p:cNvSpPr>
          <p:nvPr>
            <p:ph type="body" sz="quarter" idx="13"/>
          </p:nvPr>
        </p:nvSpPr>
        <p:spPr>
          <a:xfrm>
            <a:off x="391633" y="1219200"/>
            <a:ext cx="7772400" cy="457200"/>
          </a:xfrm>
          <a:prstGeom prst="rect">
            <a:avLst/>
          </a:prstGeom>
        </p:spPr>
        <p:txBody>
          <a:bodyPr>
            <a:normAutofit/>
          </a:bodyPr>
          <a:lstStyle>
            <a:lvl1pPr>
              <a:buNone/>
              <a:defRPr sz="2000">
                <a:solidFill>
                  <a:schemeClr val="bg1"/>
                </a:solidFill>
                <a:latin typeface="Arial" pitchFamily="34" charset="0"/>
                <a:cs typeface="Arial" pitchFamily="34" charset="0"/>
              </a:defRPr>
            </a:lvl1pPr>
          </a:lstStyle>
          <a:p>
            <a:pPr lvl="0"/>
            <a:r>
              <a:rPr lang="en-US" smtClean="0"/>
              <a:t>Click to edit Master text styles</a:t>
            </a:r>
          </a:p>
        </p:txBody>
      </p:sp>
      <p:sp>
        <p:nvSpPr>
          <p:cNvPr id="16"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3"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4"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5"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DFC628F6-E1C7-427E-94A6-BF17A8A2B2D6}" type="slidenum">
              <a:rPr lang="en-US"/>
              <a:pPr>
                <a:defRPr/>
              </a:pPr>
              <a:t>‹#›</a:t>
            </a:fld>
            <a:endParaRPr lang="en-US" dirty="0"/>
          </a:p>
        </p:txBody>
      </p:sp>
    </p:spTree>
    <p:extLst>
      <p:ext uri="{BB962C8B-B14F-4D97-AF65-F5344CB8AC3E}">
        <p14:creationId xmlns:p14="http://schemas.microsoft.com/office/powerpoint/2010/main" xmlns="" val="362439464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ub-Question">
    <p:spTree>
      <p:nvGrpSpPr>
        <p:cNvPr id="1" name=""/>
        <p:cNvGrpSpPr/>
        <p:nvPr/>
      </p:nvGrpSpPr>
      <p:grpSpPr>
        <a:xfrm>
          <a:off x="0" y="0"/>
          <a:ext cx="0" cy="0"/>
          <a:chOff x="0" y="0"/>
          <a:chExt cx="0" cy="0"/>
        </a:xfrm>
      </p:grpSpPr>
      <p:sp>
        <p:nvSpPr>
          <p:cNvPr id="6" name="TextBox 5"/>
          <p:cNvSpPr txBox="1"/>
          <p:nvPr userDrawn="1"/>
        </p:nvSpPr>
        <p:spPr>
          <a:xfrm>
            <a:off x="3733800" y="5638800"/>
            <a:ext cx="1752600" cy="338138"/>
          </a:xfrm>
          <a:prstGeom prst="rect">
            <a:avLst/>
          </a:prstGeom>
          <a:noFill/>
        </p:spPr>
        <p:txBody>
          <a:bodyPr>
            <a:spAutoFit/>
          </a:bodyPr>
          <a:lstStyle/>
          <a:p>
            <a:pPr algn="ctr">
              <a:defRPr/>
            </a:pPr>
            <a:fld id="{68FF3858-E019-4FFF-9695-F86FF8DF5FB2}" type="slidenum">
              <a:rPr lang="en-US" sz="1600">
                <a:solidFill>
                  <a:srgbClr val="FFFFFF"/>
                </a:solidFill>
                <a:latin typeface="Univers LT Std 55" pitchFamily="34" charset="0"/>
              </a:rPr>
              <a:pPr algn="ctr">
                <a:defRPr/>
              </a:pPr>
              <a:t>‹#›</a:t>
            </a:fld>
            <a:endParaRPr lang="en-US" sz="1600" dirty="0">
              <a:solidFill>
                <a:srgbClr val="FFFFFF"/>
              </a:solidFill>
              <a:latin typeface="Univers LT Std 55" pitchFamily="34" charset="0"/>
            </a:endParaRPr>
          </a:p>
        </p:txBody>
      </p:sp>
      <p:sp>
        <p:nvSpPr>
          <p:cNvPr id="7" name="Rectangle 1"/>
          <p:cNvSpPr>
            <a:spLocks noChangeArrowheads="1"/>
          </p:cNvSpPr>
          <p:nvPr userDrawn="1"/>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8" name="Rectangle 2"/>
          <p:cNvSpPr>
            <a:spLocks noChangeArrowheads="1"/>
          </p:cNvSpPr>
          <p:nvPr userDrawn="1"/>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9" name="Rectangle 4"/>
          <p:cNvSpPr>
            <a:spLocks noChangeArrowheads="1"/>
          </p:cNvSpPr>
          <p:nvPr userDrawn="1"/>
        </p:nvSpPr>
        <p:spPr bwMode="auto">
          <a:xfrm>
            <a:off x="769938" y="1030288"/>
            <a:ext cx="666750" cy="21748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Isosceles Triangle 5"/>
          <p:cNvSpPr>
            <a:spLocks noChangeArrowheads="1"/>
          </p:cNvSpPr>
          <p:nvPr userDrawn="1"/>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1" name="Isosceles Triangle 6"/>
          <p:cNvSpPr>
            <a:spLocks noChangeArrowheads="1"/>
          </p:cNvSpPr>
          <p:nvPr userDrawn="1"/>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2" name="Rectangle 10"/>
          <p:cNvSpPr>
            <a:spLocks noChangeArrowheads="1"/>
          </p:cNvSpPr>
          <p:nvPr userDrawn="1"/>
        </p:nvSpPr>
        <p:spPr bwMode="auto">
          <a:xfrm>
            <a:off x="406400" y="1481138"/>
            <a:ext cx="7764463" cy="461665"/>
          </a:xfrm>
          <a:prstGeom prst="rect">
            <a:avLst/>
          </a:prstGeom>
          <a:solidFill>
            <a:schemeClr val="tx1">
              <a:lumMod val="65000"/>
              <a:lumOff val="35000"/>
            </a:schemeClr>
          </a:solidFill>
          <a:ln>
            <a:noFill/>
          </a:ln>
          <a:scene3d>
            <a:camera prst="orthographicFront"/>
            <a:lightRig rig="threePt" dir="t"/>
          </a:scene3d>
          <a:sp3d>
            <a:bevelT w="114300" prst="artDeco"/>
          </a:sp3d>
          <a:extLst/>
        </p:spPr>
        <p:txBody>
          <a:bodyPr>
            <a:spAutoFit/>
          </a:bodyPr>
          <a:lstStyle/>
          <a:p>
            <a:pPr>
              <a:defRPr/>
            </a:pPr>
            <a:endParaRPr lang="en-US" sz="2400" b="1" dirty="0">
              <a:solidFill>
                <a:prstClr val="white"/>
              </a:solidFill>
              <a:latin typeface="Rockwell"/>
              <a:ea typeface="ヒラギノ角ゴ Pro W3" pitchFamily="1" charset="-128"/>
            </a:endParaRPr>
          </a:p>
        </p:txBody>
      </p:sp>
      <p:grpSp>
        <p:nvGrpSpPr>
          <p:cNvPr id="13" name="Group 4"/>
          <p:cNvGrpSpPr>
            <a:grpSpLocks/>
          </p:cNvGrpSpPr>
          <p:nvPr userDrawn="1"/>
        </p:nvGrpSpPr>
        <p:grpSpPr bwMode="auto">
          <a:xfrm>
            <a:off x="8378825" y="222250"/>
            <a:ext cx="536575" cy="539750"/>
            <a:chOff x="1633" y="1249"/>
            <a:chExt cx="2614" cy="2614"/>
          </a:xfrm>
        </p:grpSpPr>
        <p:sp>
          <p:nvSpPr>
            <p:cNvPr id="14"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2" name="Rectangle 2"/>
          <p:cNvSpPr>
            <a:spLocks noGrp="1" noChangeArrowheads="1"/>
          </p:cNvSpPr>
          <p:nvPr>
            <p:ph type="title"/>
          </p:nvPr>
        </p:nvSpPr>
        <p:spPr>
          <a:xfrm>
            <a:off x="381000" y="114300"/>
            <a:ext cx="7239000" cy="1143000"/>
          </a:xfrm>
          <a:prstGeom prst="rect">
            <a:avLst/>
          </a:prstGeom>
          <a:ln>
            <a:noFill/>
          </a:ln>
        </p:spPr>
        <p:txBody>
          <a:bodyPr/>
          <a:lstStyle>
            <a:lvl1pPr>
              <a:defRPr sz="3600" baseline="0"/>
            </a:lvl1pPr>
          </a:lstStyle>
          <a:p>
            <a:r>
              <a:rPr lang="en-US" smtClean="0"/>
              <a:t>Click to edit Master title style</a:t>
            </a:r>
            <a:endParaRPr lang="en-US" dirty="0" smtClean="0"/>
          </a:p>
        </p:txBody>
      </p:sp>
      <p:sp>
        <p:nvSpPr>
          <p:cNvPr id="36" name="Content Placeholder 2"/>
          <p:cNvSpPr>
            <a:spLocks noGrp="1"/>
          </p:cNvSpPr>
          <p:nvPr>
            <p:ph idx="1"/>
          </p:nvPr>
        </p:nvSpPr>
        <p:spPr>
          <a:xfrm>
            <a:off x="414668" y="2057400"/>
            <a:ext cx="7738732" cy="3276600"/>
          </a:xfrm>
          <a:prstGeom prst="rect">
            <a:avLst/>
          </a:prstGeom>
        </p:spPr>
        <p:txBody>
          <a:bodyPr>
            <a:normAutofit/>
          </a:bodyPr>
          <a:lstStyle>
            <a:lvl1pPr marL="342900" indent="-3175">
              <a:buFont typeface="Wingdings" pitchFamily="2" charset="2"/>
              <a:buNone/>
              <a:defRPr sz="2400" b="1" i="1" baseline="0">
                <a:solidFill>
                  <a:schemeClr val="tx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6"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20" name="Text Placeholder 26"/>
          <p:cNvSpPr>
            <a:spLocks noGrp="1"/>
          </p:cNvSpPr>
          <p:nvPr>
            <p:ph type="body" sz="quarter" idx="14"/>
          </p:nvPr>
        </p:nvSpPr>
        <p:spPr>
          <a:xfrm>
            <a:off x="391633" y="1513367"/>
            <a:ext cx="7772400" cy="457200"/>
          </a:xfrm>
          <a:prstGeom prst="rect">
            <a:avLst/>
          </a:prstGeom>
        </p:spPr>
        <p:txBody>
          <a:bodyPr>
            <a:normAutofit/>
          </a:bodyPr>
          <a:lstStyle>
            <a:lvl1pPr>
              <a:buNone/>
              <a:defRPr sz="2000">
                <a:solidFill>
                  <a:schemeClr val="bg1"/>
                </a:solidFill>
                <a:latin typeface="Arial" pitchFamily="34" charset="0"/>
                <a:cs typeface="Arial" pitchFamily="34" charset="0"/>
              </a:defRPr>
            </a:lvl1pPr>
          </a:lstStyle>
          <a:p>
            <a:pPr lvl="0"/>
            <a:r>
              <a:rPr lang="en-US" smtClean="0"/>
              <a:t>Click to edit Master text styles</a:t>
            </a:r>
          </a:p>
        </p:txBody>
      </p:sp>
      <p:sp>
        <p:nvSpPr>
          <p:cNvPr id="17" name="Date Placeholder 3"/>
          <p:cNvSpPr>
            <a:spLocks noGrp="1"/>
          </p:cNvSpPr>
          <p:nvPr>
            <p:ph type="dt" sz="half" idx="15"/>
          </p:nvPr>
        </p:nvSpPr>
        <p:spPr>
          <a:xfrm>
            <a:off x="457200" y="6477000"/>
            <a:ext cx="2133600" cy="244475"/>
          </a:xfrm>
          <a:prstGeom prst="rect">
            <a:avLst/>
          </a:prstGeom>
        </p:spPr>
        <p:txBody>
          <a:bodyPr/>
          <a:lstStyle>
            <a:lvl1pPr>
              <a:defRPr lang="en-US" sz="1200" b="1" kern="1200" baseline="0">
                <a:solidFill>
                  <a:prstClr val="black"/>
                </a:solidFill>
                <a:latin typeface="Arial" charset="0"/>
                <a:ea typeface="ＭＳ Ｐゴシック" charset="-128"/>
                <a:cs typeface="+mn-cs"/>
              </a:defRPr>
            </a:lvl1pPr>
          </a:lstStyle>
          <a:p>
            <a:pPr>
              <a:defRPr/>
            </a:pPr>
            <a:endParaRPr dirty="0"/>
          </a:p>
        </p:txBody>
      </p:sp>
    </p:spTree>
    <p:extLst>
      <p:ext uri="{BB962C8B-B14F-4D97-AF65-F5344CB8AC3E}">
        <p14:creationId xmlns:p14="http://schemas.microsoft.com/office/powerpoint/2010/main" xmlns="" val="361137072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ub-Question">
    <p:spTree>
      <p:nvGrpSpPr>
        <p:cNvPr id="1" name=""/>
        <p:cNvGrpSpPr/>
        <p:nvPr/>
      </p:nvGrpSpPr>
      <p:grpSpPr>
        <a:xfrm>
          <a:off x="0" y="0"/>
          <a:ext cx="0" cy="0"/>
          <a:chOff x="0" y="0"/>
          <a:chExt cx="0" cy="0"/>
        </a:xfrm>
      </p:grpSpPr>
      <p:sp>
        <p:nvSpPr>
          <p:cNvPr id="6" name="TextBox 5"/>
          <p:cNvSpPr txBox="1"/>
          <p:nvPr/>
        </p:nvSpPr>
        <p:spPr>
          <a:xfrm>
            <a:off x="3733800" y="5638800"/>
            <a:ext cx="1752600" cy="338138"/>
          </a:xfrm>
          <a:prstGeom prst="rect">
            <a:avLst/>
          </a:prstGeom>
          <a:noFill/>
        </p:spPr>
        <p:txBody>
          <a:bodyPr>
            <a:spAutoFit/>
          </a:bodyPr>
          <a:lstStyle/>
          <a:p>
            <a:pPr algn="ctr">
              <a:defRPr/>
            </a:pPr>
            <a:fld id="{A39DBDFE-3591-4694-ABD6-8EB11D5055A4}" type="slidenum">
              <a:rPr lang="en-US" sz="1600">
                <a:solidFill>
                  <a:srgbClr val="FFFFFF"/>
                </a:solidFill>
                <a:latin typeface="Univers LT Std 55" pitchFamily="34" charset="0"/>
              </a:rPr>
              <a:pPr algn="ctr">
                <a:defRPr/>
              </a:pPr>
              <a:t>‹#›</a:t>
            </a:fld>
            <a:endParaRPr lang="en-US" sz="1600" dirty="0">
              <a:solidFill>
                <a:srgbClr val="FFFFFF"/>
              </a:solidFill>
              <a:latin typeface="Univers LT Std 55" pitchFamily="34" charset="0"/>
            </a:endParaRPr>
          </a:p>
        </p:txBody>
      </p:sp>
      <p:sp>
        <p:nvSpPr>
          <p:cNvPr id="7" name="Rectangle 1"/>
          <p:cNvSpPr>
            <a:spLocks noChangeArrowheads="1"/>
          </p:cNvSpPr>
          <p:nvPr/>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8" name="Rectangle 2"/>
          <p:cNvSpPr>
            <a:spLocks noChangeArrowheads="1"/>
          </p:cNvSpPr>
          <p:nvPr/>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9" name="Isosceles Triangle 8"/>
          <p:cNvSpPr>
            <a:spLocks noChangeArrowheads="1"/>
          </p:cNvSpPr>
          <p:nvPr/>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Isosceles Triangle 9"/>
          <p:cNvSpPr>
            <a:spLocks noChangeArrowheads="1"/>
          </p:cNvSpPr>
          <p:nvPr/>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grpSp>
        <p:nvGrpSpPr>
          <p:cNvPr id="11" name="Group 4"/>
          <p:cNvGrpSpPr>
            <a:grpSpLocks/>
          </p:cNvGrpSpPr>
          <p:nvPr/>
        </p:nvGrpSpPr>
        <p:grpSpPr bwMode="auto">
          <a:xfrm>
            <a:off x="8378825" y="222250"/>
            <a:ext cx="536575" cy="539750"/>
            <a:chOff x="1633" y="1249"/>
            <a:chExt cx="2614" cy="2614"/>
          </a:xfrm>
        </p:grpSpPr>
        <p:sp>
          <p:nvSpPr>
            <p:cNvPr id="12"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3"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14" name="Rectangle 13"/>
          <p:cNvSpPr/>
          <p:nvPr userDrawn="1"/>
        </p:nvSpPr>
        <p:spPr>
          <a:xfrm>
            <a:off x="381000" y="228600"/>
            <a:ext cx="7924800" cy="533400"/>
          </a:xfrm>
          <a:prstGeom prst="rect">
            <a:avLst/>
          </a:prstGeom>
          <a:solidFill>
            <a:srgbClr val="66A8D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title"/>
          </p:nvPr>
        </p:nvSpPr>
        <p:spPr>
          <a:xfrm>
            <a:off x="457200" y="838200"/>
            <a:ext cx="7696200" cy="758707"/>
          </a:xfrm>
          <a:prstGeom prst="rect">
            <a:avLst/>
          </a:prstGeom>
        </p:spPr>
        <p:txBody>
          <a:bodyPr/>
          <a:lstStyle>
            <a:lvl1pPr>
              <a:defRPr sz="3600" cap="none" baseline="0"/>
            </a:lvl1pPr>
          </a:lstStyle>
          <a:p>
            <a:r>
              <a:rPr lang="en-US" dirty="0" smtClean="0"/>
              <a:t>Click to edit Master title style</a:t>
            </a:r>
            <a:endParaRPr lang="en-US" dirty="0"/>
          </a:p>
        </p:txBody>
      </p:sp>
      <p:sp>
        <p:nvSpPr>
          <p:cNvPr id="18" name="Content Placeholder 2"/>
          <p:cNvSpPr>
            <a:spLocks noGrp="1"/>
          </p:cNvSpPr>
          <p:nvPr>
            <p:ph idx="1"/>
          </p:nvPr>
        </p:nvSpPr>
        <p:spPr>
          <a:xfrm>
            <a:off x="457200" y="1676400"/>
            <a:ext cx="8229600" cy="4572000"/>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9"/>
          <p:cNvSpPr>
            <a:spLocks noGrp="1"/>
          </p:cNvSpPr>
          <p:nvPr>
            <p:ph type="body" sz="quarter" idx="10"/>
          </p:nvPr>
        </p:nvSpPr>
        <p:spPr>
          <a:xfrm>
            <a:off x="381000" y="304800"/>
            <a:ext cx="7848600" cy="381000"/>
          </a:xfrm>
          <a:prstGeom prst="rect">
            <a:avLst/>
          </a:prstGeom>
        </p:spPr>
        <p:txBody>
          <a:bodyPr anchor="ctr">
            <a:normAutofit/>
          </a:bodyPr>
          <a:lstStyle>
            <a:lvl1pPr>
              <a:buNone/>
              <a:defRPr sz="1600">
                <a:solidFill>
                  <a:schemeClr val="bg1"/>
                </a:solidFill>
              </a:defRPr>
            </a:lvl1pPr>
          </a:lstStyle>
          <a:p>
            <a:pPr lvl="0"/>
            <a:r>
              <a:rPr lang="en-US" smtClean="0"/>
              <a:t>Click to edit Master text styles</a:t>
            </a:r>
          </a:p>
        </p:txBody>
      </p:sp>
      <p:sp>
        <p:nvSpPr>
          <p:cNvPr id="1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5" name="Date Placeholder 3"/>
          <p:cNvSpPr>
            <a:spLocks noGrp="1"/>
          </p:cNvSpPr>
          <p:nvPr>
            <p:ph type="dt" sz="half" idx="14"/>
          </p:nvPr>
        </p:nvSpPr>
        <p:spPr>
          <a:xfrm>
            <a:off x="457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200" b="1">
                <a:solidFill>
                  <a:srgbClr val="000000"/>
                </a:solidFill>
                <a:latin typeface="+mn-lt"/>
                <a:ea typeface="ＭＳ Ｐゴシック" pitchFamily="34" charset="-128"/>
                <a:cs typeface="+mn-cs"/>
              </a:defRPr>
            </a:lvl1pPr>
          </a:lstStyle>
          <a:p>
            <a:pPr>
              <a:defRPr/>
            </a:pPr>
            <a:fld id="{6358ABC8-744D-4C70-A6F6-7F1F1B7E56A0}" type="datetime1">
              <a:rPr lang="en-US"/>
              <a:pPr>
                <a:defRPr/>
              </a:pPr>
              <a:t>6/25/2018</a:t>
            </a:fld>
            <a:endParaRPr lang="en-US" dirty="0"/>
          </a:p>
        </p:txBody>
      </p:sp>
    </p:spTree>
    <p:extLst>
      <p:ext uri="{BB962C8B-B14F-4D97-AF65-F5344CB8AC3E}">
        <p14:creationId xmlns:p14="http://schemas.microsoft.com/office/powerpoint/2010/main" xmlns="" val="104248002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mmary">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11" name="Rectangle 10"/>
          <p:cNvSpPr/>
          <p:nvPr userDrawn="1"/>
        </p:nvSpPr>
        <p:spPr>
          <a:xfrm>
            <a:off x="457200" y="4572000"/>
            <a:ext cx="8382000" cy="1600200"/>
          </a:xfrm>
          <a:prstGeom prst="rect">
            <a:avLst/>
          </a:prstGeom>
          <a:solidFill>
            <a:srgbClr val="66A1D0"/>
          </a:solidFill>
          <a:scene3d>
            <a:camera prst="orthographicFront"/>
            <a:lightRig rig="threePt" dir="t"/>
          </a:scene3d>
          <a:sp3d>
            <a:bevelT w="114300" prst="artDeco"/>
          </a:sp3d>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solidFill>
                <a:prstClr val="white"/>
              </a:solidFill>
            </a:endParaRPr>
          </a:p>
        </p:txBody>
      </p:sp>
      <p:sp>
        <p:nvSpPr>
          <p:cNvPr id="9" name="Title 1"/>
          <p:cNvSpPr>
            <a:spLocks noGrp="1"/>
          </p:cNvSpPr>
          <p:nvPr>
            <p:ph type="title"/>
          </p:nvPr>
        </p:nvSpPr>
        <p:spPr>
          <a:xfrm>
            <a:off x="457200" y="381000"/>
            <a:ext cx="7696200" cy="884238"/>
          </a:xfrm>
          <a:prstGeom prst="rect">
            <a:avLst/>
          </a:prstGeom>
        </p:spPr>
        <p:txBody>
          <a:bodyPr/>
          <a:lstStyle>
            <a:lvl1pPr>
              <a:defRPr sz="3200" baseline="0"/>
            </a:lvl1pPr>
          </a:lstStyle>
          <a:p>
            <a:r>
              <a:rPr lang="en-US" smtClean="0"/>
              <a:t>Click to edit Master title style</a:t>
            </a:r>
            <a:endParaRPr lang="en-US" dirty="0"/>
          </a:p>
        </p:txBody>
      </p:sp>
      <p:sp>
        <p:nvSpPr>
          <p:cNvPr id="10" name="Content Placeholder 2"/>
          <p:cNvSpPr>
            <a:spLocks noGrp="1"/>
          </p:cNvSpPr>
          <p:nvPr>
            <p:ph idx="1"/>
          </p:nvPr>
        </p:nvSpPr>
        <p:spPr>
          <a:xfrm>
            <a:off x="457200" y="1371599"/>
            <a:ext cx="8229600" cy="2971801"/>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6" name="Content Placeholder 2"/>
          <p:cNvSpPr>
            <a:spLocks noGrp="1"/>
          </p:cNvSpPr>
          <p:nvPr>
            <p:ph idx="13"/>
          </p:nvPr>
        </p:nvSpPr>
        <p:spPr>
          <a:xfrm>
            <a:off x="533400" y="4648200"/>
            <a:ext cx="8229600" cy="1447800"/>
          </a:xfrm>
          <a:prstGeom prst="rect">
            <a:avLst/>
          </a:prstGeom>
        </p:spPr>
        <p:txBody>
          <a:bodyPr anchor="ctr"/>
          <a:lstStyle>
            <a:lvl1pPr algn="ctr">
              <a:buFont typeface="Wingdings" pitchFamily="2" charset="2"/>
              <a:buNone/>
              <a:defRPr i="1"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5"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2"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3"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4"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365513CA-811C-4982-B56E-DB50734CE655}" type="slidenum">
              <a:rPr lang="en-US"/>
              <a:pPr>
                <a:defRPr/>
              </a:pPr>
              <a:t>‹#›</a:t>
            </a:fld>
            <a:endParaRPr lang="en-US" dirty="0"/>
          </a:p>
        </p:txBody>
      </p:sp>
    </p:spTree>
    <p:extLst>
      <p:ext uri="{BB962C8B-B14F-4D97-AF65-F5344CB8AC3E}">
        <p14:creationId xmlns:p14="http://schemas.microsoft.com/office/powerpoint/2010/main" xmlns="" val="127394659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Rectangle 8"/>
          <p:cNvSpPr/>
          <p:nvPr userDrawn="1"/>
        </p:nvSpPr>
        <p:spPr>
          <a:xfrm>
            <a:off x="457200" y="4572000"/>
            <a:ext cx="8382000" cy="1600200"/>
          </a:xfrm>
          <a:prstGeom prst="rect">
            <a:avLst/>
          </a:prstGeom>
          <a:solidFill>
            <a:srgbClr val="66A1D0"/>
          </a:solidFill>
          <a:scene3d>
            <a:camera prst="orthographicFront"/>
            <a:lightRig rig="threePt" dir="t"/>
          </a:scene3d>
          <a:sp3d>
            <a:bevelT w="114300" prst="artDeco"/>
          </a:sp3d>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solidFill>
                <a:prstClr val="white"/>
              </a:solidFill>
            </a:endParaRPr>
          </a:p>
        </p:txBody>
      </p:sp>
      <p:sp>
        <p:nvSpPr>
          <p:cNvPr id="10" name="Title 1"/>
          <p:cNvSpPr>
            <a:spLocks noGrp="1"/>
          </p:cNvSpPr>
          <p:nvPr>
            <p:ph type="title"/>
          </p:nvPr>
        </p:nvSpPr>
        <p:spPr>
          <a:xfrm>
            <a:off x="457200" y="381000"/>
            <a:ext cx="7696200" cy="884238"/>
          </a:xfrm>
          <a:prstGeom prst="rect">
            <a:avLst/>
          </a:prstGeom>
        </p:spPr>
        <p:txBody>
          <a:bodyPr/>
          <a:lstStyle>
            <a:lvl1pPr>
              <a:defRPr sz="3600" baseline="0"/>
            </a:lvl1pPr>
          </a:lstStyle>
          <a:p>
            <a:r>
              <a:rPr lang="en-US" smtClean="0"/>
              <a:t>Click to edit Master title style</a:t>
            </a:r>
            <a:endParaRPr lang="en-US" dirty="0"/>
          </a:p>
        </p:txBody>
      </p:sp>
      <p:sp>
        <p:nvSpPr>
          <p:cNvPr id="11" name="Content Placeholder 2"/>
          <p:cNvSpPr>
            <a:spLocks noGrp="1"/>
          </p:cNvSpPr>
          <p:nvPr>
            <p:ph idx="1"/>
          </p:nvPr>
        </p:nvSpPr>
        <p:spPr>
          <a:xfrm>
            <a:off x="457200" y="1371599"/>
            <a:ext cx="8229600" cy="2590801"/>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20" name="Content Placeholder 2"/>
          <p:cNvSpPr>
            <a:spLocks noGrp="1"/>
          </p:cNvSpPr>
          <p:nvPr>
            <p:ph idx="13"/>
          </p:nvPr>
        </p:nvSpPr>
        <p:spPr>
          <a:xfrm>
            <a:off x="533400" y="4572000"/>
            <a:ext cx="8229600" cy="1524000"/>
          </a:xfrm>
          <a:prstGeom prst="rect">
            <a:avLst/>
          </a:prstGeom>
        </p:spPr>
        <p:txBody>
          <a:bodyPr anchor="ctr"/>
          <a:lstStyle>
            <a:lvl1pPr algn="ctr">
              <a:buFont typeface="Wingdings" pitchFamily="2" charset="2"/>
              <a:buNone/>
              <a:defRPr i="1"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3"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2"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4"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5"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91C2E970-AA07-4A46-8FD4-9EAC02746974}" type="slidenum">
              <a:rPr lang="en-US"/>
              <a:pPr>
                <a:defRPr/>
              </a:pPr>
              <a:t>‹#›</a:t>
            </a:fld>
            <a:endParaRPr lang="en-US" dirty="0"/>
          </a:p>
        </p:txBody>
      </p:sp>
    </p:spTree>
    <p:extLst>
      <p:ext uri="{BB962C8B-B14F-4D97-AF65-F5344CB8AC3E}">
        <p14:creationId xmlns:p14="http://schemas.microsoft.com/office/powerpoint/2010/main" xmlns="" val="25564732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resenter Bio">
    <p:spTree>
      <p:nvGrpSpPr>
        <p:cNvPr id="1" name=""/>
        <p:cNvGrpSpPr/>
        <p:nvPr/>
      </p:nvGrpSpPr>
      <p:grpSpPr>
        <a:xfrm>
          <a:off x="0" y="0"/>
          <a:ext cx="0" cy="0"/>
          <a:chOff x="0" y="0"/>
          <a:chExt cx="0" cy="0"/>
        </a:xfrm>
      </p:grpSpPr>
      <p:sp>
        <p:nvSpPr>
          <p:cNvPr id="8" name="Slide Number Placeholder 3"/>
          <p:cNvSpPr txBox="1">
            <a:spLocks/>
          </p:cNvSpPr>
          <p:nvPr userDrawn="1"/>
        </p:nvSpPr>
        <p:spPr>
          <a:xfrm>
            <a:off x="6858000" y="6610350"/>
            <a:ext cx="2133600" cy="476250"/>
          </a:xfrm>
          <a:prstGeom prst="rect">
            <a:avLst/>
          </a:prstGeom>
          <a:noFill/>
          <a:ln/>
          <a:extLst/>
        </p:spPr>
        <p:txBody>
          <a:bodyPr/>
          <a:lstStyle/>
          <a:p>
            <a:pPr algn="ctr" eaLnBrk="0" hangingPunct="0">
              <a:defRPr/>
            </a:pPr>
            <a:r>
              <a:rPr lang="en-US" sz="800" dirty="0">
                <a:solidFill>
                  <a:srgbClr val="000000"/>
                </a:solidFill>
                <a:latin typeface="Rockwell"/>
                <a:ea typeface="ＭＳ Ｐゴシック" pitchFamily="34" charset="-128"/>
              </a:rPr>
              <a:t>PAGE </a:t>
            </a:r>
            <a:fld id="{ECFEF241-5736-451E-8853-4077E3E56742}" type="slidenum">
              <a:rPr lang="en-US" sz="800">
                <a:solidFill>
                  <a:srgbClr val="000000"/>
                </a:solidFill>
                <a:latin typeface="Rockwell"/>
                <a:ea typeface="ＭＳ Ｐゴシック" pitchFamily="34" charset="-128"/>
              </a:rPr>
              <a:pPr algn="ctr" eaLnBrk="0" hangingPunct="0">
                <a:defRPr/>
              </a:pPr>
              <a:t>‹#›</a:t>
            </a:fld>
            <a:endParaRPr lang="en-US" sz="800" dirty="0">
              <a:solidFill>
                <a:srgbClr val="000000"/>
              </a:solidFill>
              <a:latin typeface="Rockwell"/>
              <a:ea typeface="ＭＳ Ｐゴシック" pitchFamily="34" charset="-128"/>
            </a:endParaRPr>
          </a:p>
        </p:txBody>
      </p:sp>
      <p:sp>
        <p:nvSpPr>
          <p:cNvPr id="9" name="Rectangle 1"/>
          <p:cNvSpPr>
            <a:spLocks noChangeArrowheads="1"/>
          </p:cNvSpPr>
          <p:nvPr userDrawn="1"/>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Rectangle 2"/>
          <p:cNvSpPr>
            <a:spLocks noChangeArrowheads="1"/>
          </p:cNvSpPr>
          <p:nvPr userDrawn="1"/>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1" name="Rectangle 3"/>
          <p:cNvSpPr>
            <a:spLocks noChangeArrowheads="1"/>
          </p:cNvSpPr>
          <p:nvPr userDrawn="1"/>
        </p:nvSpPr>
        <p:spPr bwMode="auto">
          <a:xfrm>
            <a:off x="536575" y="5661025"/>
            <a:ext cx="2351088" cy="681038"/>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2" name="Rectangle 4"/>
          <p:cNvSpPr>
            <a:spLocks noChangeArrowheads="1"/>
          </p:cNvSpPr>
          <p:nvPr userDrawn="1"/>
        </p:nvSpPr>
        <p:spPr bwMode="auto">
          <a:xfrm>
            <a:off x="769938" y="1030288"/>
            <a:ext cx="666750" cy="21748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3" name="Isosceles Triangle 5"/>
          <p:cNvSpPr>
            <a:spLocks noChangeArrowheads="1"/>
          </p:cNvSpPr>
          <p:nvPr userDrawn="1"/>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4" name="Isosceles Triangle 6"/>
          <p:cNvSpPr>
            <a:spLocks noChangeArrowheads="1"/>
          </p:cNvSpPr>
          <p:nvPr userDrawn="1"/>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5" name="Rectangle 14"/>
          <p:cNvSpPr>
            <a:spLocks noChangeArrowheads="1"/>
          </p:cNvSpPr>
          <p:nvPr userDrawn="1"/>
        </p:nvSpPr>
        <p:spPr bwMode="auto">
          <a:xfrm>
            <a:off x="420688" y="1481138"/>
            <a:ext cx="1657350" cy="461962"/>
          </a:xfrm>
          <a:prstGeom prst="rect">
            <a:avLst/>
          </a:prstGeom>
          <a:solidFill>
            <a:srgbClr val="0063BE"/>
          </a:solidFill>
          <a:ln>
            <a:noFill/>
          </a:ln>
          <a:extLst/>
        </p:spPr>
        <p:txBody>
          <a:bodyPr>
            <a:spAutoFit/>
          </a:bodyPr>
          <a:lstStyle/>
          <a:p>
            <a:pPr>
              <a:defRPr/>
            </a:pPr>
            <a:r>
              <a:rPr lang="en-US" sz="2400" b="1" dirty="0">
                <a:solidFill>
                  <a:prstClr val="white"/>
                </a:solidFill>
                <a:latin typeface="Rockwell"/>
                <a:ea typeface="ヒラギノ角ゴ Pro W3" pitchFamily="1" charset="-128"/>
              </a:rPr>
              <a:t> </a:t>
            </a:r>
          </a:p>
        </p:txBody>
      </p:sp>
      <p:sp>
        <p:nvSpPr>
          <p:cNvPr id="16" name="Rectangle 15"/>
          <p:cNvSpPr>
            <a:spLocks noChangeArrowheads="1"/>
          </p:cNvSpPr>
          <p:nvPr userDrawn="1"/>
        </p:nvSpPr>
        <p:spPr bwMode="auto">
          <a:xfrm>
            <a:off x="2482850" y="1481138"/>
            <a:ext cx="6064250" cy="460375"/>
          </a:xfrm>
          <a:prstGeom prst="rect">
            <a:avLst/>
          </a:prstGeom>
          <a:solidFill>
            <a:srgbClr val="4D92C8"/>
          </a:solidFill>
          <a:ln>
            <a:noFill/>
          </a:ln>
          <a:extLst/>
        </p:spPr>
        <p:txBody>
          <a:bodyPr>
            <a:spAutoFit/>
          </a:bodyPr>
          <a:lstStyle/>
          <a:p>
            <a:pPr>
              <a:defRPr/>
            </a:pPr>
            <a:r>
              <a:rPr lang="en-US" b="1" dirty="0">
                <a:solidFill>
                  <a:prstClr val="white"/>
                </a:solidFill>
                <a:latin typeface="Rockwell"/>
                <a:ea typeface="ヒラギノ角ゴ Pro W3" pitchFamily="1" charset="-128"/>
              </a:rPr>
              <a:t>EDUCATION</a:t>
            </a:r>
          </a:p>
        </p:txBody>
      </p:sp>
      <p:sp>
        <p:nvSpPr>
          <p:cNvPr id="17" name="Rectangle 16"/>
          <p:cNvSpPr/>
          <p:nvPr userDrawn="1"/>
        </p:nvSpPr>
        <p:spPr bwMode="auto">
          <a:xfrm>
            <a:off x="2482850" y="1941513"/>
            <a:ext cx="6064250" cy="1631950"/>
          </a:xfrm>
          <a:prstGeom prst="rect">
            <a:avLst/>
          </a:prstGeom>
          <a:solidFill>
            <a:srgbClr val="EAEAEA"/>
          </a:solidFill>
          <a:ln w="9525" cap="flat" cmpd="sng" algn="ctr">
            <a:noFill/>
            <a:prstDash val="solid"/>
            <a:round/>
            <a:headEnd type="none" w="med" len="med"/>
            <a:tailEnd type="none" w="med" len="med"/>
          </a:ln>
          <a:effectLst/>
        </p:spPr>
        <p:txBody>
          <a:bodyPr>
            <a:spAutoFit/>
          </a:bodyPr>
          <a:lstStyle/>
          <a:p>
            <a:pPr>
              <a:defRPr/>
            </a:pPr>
            <a:endParaRPr lang="en-US" sz="2000" dirty="0">
              <a:solidFill>
                <a:srgbClr val="000000"/>
              </a:solidFill>
              <a:latin typeface="Rockwell"/>
            </a:endParaRPr>
          </a:p>
          <a:p>
            <a:pPr>
              <a:defRPr/>
            </a:pPr>
            <a:endParaRPr lang="en-US" sz="2000" dirty="0">
              <a:solidFill>
                <a:srgbClr val="000000"/>
              </a:solidFill>
              <a:latin typeface="Rockwell"/>
            </a:endParaRPr>
          </a:p>
          <a:p>
            <a:pPr>
              <a:defRPr/>
            </a:pPr>
            <a:endParaRPr lang="en-US" sz="2000" dirty="0">
              <a:solidFill>
                <a:srgbClr val="000000"/>
              </a:solidFill>
              <a:latin typeface="Rockwell"/>
            </a:endParaRPr>
          </a:p>
          <a:p>
            <a:pPr>
              <a:defRPr/>
            </a:pPr>
            <a:endParaRPr lang="en-US" sz="2000" dirty="0">
              <a:solidFill>
                <a:srgbClr val="000000"/>
              </a:solidFill>
              <a:latin typeface="Rockwell"/>
            </a:endParaRPr>
          </a:p>
          <a:p>
            <a:pPr>
              <a:defRPr/>
            </a:pPr>
            <a:endParaRPr lang="en-US" sz="2000" dirty="0">
              <a:solidFill>
                <a:srgbClr val="000000"/>
              </a:solidFill>
              <a:latin typeface="Rockwell"/>
            </a:endParaRPr>
          </a:p>
        </p:txBody>
      </p:sp>
      <p:sp>
        <p:nvSpPr>
          <p:cNvPr id="18" name="Rectangle 15"/>
          <p:cNvSpPr>
            <a:spLocks noChangeArrowheads="1"/>
          </p:cNvSpPr>
          <p:nvPr userDrawn="1"/>
        </p:nvSpPr>
        <p:spPr bwMode="auto">
          <a:xfrm>
            <a:off x="2490788" y="3700463"/>
            <a:ext cx="6064250" cy="461962"/>
          </a:xfrm>
          <a:prstGeom prst="rect">
            <a:avLst/>
          </a:prstGeom>
          <a:solidFill>
            <a:srgbClr val="4D92C8"/>
          </a:solidFill>
          <a:ln>
            <a:noFill/>
          </a:ln>
          <a:extLst/>
        </p:spPr>
        <p:txBody>
          <a:bodyPr>
            <a:spAutoFit/>
          </a:bodyPr>
          <a:lstStyle/>
          <a:p>
            <a:pPr>
              <a:defRPr/>
            </a:pPr>
            <a:r>
              <a:rPr lang="en-US" b="1" dirty="0">
                <a:solidFill>
                  <a:prstClr val="white"/>
                </a:solidFill>
                <a:latin typeface="Rockwell"/>
                <a:ea typeface="ヒラギノ角ゴ Pro W3" pitchFamily="1" charset="-128"/>
              </a:rPr>
              <a:t>RELEVANT PROJECT EXPERIENCE</a:t>
            </a:r>
          </a:p>
        </p:txBody>
      </p:sp>
      <p:sp>
        <p:nvSpPr>
          <p:cNvPr id="19" name="Rectangle 16"/>
          <p:cNvSpPr>
            <a:spLocks noChangeArrowheads="1"/>
          </p:cNvSpPr>
          <p:nvPr userDrawn="1"/>
        </p:nvSpPr>
        <p:spPr bwMode="auto">
          <a:xfrm>
            <a:off x="2490788" y="4167188"/>
            <a:ext cx="6064250" cy="2032000"/>
          </a:xfrm>
          <a:prstGeom prst="rect">
            <a:avLst/>
          </a:prstGeom>
          <a:solidFill>
            <a:srgbClr val="EAEAEA"/>
          </a:solidFill>
          <a:ln>
            <a:noFill/>
          </a:ln>
        </p:spPr>
        <p:txBody>
          <a:bodyPr>
            <a:spAutoFit/>
          </a:bodyPr>
          <a:lstStyle/>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r>
              <a:rPr lang="en-US" b="1" dirty="0">
                <a:solidFill>
                  <a:srgbClr val="000000"/>
                </a:solidFill>
                <a:latin typeface="Rockwell"/>
              </a:rPr>
              <a:t>  </a:t>
            </a:r>
          </a:p>
        </p:txBody>
      </p:sp>
      <p:grpSp>
        <p:nvGrpSpPr>
          <p:cNvPr id="20" name="Group 4"/>
          <p:cNvGrpSpPr>
            <a:grpSpLocks/>
          </p:cNvGrpSpPr>
          <p:nvPr userDrawn="1"/>
        </p:nvGrpSpPr>
        <p:grpSpPr bwMode="auto">
          <a:xfrm>
            <a:off x="8378825" y="222250"/>
            <a:ext cx="536575" cy="539750"/>
            <a:chOff x="1633" y="1249"/>
            <a:chExt cx="2614" cy="2614"/>
          </a:xfrm>
        </p:grpSpPr>
        <p:sp>
          <p:nvSpPr>
            <p:cNvPr id="21"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23"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Rectangle 2"/>
          <p:cNvSpPr>
            <a:spLocks noGrp="1" noChangeArrowheads="1"/>
          </p:cNvSpPr>
          <p:nvPr>
            <p:ph type="title"/>
          </p:nvPr>
        </p:nvSpPr>
        <p:spPr>
          <a:xfrm>
            <a:off x="271463" y="114300"/>
            <a:ext cx="7239000" cy="571500"/>
          </a:xfrm>
          <a:prstGeom prst="rect">
            <a:avLst/>
          </a:prstGeom>
          <a:noFill/>
        </p:spPr>
        <p:txBody>
          <a:bodyPr/>
          <a:lstStyle>
            <a:lvl1pPr>
              <a:defRPr cap="all" baseline="0"/>
            </a:lvl1pPr>
          </a:lstStyle>
          <a:p>
            <a:r>
              <a:rPr lang="en-US" smtClean="0"/>
              <a:t>Click to edit Master title style</a:t>
            </a:r>
            <a:endParaRPr lang="en-US" dirty="0" smtClean="0"/>
          </a:p>
        </p:txBody>
      </p:sp>
      <p:sp>
        <p:nvSpPr>
          <p:cNvPr id="22" name="Content Placeholder 21"/>
          <p:cNvSpPr>
            <a:spLocks noGrp="1"/>
          </p:cNvSpPr>
          <p:nvPr>
            <p:ph sz="quarter" idx="13"/>
          </p:nvPr>
        </p:nvSpPr>
        <p:spPr>
          <a:xfrm>
            <a:off x="446567" y="2046767"/>
            <a:ext cx="1600200" cy="1524000"/>
          </a:xfrm>
          <a:prstGeom prst="rect">
            <a:avLst/>
          </a:prstGeom>
        </p:spPr>
        <p:txBody>
          <a:bodyPr/>
          <a:lstStyle>
            <a:lvl1pPr>
              <a:defRPr baseline="0"/>
            </a:lvl1pPr>
          </a:lstStyle>
          <a:p>
            <a:pPr lvl="0"/>
            <a:r>
              <a:rPr lang="en-US" smtClean="0"/>
              <a:t>Click to edit Master text styles</a:t>
            </a:r>
          </a:p>
        </p:txBody>
      </p:sp>
      <p:sp>
        <p:nvSpPr>
          <p:cNvPr id="26" name="Text Placeholder 25"/>
          <p:cNvSpPr>
            <a:spLocks noGrp="1"/>
          </p:cNvSpPr>
          <p:nvPr>
            <p:ph type="body" sz="quarter" idx="14"/>
          </p:nvPr>
        </p:nvSpPr>
        <p:spPr>
          <a:xfrm>
            <a:off x="381000" y="1502734"/>
            <a:ext cx="1676400" cy="457200"/>
          </a:xfrm>
          <a:prstGeom prst="rect">
            <a:avLst/>
          </a:prstGeom>
        </p:spPr>
        <p:txBody>
          <a:bodyPr>
            <a:normAutofit/>
          </a:bodyPr>
          <a:lstStyle>
            <a:lvl1pPr algn="ctr">
              <a:buNone/>
              <a:defRPr sz="1800" cap="all" baseline="0">
                <a:solidFill>
                  <a:schemeClr val="bg1"/>
                </a:solidFill>
                <a:latin typeface="Arial" pitchFamily="34" charset="0"/>
                <a:cs typeface="Arial" pitchFamily="34" charset="0"/>
              </a:defRPr>
            </a:lvl1pPr>
          </a:lstStyle>
          <a:p>
            <a:pPr lvl="0"/>
            <a:r>
              <a:rPr lang="en-US" smtClean="0"/>
              <a:t>Click to edit Master text styles</a:t>
            </a:r>
          </a:p>
        </p:txBody>
      </p:sp>
      <p:sp>
        <p:nvSpPr>
          <p:cNvPr id="28" name="Text Placeholder 27"/>
          <p:cNvSpPr>
            <a:spLocks noGrp="1"/>
          </p:cNvSpPr>
          <p:nvPr>
            <p:ph type="body" sz="quarter" idx="15"/>
          </p:nvPr>
        </p:nvSpPr>
        <p:spPr>
          <a:xfrm>
            <a:off x="2514600" y="1981200"/>
            <a:ext cx="6019800" cy="1600200"/>
          </a:xfrm>
          <a:prstGeom prst="rect">
            <a:avLst/>
          </a:prstGeom>
        </p:spPr>
        <p:txBody>
          <a:bodyPr>
            <a:normAutofit/>
          </a:bodyPr>
          <a:lstStyle>
            <a:lvl1pPr>
              <a:defRPr sz="1800">
                <a:latin typeface="Arial" pitchFamily="34" charset="0"/>
                <a:cs typeface="Arial" pitchFamily="34" charset="0"/>
              </a:defRPr>
            </a:lvl1pPr>
          </a:lstStyle>
          <a:p>
            <a:pPr lvl="0"/>
            <a:endParaRPr lang="en-US" dirty="0"/>
          </a:p>
        </p:txBody>
      </p:sp>
      <p:sp>
        <p:nvSpPr>
          <p:cNvPr id="29" name="Text Placeholder 27"/>
          <p:cNvSpPr>
            <a:spLocks noGrp="1"/>
          </p:cNvSpPr>
          <p:nvPr>
            <p:ph type="body" sz="quarter" idx="16"/>
          </p:nvPr>
        </p:nvSpPr>
        <p:spPr>
          <a:xfrm>
            <a:off x="2514600" y="4191000"/>
            <a:ext cx="6019800" cy="1981200"/>
          </a:xfrm>
          <a:prstGeom prst="rect">
            <a:avLst/>
          </a:prstGeom>
        </p:spPr>
        <p:txBody>
          <a:bodyPr>
            <a:normAutofit/>
          </a:bodyPr>
          <a:lstStyle>
            <a:lvl1pPr>
              <a:defRPr sz="1800">
                <a:latin typeface="Arial" pitchFamily="34" charset="0"/>
                <a:cs typeface="Arial" pitchFamily="34" charset="0"/>
              </a:defRPr>
            </a:lvl1pPr>
          </a:lstStyle>
          <a:p>
            <a:pPr lvl="0"/>
            <a:endParaRPr lang="en-US" dirty="0"/>
          </a:p>
        </p:txBody>
      </p:sp>
      <p:sp>
        <p:nvSpPr>
          <p:cNvPr id="33" name="Text Placeholder 32"/>
          <p:cNvSpPr>
            <a:spLocks noGrp="1"/>
          </p:cNvSpPr>
          <p:nvPr>
            <p:ph type="body" sz="quarter" idx="17"/>
          </p:nvPr>
        </p:nvSpPr>
        <p:spPr>
          <a:xfrm>
            <a:off x="272901" y="685800"/>
            <a:ext cx="7239000" cy="533400"/>
          </a:xfrm>
          <a:prstGeom prst="rect">
            <a:avLst/>
          </a:prstGeom>
        </p:spPr>
        <p:txBody>
          <a:bodyPr>
            <a:noAutofit/>
          </a:bodyPr>
          <a:lstStyle>
            <a:lvl1pPr algn="l" defTabSz="914400" rtl="0" eaLnBrk="0" fontAlgn="base" latinLnBrk="0" hangingPunct="0">
              <a:spcBef>
                <a:spcPct val="0"/>
              </a:spcBef>
              <a:spcAft>
                <a:spcPct val="0"/>
              </a:spcAft>
              <a:buNone/>
              <a:defRPr lang="en-US" sz="3200" b="1" kern="1200" cap="all" baseline="0" dirty="0" smtClean="0">
                <a:solidFill>
                  <a:schemeClr val="tx2">
                    <a:lumMod val="40000"/>
                    <a:lumOff val="60000"/>
                  </a:schemeClr>
                </a:solidFill>
                <a:latin typeface="Univers 67 Condensed" pitchFamily="50" charset="0"/>
                <a:ea typeface="ＭＳ Ｐゴシック" charset="-128"/>
                <a:cs typeface="+mj-cs"/>
              </a:defRPr>
            </a:lvl1pPr>
          </a:lstStyle>
          <a:p>
            <a:pPr lvl="0"/>
            <a:r>
              <a:rPr lang="en-US" smtClean="0"/>
              <a:t>Click to edit Master text styles</a:t>
            </a:r>
          </a:p>
        </p:txBody>
      </p:sp>
      <p:sp>
        <p:nvSpPr>
          <p:cNvPr id="24" name="Date Placeholder 2"/>
          <p:cNvSpPr>
            <a:spLocks noGrp="1"/>
          </p:cNvSpPr>
          <p:nvPr>
            <p:ph type="dt" sz="half" idx="18"/>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25" name="Footer Placeholder 3"/>
          <p:cNvSpPr>
            <a:spLocks noGrp="1"/>
          </p:cNvSpPr>
          <p:nvPr>
            <p:ph type="ftr" sz="quarter" idx="19"/>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27" name="Slide Number Placeholder 4"/>
          <p:cNvSpPr>
            <a:spLocks noGrp="1"/>
          </p:cNvSpPr>
          <p:nvPr>
            <p:ph type="sldNum" sz="quarter" idx="20"/>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FBE5CC8D-BE08-4EEC-8032-3E2AB6C0F94C}" type="slidenum">
              <a:rPr lang="en-US"/>
              <a:pPr>
                <a:defRPr/>
              </a:pPr>
              <a:t>‹#›</a:t>
            </a:fld>
            <a:endParaRPr lang="en-US" dirty="0"/>
          </a:p>
        </p:txBody>
      </p:sp>
    </p:spTree>
    <p:extLst>
      <p:ext uri="{BB962C8B-B14F-4D97-AF65-F5344CB8AC3E}">
        <p14:creationId xmlns:p14="http://schemas.microsoft.com/office/powerpoint/2010/main" xmlns="" val="406435545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8378825" y="222250"/>
            <a:ext cx="536575" cy="539750"/>
            <a:chOff x="1633" y="1249"/>
            <a:chExt cx="2614" cy="2614"/>
          </a:xfrm>
        </p:grpSpPr>
        <p:sp>
          <p:nvSpPr>
            <p:cNvPr id="5"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6"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 name="Title 1"/>
          <p:cNvSpPr>
            <a:spLocks noGrp="1"/>
          </p:cNvSpPr>
          <p:nvPr>
            <p:ph type="title"/>
          </p:nvPr>
        </p:nvSpPr>
        <p:spPr>
          <a:xfrm>
            <a:off x="457200" y="228600"/>
            <a:ext cx="7239000" cy="884238"/>
          </a:xfrm>
          <a:prstGeom prst="rect">
            <a:avLst/>
          </a:prstGeom>
        </p:spPr>
        <p:txBody>
          <a:bodyPr/>
          <a:lstStyle>
            <a:lvl1pPr>
              <a:defRPr sz="3600"/>
            </a:lvl1pPr>
          </a:lstStyle>
          <a:p>
            <a:r>
              <a:rPr lang="en-US" dirty="0" smtClean="0"/>
              <a:t>Click to edit Master title style</a:t>
            </a:r>
            <a:endParaRPr lang="en-US" dirty="0"/>
          </a:p>
        </p:txBody>
      </p:sp>
      <p:sp>
        <p:nvSpPr>
          <p:cNvPr id="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7" name="Date Placeholder 2"/>
          <p:cNvSpPr>
            <a:spLocks noGrp="1"/>
          </p:cNvSpPr>
          <p:nvPr>
            <p:ph type="dt" sz="half" idx="14"/>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8" name="Footer Placeholder 3"/>
          <p:cNvSpPr>
            <a:spLocks noGrp="1"/>
          </p:cNvSpPr>
          <p:nvPr>
            <p:ph type="ftr" sz="quarter" idx="15"/>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0" name="Slide Number Placeholder 4"/>
          <p:cNvSpPr>
            <a:spLocks noGrp="1"/>
          </p:cNvSpPr>
          <p:nvPr>
            <p:ph type="sldNum" sz="quarter" idx="16"/>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1DBD965D-FFF0-43F4-8A47-E11DBD02FC80}" type="slidenum">
              <a:rPr lang="en-US"/>
              <a:pPr>
                <a:defRPr/>
              </a:pPr>
              <a:t>‹#›</a:t>
            </a:fld>
            <a:endParaRPr lang="en-US" dirty="0"/>
          </a:p>
        </p:txBody>
      </p:sp>
    </p:spTree>
    <p:extLst>
      <p:ext uri="{BB962C8B-B14F-4D97-AF65-F5344CB8AC3E}">
        <p14:creationId xmlns:p14="http://schemas.microsoft.com/office/powerpoint/2010/main" xmlns="" val="101541865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8378825" y="222250"/>
            <a:ext cx="536575" cy="539750"/>
            <a:chOff x="1633" y="1249"/>
            <a:chExt cx="2614" cy="2614"/>
          </a:xfrm>
        </p:grpSpPr>
        <p:sp>
          <p:nvSpPr>
            <p:cNvPr id="4"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6" name="Date Placeholder 2"/>
          <p:cNvSpPr>
            <a:spLocks noGrp="1"/>
          </p:cNvSpPr>
          <p:nvPr>
            <p:ph type="dt" sz="half" idx="14"/>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7" name="Footer Placeholder 3"/>
          <p:cNvSpPr>
            <a:spLocks noGrp="1"/>
          </p:cNvSpPr>
          <p:nvPr>
            <p:ph type="ftr" sz="quarter" idx="15"/>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8" name="Slide Number Placeholder 4"/>
          <p:cNvSpPr>
            <a:spLocks noGrp="1"/>
          </p:cNvSpPr>
          <p:nvPr>
            <p:ph type="sldNum" sz="quarter" idx="16"/>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0232EBD9-8C8D-4139-B519-C4CF958D7344}" type="slidenum">
              <a:rPr lang="en-US"/>
              <a:pPr>
                <a:defRPr/>
              </a:pPr>
              <a:t>‹#›</a:t>
            </a:fld>
            <a:endParaRPr lang="en-US" dirty="0"/>
          </a:p>
        </p:txBody>
      </p:sp>
    </p:spTree>
    <p:extLst>
      <p:ext uri="{BB962C8B-B14F-4D97-AF65-F5344CB8AC3E}">
        <p14:creationId xmlns:p14="http://schemas.microsoft.com/office/powerpoint/2010/main" xmlns="" val="99763439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Multiple Horizontal Images">
    <p:spTree>
      <p:nvGrpSpPr>
        <p:cNvPr id="1" name=""/>
        <p:cNvGrpSpPr/>
        <p:nvPr/>
      </p:nvGrpSpPr>
      <p:grpSpPr>
        <a:xfrm>
          <a:off x="0" y="0"/>
          <a:ext cx="0" cy="0"/>
          <a:chOff x="0" y="0"/>
          <a:chExt cx="0" cy="0"/>
        </a:xfrm>
      </p:grpSpPr>
      <p:grpSp>
        <p:nvGrpSpPr>
          <p:cNvPr id="8" name="Group 4"/>
          <p:cNvGrpSpPr>
            <a:grpSpLocks/>
          </p:cNvGrpSpPr>
          <p:nvPr userDrawn="1"/>
        </p:nvGrpSpPr>
        <p:grpSpPr bwMode="auto">
          <a:xfrm>
            <a:off x="8378825" y="222250"/>
            <a:ext cx="536575" cy="539750"/>
            <a:chOff x="1633" y="1249"/>
            <a:chExt cx="2614" cy="2614"/>
          </a:xfrm>
        </p:grpSpPr>
        <p:sp>
          <p:nvSpPr>
            <p:cNvPr id="11"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6"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Title 1"/>
          <p:cNvSpPr>
            <a:spLocks noGrp="1"/>
          </p:cNvSpPr>
          <p:nvPr>
            <p:ph type="title"/>
          </p:nvPr>
        </p:nvSpPr>
        <p:spPr>
          <a:xfrm>
            <a:off x="304800" y="304800"/>
            <a:ext cx="8534400" cy="884238"/>
          </a:xfrm>
          <a:prstGeom prst="rect">
            <a:avLst/>
          </a:prstGeom>
        </p:spPr>
        <p:txBody>
          <a:bodyPr/>
          <a:lstStyle>
            <a:lvl1pPr>
              <a:defRPr sz="3600"/>
            </a:lvl1pPr>
          </a:lstStyle>
          <a:p>
            <a:r>
              <a:rPr lang="en-US" dirty="0" smtClean="0"/>
              <a:t>Click to edit Master title style</a:t>
            </a:r>
            <a:endParaRPr lang="en-US" dirty="0"/>
          </a:p>
        </p:txBody>
      </p:sp>
      <p:sp>
        <p:nvSpPr>
          <p:cNvPr id="10" name="Text Placeholder 19"/>
          <p:cNvSpPr>
            <a:spLocks noGrp="1"/>
          </p:cNvSpPr>
          <p:nvPr>
            <p:ph type="body" sz="quarter" idx="13"/>
          </p:nvPr>
        </p:nvSpPr>
        <p:spPr>
          <a:xfrm>
            <a:off x="304800" y="1295400"/>
            <a:ext cx="8534400" cy="1905000"/>
          </a:xfrm>
          <a:prstGeom prst="rect">
            <a:avLst/>
          </a:prstGeom>
        </p:spPr>
        <p:txBody>
          <a:bodyPr/>
          <a:lstStyle>
            <a:lvl1pPr>
              <a:buFont typeface="Wingdings" pitchFamily="2" charset="2"/>
              <a:buChar char="§"/>
              <a:defRPr>
                <a:latin typeface="Arial" pitchFamily="34" charset="0"/>
                <a:cs typeface="Arial" pitchFamily="34" charset="0"/>
              </a:defRPr>
            </a:lvl1pPr>
            <a:lvl2pP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10"/>
          <p:cNvSpPr>
            <a:spLocks noGrp="1"/>
          </p:cNvSpPr>
          <p:nvPr>
            <p:ph type="pic" sz="quarter" idx="14"/>
          </p:nvPr>
        </p:nvSpPr>
        <p:spPr>
          <a:xfrm>
            <a:off x="304800" y="3352800"/>
            <a:ext cx="4267200" cy="2819400"/>
          </a:xfrm>
          <a:prstGeom prst="rect">
            <a:avLst/>
          </a:prstGeom>
        </p:spPr>
        <p:txBody>
          <a:bodyPr/>
          <a:lstStyle/>
          <a:p>
            <a:pPr lvl="0"/>
            <a:endParaRPr lang="en-US" noProof="0" dirty="0"/>
          </a:p>
        </p:txBody>
      </p:sp>
      <p:sp>
        <p:nvSpPr>
          <p:cNvPr id="13" name="Picture Placeholder 10"/>
          <p:cNvSpPr>
            <a:spLocks noGrp="1"/>
          </p:cNvSpPr>
          <p:nvPr>
            <p:ph type="pic" sz="quarter" idx="15"/>
          </p:nvPr>
        </p:nvSpPr>
        <p:spPr>
          <a:xfrm>
            <a:off x="4724400" y="3352800"/>
            <a:ext cx="4114800" cy="1295400"/>
          </a:xfrm>
          <a:prstGeom prst="rect">
            <a:avLst/>
          </a:prstGeom>
        </p:spPr>
        <p:txBody>
          <a:bodyPr/>
          <a:lstStyle/>
          <a:p>
            <a:pPr lvl="0"/>
            <a:endParaRPr lang="en-US" noProof="0" dirty="0"/>
          </a:p>
        </p:txBody>
      </p:sp>
      <p:sp>
        <p:nvSpPr>
          <p:cNvPr id="14" name="Picture Placeholder 10"/>
          <p:cNvSpPr>
            <a:spLocks noGrp="1"/>
          </p:cNvSpPr>
          <p:nvPr>
            <p:ph type="pic" sz="quarter" idx="16"/>
          </p:nvPr>
        </p:nvSpPr>
        <p:spPr>
          <a:xfrm>
            <a:off x="4724400" y="4800600"/>
            <a:ext cx="4114800" cy="1371600"/>
          </a:xfrm>
          <a:prstGeom prst="rect">
            <a:avLst/>
          </a:prstGeom>
        </p:spPr>
        <p:txBody>
          <a:bodyPr/>
          <a:lstStyle/>
          <a:p>
            <a:pPr lvl="0"/>
            <a:endParaRPr lang="en-US" noProof="0" dirty="0"/>
          </a:p>
        </p:txBody>
      </p:sp>
      <p:sp>
        <p:nvSpPr>
          <p:cNvPr id="15" name="Text Placeholder 10"/>
          <p:cNvSpPr>
            <a:spLocks noGrp="1"/>
          </p:cNvSpPr>
          <p:nvPr>
            <p:ph type="body" sz="quarter" idx="17"/>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7" name="Date Placeholder 2"/>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9C15D26-6F51-4F3A-BE4A-F9519E0E6E48}" type="datetime1">
              <a:rPr lang="en-US"/>
              <a:pPr>
                <a:defRPr/>
              </a:pPr>
              <a:t>6/25/2018</a:t>
            </a:fld>
            <a:endParaRPr lang="en-US" dirty="0"/>
          </a:p>
        </p:txBody>
      </p:sp>
      <p:sp>
        <p:nvSpPr>
          <p:cNvPr id="18" name="Footer Placeholder 3"/>
          <p:cNvSpPr>
            <a:spLocks noGrp="1"/>
          </p:cNvSpPr>
          <p:nvPr>
            <p:ph type="ftr" sz="quarter" idx="19"/>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9" name="Slide Number Placeholder 4"/>
          <p:cNvSpPr>
            <a:spLocks noGrp="1"/>
          </p:cNvSpPr>
          <p:nvPr>
            <p:ph type="sldNum" sz="quarter" idx="2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E1B4D3F-C491-4986-BD1C-1793CFF63B88}" type="slidenum">
              <a:rPr lang="en-US"/>
              <a:pPr>
                <a:defRPr/>
              </a:pPr>
              <a:t>‹#›</a:t>
            </a:fld>
            <a:endParaRPr lang="en-US" dirty="0"/>
          </a:p>
        </p:txBody>
      </p:sp>
    </p:spTree>
    <p:extLst>
      <p:ext uri="{BB962C8B-B14F-4D97-AF65-F5344CB8AC3E}">
        <p14:creationId xmlns:p14="http://schemas.microsoft.com/office/powerpoint/2010/main" xmlns="" val="411937884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Multiple Vertical Image Layout">
    <p:spTree>
      <p:nvGrpSpPr>
        <p:cNvPr id="1" name=""/>
        <p:cNvGrpSpPr/>
        <p:nvPr/>
      </p:nvGrpSpPr>
      <p:grpSpPr>
        <a:xfrm>
          <a:off x="0" y="0"/>
          <a:ext cx="0" cy="0"/>
          <a:chOff x="0" y="0"/>
          <a:chExt cx="0" cy="0"/>
        </a:xfrm>
      </p:grpSpPr>
      <p:grpSp>
        <p:nvGrpSpPr>
          <p:cNvPr id="9" name="Group 4"/>
          <p:cNvGrpSpPr>
            <a:grpSpLocks/>
          </p:cNvGrpSpPr>
          <p:nvPr userDrawn="1"/>
        </p:nvGrpSpPr>
        <p:grpSpPr bwMode="auto">
          <a:xfrm>
            <a:off x="8378825" y="222250"/>
            <a:ext cx="536575" cy="539750"/>
            <a:chOff x="1633" y="1249"/>
            <a:chExt cx="2614" cy="2614"/>
          </a:xfrm>
        </p:grpSpPr>
        <p:sp>
          <p:nvSpPr>
            <p:cNvPr id="10"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304800" y="304800"/>
            <a:ext cx="8534400" cy="884238"/>
          </a:xfrm>
          <a:prstGeom prst="rect">
            <a:avLst/>
          </a:prstGeom>
        </p:spPr>
        <p:txBody>
          <a:bodyPr/>
          <a:lstStyle>
            <a:lvl1pPr>
              <a:defRPr sz="3600"/>
            </a:lvl1pPr>
          </a:lstStyle>
          <a:p>
            <a:r>
              <a:rPr lang="en-US" dirty="0" smtClean="0"/>
              <a:t>Click to edit Master title style</a:t>
            </a:r>
            <a:endParaRPr lang="en-US" dirty="0"/>
          </a:p>
        </p:txBody>
      </p:sp>
      <p:sp>
        <p:nvSpPr>
          <p:cNvPr id="8" name="Text Placeholder 19"/>
          <p:cNvSpPr>
            <a:spLocks noGrp="1"/>
          </p:cNvSpPr>
          <p:nvPr>
            <p:ph type="body" sz="quarter" idx="13"/>
          </p:nvPr>
        </p:nvSpPr>
        <p:spPr>
          <a:xfrm>
            <a:off x="304800" y="1295400"/>
            <a:ext cx="4572000" cy="4876800"/>
          </a:xfrm>
          <a:prstGeom prst="rect">
            <a:avLst/>
          </a:prstGeom>
        </p:spPr>
        <p:txBody>
          <a:bodyPr/>
          <a:lstStyle>
            <a:lvl1pPr>
              <a:buFont typeface="Wingdings" pitchFamily="2" charset="2"/>
              <a:buChar char="§"/>
              <a:defRPr>
                <a:latin typeface="Arial" pitchFamily="34" charset="0"/>
                <a:cs typeface="Arial" pitchFamily="34" charset="0"/>
              </a:defRPr>
            </a:lvl1pPr>
            <a:lvl2pPr marL="682625" indent="-217488" algn="l" rtl="0" eaLnBrk="0" fontAlgn="base" hangingPunct="0">
              <a:spcBef>
                <a:spcPct val="20000"/>
              </a:spcBef>
              <a:spcAft>
                <a:spcPct val="0"/>
              </a:spcAft>
              <a:buClr>
                <a:srgbClr val="0063B8"/>
              </a:buClr>
              <a:buChar cha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stStyle>
          <a:p>
            <a:pPr lvl="0"/>
            <a:r>
              <a:rPr lang="en-US" dirty="0" smtClean="0"/>
              <a:t>Click to edit Master text styles</a:t>
            </a:r>
          </a:p>
          <a:p>
            <a:pPr lvl="1"/>
            <a:r>
              <a:rPr lang="en-US" dirty="0" smtClean="0"/>
              <a:t>Second level</a:t>
            </a:r>
          </a:p>
        </p:txBody>
      </p:sp>
      <p:sp>
        <p:nvSpPr>
          <p:cNvPr id="11" name="Picture Placeholder 10"/>
          <p:cNvSpPr>
            <a:spLocks noGrp="1"/>
          </p:cNvSpPr>
          <p:nvPr>
            <p:ph type="pic" sz="quarter" idx="14"/>
          </p:nvPr>
        </p:nvSpPr>
        <p:spPr>
          <a:xfrm>
            <a:off x="5057336" y="1295400"/>
            <a:ext cx="3810000" cy="1628336"/>
          </a:xfrm>
          <a:prstGeom prst="rect">
            <a:avLst/>
          </a:prstGeom>
        </p:spPr>
        <p:txBody>
          <a:bodyPr/>
          <a:lstStyle/>
          <a:p>
            <a:pPr lvl="0"/>
            <a:endParaRPr lang="en-US" noProof="0" dirty="0"/>
          </a:p>
        </p:txBody>
      </p:sp>
      <p:sp>
        <p:nvSpPr>
          <p:cNvPr id="12" name="Picture Placeholder 10"/>
          <p:cNvSpPr>
            <a:spLocks noGrp="1"/>
          </p:cNvSpPr>
          <p:nvPr>
            <p:ph type="pic" sz="quarter" idx="15"/>
          </p:nvPr>
        </p:nvSpPr>
        <p:spPr>
          <a:xfrm>
            <a:off x="5070144" y="3020704"/>
            <a:ext cx="1787856" cy="1447800"/>
          </a:xfrm>
          <a:prstGeom prst="rect">
            <a:avLst/>
          </a:prstGeom>
        </p:spPr>
        <p:txBody>
          <a:bodyPr/>
          <a:lstStyle/>
          <a:p>
            <a:pPr lvl="0"/>
            <a:endParaRPr lang="en-US" noProof="0" dirty="0"/>
          </a:p>
        </p:txBody>
      </p:sp>
      <p:sp>
        <p:nvSpPr>
          <p:cNvPr id="13" name="Picture Placeholder 10"/>
          <p:cNvSpPr>
            <a:spLocks noGrp="1"/>
          </p:cNvSpPr>
          <p:nvPr>
            <p:ph type="pic" sz="quarter" idx="16"/>
          </p:nvPr>
        </p:nvSpPr>
        <p:spPr>
          <a:xfrm>
            <a:off x="5077264" y="4572000"/>
            <a:ext cx="3810000" cy="1600200"/>
          </a:xfrm>
          <a:prstGeom prst="rect">
            <a:avLst/>
          </a:prstGeom>
        </p:spPr>
        <p:txBody>
          <a:bodyPr/>
          <a:lstStyle/>
          <a:p>
            <a:pPr lvl="0"/>
            <a:endParaRPr lang="en-US" noProof="0" dirty="0"/>
          </a:p>
        </p:txBody>
      </p:sp>
      <p:sp>
        <p:nvSpPr>
          <p:cNvPr id="14" name="Picture Placeholder 10"/>
          <p:cNvSpPr>
            <a:spLocks noGrp="1"/>
          </p:cNvSpPr>
          <p:nvPr>
            <p:ph type="pic" sz="quarter" idx="17"/>
          </p:nvPr>
        </p:nvSpPr>
        <p:spPr>
          <a:xfrm>
            <a:off x="6934200" y="3027652"/>
            <a:ext cx="1940256" cy="1447800"/>
          </a:xfrm>
          <a:prstGeom prst="rect">
            <a:avLst/>
          </a:prstGeom>
        </p:spPr>
        <p:txBody>
          <a:bodyPr/>
          <a:lstStyle/>
          <a:p>
            <a:pPr lvl="0"/>
            <a:endParaRPr lang="en-US" noProof="0" dirty="0"/>
          </a:p>
        </p:txBody>
      </p:sp>
      <p:sp>
        <p:nvSpPr>
          <p:cNvPr id="18" name="Text Placeholder 10"/>
          <p:cNvSpPr>
            <a:spLocks noGrp="1"/>
          </p:cNvSpPr>
          <p:nvPr>
            <p:ph type="body" sz="quarter" idx="18"/>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6" name="Date Placeholder 2"/>
          <p:cNvSpPr>
            <a:spLocks noGrp="1"/>
          </p:cNvSpPr>
          <p:nvPr>
            <p:ph type="dt" sz="half" idx="19"/>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7" name="Footer Placeholder 3"/>
          <p:cNvSpPr>
            <a:spLocks noGrp="1"/>
          </p:cNvSpPr>
          <p:nvPr>
            <p:ph type="ftr" sz="quarter" idx="20"/>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9" name="Slide Number Placeholder 4"/>
          <p:cNvSpPr>
            <a:spLocks noGrp="1"/>
          </p:cNvSpPr>
          <p:nvPr>
            <p:ph type="sldNum" sz="quarter" idx="21"/>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5DB0B1BF-DC2A-47FC-9384-E0C39312AE6A}" type="slidenum">
              <a:rPr lang="en-US"/>
              <a:pPr>
                <a:defRPr/>
              </a:pPr>
              <a:t>‹#›</a:t>
            </a:fld>
            <a:endParaRPr lang="en-US" dirty="0"/>
          </a:p>
        </p:txBody>
      </p:sp>
    </p:spTree>
    <p:extLst>
      <p:ext uri="{BB962C8B-B14F-4D97-AF65-F5344CB8AC3E}">
        <p14:creationId xmlns:p14="http://schemas.microsoft.com/office/powerpoint/2010/main" xmlns="" val="186821201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1014BD3A-3281-427E-9B37-C16213751525}" type="datetimeFigureOut">
              <a:rPr lang="en-US" smtClean="0"/>
              <a:pPr>
                <a:defRPr/>
              </a:pPr>
              <a:t>6/25/2018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056462A-6E61-497A-966D-90B3BD37A1DA}"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ityscape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t="3627"/>
          <a:stretch>
            <a:fillRect/>
          </a:stretch>
        </p:blipFill>
        <p:spPr bwMode="auto">
          <a:xfrm>
            <a:off x="0" y="1295400"/>
            <a:ext cx="9144000" cy="51054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8"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6"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7BB1E50-4232-4649-9400-6B649E9FE5FF}" type="datetime1">
              <a:rPr lang="en-US"/>
              <a:pPr>
                <a:defRPr/>
              </a:pPr>
              <a:t>6/25/2018</a:t>
            </a:fld>
            <a:endParaRPr lang="en-US" dirty="0"/>
          </a:p>
        </p:txBody>
      </p:sp>
      <p:sp>
        <p:nvSpPr>
          <p:cNvPr id="11" name="Footer Placeholder 2"/>
          <p:cNvSpPr>
            <a:spLocks noGrp="1"/>
          </p:cNvSpPr>
          <p:nvPr>
            <p:ph type="ftr" sz="quarter" idx="11"/>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2"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F424635-F5DF-4C87-B701-2653A8AADE7F}" type="slidenum">
              <a:rPr lang="en-US"/>
              <a:pPr>
                <a:defRPr/>
              </a:pPr>
              <a:t>‹#›</a:t>
            </a:fld>
            <a:endParaRPr lang="en-US" dirty="0"/>
          </a:p>
        </p:txBody>
      </p:sp>
    </p:spTree>
    <p:extLst>
      <p:ext uri="{BB962C8B-B14F-4D97-AF65-F5344CB8AC3E}">
        <p14:creationId xmlns:p14="http://schemas.microsoft.com/office/powerpoint/2010/main" xmlns="" val="25329192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Fire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1447800"/>
            <a:ext cx="9151938" cy="49530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70BC7CDF-FD4E-4055-B1ED-1CC8E2D85E31}" type="slidenum">
              <a:rPr lang="en-US"/>
              <a:pPr>
                <a:defRPr/>
              </a:pPr>
              <a:t>‹#›</a:t>
            </a:fld>
            <a:endParaRPr lang="en-US" dirty="0"/>
          </a:p>
        </p:txBody>
      </p:sp>
    </p:spTree>
    <p:extLst>
      <p:ext uri="{BB962C8B-B14F-4D97-AF65-F5344CB8AC3E}">
        <p14:creationId xmlns:p14="http://schemas.microsoft.com/office/powerpoint/2010/main" xmlns="" val="13881979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Law Enforcement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t="1389"/>
          <a:stretch>
            <a:fillRect/>
          </a:stretch>
        </p:blipFill>
        <p:spPr bwMode="auto">
          <a:xfrm>
            <a:off x="0" y="1447800"/>
            <a:ext cx="9144000" cy="49530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49CC7C7C-05CB-4E9D-BAC8-CD76E08CB236}" type="slidenum">
              <a:rPr lang="en-US"/>
              <a:pPr>
                <a:defRPr/>
              </a:pPr>
              <a:t>‹#›</a:t>
            </a:fld>
            <a:endParaRPr lang="en-US" dirty="0"/>
          </a:p>
        </p:txBody>
      </p:sp>
    </p:spTree>
    <p:extLst>
      <p:ext uri="{BB962C8B-B14F-4D97-AF65-F5344CB8AC3E}">
        <p14:creationId xmlns:p14="http://schemas.microsoft.com/office/powerpoint/2010/main" xmlns="" val="19001430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938" y="1371600"/>
            <a:ext cx="9151938" cy="50292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93FFA34-F6BC-4837-A542-8E2CD0760180}" type="slidenum">
              <a:rPr lang="en-US"/>
              <a:pPr>
                <a:defRPr/>
              </a:pPr>
              <a:t>‹#›</a:t>
            </a:fld>
            <a:endParaRPr lang="en-US" dirty="0"/>
          </a:p>
        </p:txBody>
      </p:sp>
    </p:spTree>
    <p:extLst>
      <p:ext uri="{BB962C8B-B14F-4D97-AF65-F5344CB8AC3E}">
        <p14:creationId xmlns:p14="http://schemas.microsoft.com/office/powerpoint/2010/main" xmlns="" val="4685729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5" name="Group 7"/>
          <p:cNvGrpSpPr>
            <a:grpSpLocks/>
          </p:cNvGrpSpPr>
          <p:nvPr userDrawn="1"/>
        </p:nvGrpSpPr>
        <p:grpSpPr bwMode="auto">
          <a:xfrm>
            <a:off x="8378825" y="222250"/>
            <a:ext cx="536575" cy="539750"/>
            <a:chOff x="1633" y="1249"/>
            <a:chExt cx="2614" cy="2614"/>
          </a:xfrm>
        </p:grpSpPr>
        <p:sp>
          <p:nvSpPr>
            <p:cNvPr id="6" name="Freeform 8"/>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7" name="Freeform 9"/>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2" name="Title 1"/>
          <p:cNvSpPr>
            <a:spLocks noGrp="1"/>
          </p:cNvSpPr>
          <p:nvPr>
            <p:ph type="title"/>
          </p:nvPr>
        </p:nvSpPr>
        <p:spPr>
          <a:xfrm>
            <a:off x="457200" y="228600"/>
            <a:ext cx="7696200" cy="884238"/>
          </a:xfrm>
          <a:prstGeom prst="rect">
            <a:avLst/>
          </a:prstGeom>
        </p:spPr>
        <p:txBody>
          <a:bodyPr/>
          <a:lstStyle>
            <a:lvl1pPr>
              <a:defRPr sz="3600" cap="none"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8" name="Date Placeholder 3"/>
          <p:cNvSpPr>
            <a:spLocks noGrp="1"/>
          </p:cNvSpPr>
          <p:nvPr>
            <p:ph type="dt" sz="half" idx="14"/>
          </p:nvPr>
        </p:nvSpPr>
        <p:spPr>
          <a:xfrm>
            <a:off x="457200" y="6356350"/>
            <a:ext cx="2133600" cy="36512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E9C6F190-A590-426B-83B8-B56C630340AE}" type="datetime1">
              <a:rPr lang="en-US"/>
              <a:pPr>
                <a:defRPr/>
              </a:pPr>
              <a:t>6/25/2018</a:t>
            </a:fld>
            <a:endParaRPr lang="en-US" dirty="0"/>
          </a:p>
        </p:txBody>
      </p:sp>
      <p:sp>
        <p:nvSpPr>
          <p:cNvPr id="9" name="Footer Placeholder 4"/>
          <p:cNvSpPr>
            <a:spLocks noGrp="1"/>
          </p:cNvSpPr>
          <p:nvPr>
            <p:ph type="ftr" sz="quarter" idx="15"/>
          </p:nvPr>
        </p:nvSpPr>
        <p:spPr>
          <a:xfrm>
            <a:off x="3124200" y="6356350"/>
            <a:ext cx="2895600" cy="365125"/>
          </a:xfr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0" name="Slide Number Placeholder 5"/>
          <p:cNvSpPr>
            <a:spLocks noGrp="1"/>
          </p:cNvSpPr>
          <p:nvPr>
            <p:ph type="sldNum" sz="quarter" idx="16"/>
          </p:nvPr>
        </p:nvSpPr>
        <p:spPr>
          <a:xfrm>
            <a:off x="6553200" y="6356350"/>
            <a:ext cx="2133600" cy="36512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E9F33515-DA06-4B12-AAD6-991B88E6F926}" type="slidenum">
              <a:rPr lang="en-US"/>
              <a:pPr>
                <a:defRPr/>
              </a:pPr>
              <a:t>‹#›</a:t>
            </a:fld>
            <a:endParaRPr lang="en-US" dirty="0"/>
          </a:p>
        </p:txBody>
      </p:sp>
    </p:spTree>
    <p:extLst>
      <p:ext uri="{BB962C8B-B14F-4D97-AF65-F5344CB8AC3E}">
        <p14:creationId xmlns:p14="http://schemas.microsoft.com/office/powerpoint/2010/main" xmlns="" val="254609151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grpSp>
        <p:nvGrpSpPr>
          <p:cNvPr id="8" name="Group 4"/>
          <p:cNvGrpSpPr>
            <a:grpSpLocks/>
          </p:cNvGrpSpPr>
          <p:nvPr userDrawn="1"/>
        </p:nvGrpSpPr>
        <p:grpSpPr bwMode="auto">
          <a:xfrm>
            <a:off x="8378825" y="222250"/>
            <a:ext cx="536575" cy="539750"/>
            <a:chOff x="1633" y="1249"/>
            <a:chExt cx="2614" cy="2614"/>
          </a:xfrm>
        </p:grpSpPr>
        <p:sp>
          <p:nvSpPr>
            <p:cNvPr id="9"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10"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2" name="Title 1"/>
          <p:cNvSpPr>
            <a:spLocks noGrp="1"/>
          </p:cNvSpPr>
          <p:nvPr>
            <p:ph type="title"/>
          </p:nvPr>
        </p:nvSpPr>
        <p:spPr>
          <a:xfrm>
            <a:off x="457200" y="228600"/>
            <a:ext cx="7239000" cy="808038"/>
          </a:xfrm>
          <a:prstGeom prst="rect">
            <a:avLst/>
          </a:prstGeom>
        </p:spPr>
        <p:txBody>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4040188" cy="698366"/>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8962"/>
            <a:ext cx="4040188" cy="4313238"/>
          </a:xfrm>
          <a:prstGeom prst="rect">
            <a:avLst/>
          </a:prstGeom>
        </p:spPr>
        <p:txBody>
          <a:bodyPr/>
          <a:lstStyle>
            <a:lvl1pPr>
              <a:buFont typeface="Wingdings" pitchFamily="2" charset="2"/>
              <a:buChar char="§"/>
              <a:defRPr sz="2400">
                <a:latin typeface="Arial" pitchFamily="34" charset="0"/>
                <a:cs typeface="Arial" pitchFamily="34" charset="0"/>
              </a:defRPr>
            </a:lvl1pPr>
            <a:lvl2pPr algn="l" defTabSz="914400" rtl="0" eaLnBrk="0" fontAlgn="base" latinLnBrk="0" hangingPunct="0">
              <a:spcBef>
                <a:spcPct val="20000"/>
              </a:spcBef>
              <a:spcAft>
                <a:spcPct val="0"/>
              </a:spcAft>
              <a:defRPr lang="en-US" sz="2000" kern="1200" dirty="0" smtClean="0">
                <a:solidFill>
                  <a:srgbClr val="000000"/>
                </a:solidFill>
                <a:latin typeface="Arial" pitchFamily="34" charset="0"/>
                <a:ea typeface="ＭＳ Ｐゴシック" charset="-128"/>
                <a:cs typeface="Arial" pitchFamily="34" charset="0"/>
              </a:defRPr>
            </a:lvl2pPr>
            <a:lvl3pPr algn="l" defTabSz="914400" rtl="0" eaLnBrk="0" fontAlgn="base" latinLnBrk="0" hangingPunct="0">
              <a:spcBef>
                <a:spcPct val="20000"/>
              </a:spcBef>
              <a:spcAft>
                <a:spcPct val="0"/>
              </a:spcAft>
              <a:defRPr lang="en-US" sz="1800" kern="1200" dirty="0" smtClean="0">
                <a:solidFill>
                  <a:srgbClr val="000000"/>
                </a:solidFill>
                <a:latin typeface="Arial" pitchFamily="34" charset="0"/>
                <a:ea typeface="ＭＳ Ｐゴシック" charset="-128"/>
                <a:cs typeface="Arial" pitchFamily="34" charset="0"/>
              </a:defRPr>
            </a:lvl3pPr>
            <a:lvl4pPr algn="l" defTabSz="914400" rtl="0" eaLnBrk="0" fontAlgn="base" latinLnBrk="0" hangingPunct="0">
              <a:spcBef>
                <a:spcPct val="20000"/>
              </a:spcBef>
              <a:spcAft>
                <a:spcPct val="0"/>
              </a:spcAft>
              <a:defRPr lang="en-US" sz="1600" kern="1200" dirty="0" smtClean="0">
                <a:solidFill>
                  <a:schemeClr val="tx1"/>
                </a:solidFill>
                <a:latin typeface="+mn-lt"/>
                <a:ea typeface="ＭＳ Ｐゴシック" charset="-128"/>
                <a:cs typeface="+mn-cs"/>
              </a:defRPr>
            </a:lvl4pPr>
            <a:lvl5pPr algn="l" defTabSz="914400" rtl="0" eaLnBrk="0" fontAlgn="base" latinLnBrk="0" hangingPunct="0">
              <a:spcBef>
                <a:spcPct val="20000"/>
              </a:spcBef>
              <a:spcAft>
                <a:spcPct val="0"/>
              </a:spcAft>
              <a:defRPr lang="en-US" sz="1600" kern="1200" dirty="0">
                <a:solidFill>
                  <a:schemeClr val="tx1"/>
                </a:solidFill>
                <a:latin typeface="+mn-lt"/>
                <a:ea typeface="ＭＳ Ｐゴシック" charset="-128"/>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9200"/>
            <a:ext cx="4041775" cy="698366"/>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58962"/>
            <a:ext cx="4041775" cy="4313238"/>
          </a:xfrm>
          <a:prstGeom prst="rect">
            <a:avLst/>
          </a:prstGeom>
        </p:spPr>
        <p:txBody>
          <a:bodyPr/>
          <a:lstStyle>
            <a:lvl1pPr>
              <a:buFont typeface="Wingdings" pitchFamily="2" charset="2"/>
              <a:buChar char="§"/>
              <a:defRPr sz="2400">
                <a:latin typeface="Arial" pitchFamily="34" charset="0"/>
                <a:cs typeface="Arial" pitchFamily="34" charset="0"/>
              </a:defRPr>
            </a:lvl1pPr>
            <a:lvl2pP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0"/>
          <p:cNvSpPr>
            <a:spLocks noGrp="1"/>
          </p:cNvSpPr>
          <p:nvPr>
            <p:ph type="body" sz="quarter" idx="17"/>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1" name="Date Placeholder 6"/>
          <p:cNvSpPr>
            <a:spLocks noGrp="1"/>
          </p:cNvSpPr>
          <p:nvPr>
            <p:ph type="dt" sz="half" idx="18"/>
          </p:nvPr>
        </p:nvSpPr>
        <p:spPr>
          <a:xfrm>
            <a:off x="457200" y="6356350"/>
            <a:ext cx="2133600" cy="36512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13860C45-A536-40CF-BB3A-549F18C17AB1}" type="datetime1">
              <a:rPr lang="en-US"/>
              <a:pPr>
                <a:defRPr/>
              </a:pPr>
              <a:t>6/25/2018</a:t>
            </a:fld>
            <a:endParaRPr lang="en-US" dirty="0"/>
          </a:p>
        </p:txBody>
      </p:sp>
      <p:sp>
        <p:nvSpPr>
          <p:cNvPr id="12" name="Footer Placeholder 7"/>
          <p:cNvSpPr>
            <a:spLocks noGrp="1"/>
          </p:cNvSpPr>
          <p:nvPr>
            <p:ph type="ftr" sz="quarter" idx="19"/>
          </p:nvPr>
        </p:nvSpPr>
        <p:spPr>
          <a:xfrm>
            <a:off x="3124200" y="6356350"/>
            <a:ext cx="2895600" cy="365125"/>
          </a:xfr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4" name="Slide Number Placeholder 8"/>
          <p:cNvSpPr>
            <a:spLocks noGrp="1"/>
          </p:cNvSpPr>
          <p:nvPr>
            <p:ph type="sldNum" sz="quarter" idx="20"/>
          </p:nvPr>
        </p:nvSpPr>
        <p:spPr>
          <a:xfrm>
            <a:off x="6553200" y="6356350"/>
            <a:ext cx="2133600" cy="36512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9DC043E3-BC8A-4767-A377-F4D45E7DE14E}" type="slidenum">
              <a:rPr lang="en-US"/>
              <a:pPr>
                <a:defRPr/>
              </a:pPr>
              <a:t>‹#›</a:t>
            </a:fld>
            <a:endParaRPr lang="en-US" dirty="0"/>
          </a:p>
        </p:txBody>
      </p:sp>
    </p:spTree>
    <p:extLst>
      <p:ext uri="{BB962C8B-B14F-4D97-AF65-F5344CB8AC3E}">
        <p14:creationId xmlns:p14="http://schemas.microsoft.com/office/powerpoint/2010/main" xmlns="" val="91897519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Restate Question">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8"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9" name="Rectangle 1"/>
          <p:cNvSpPr>
            <a:spLocks noChangeArrowheads="1"/>
          </p:cNvSpPr>
          <p:nvPr userDrawn="1"/>
        </p:nvSpPr>
        <p:spPr bwMode="auto">
          <a:xfrm>
            <a:off x="304800" y="1219200"/>
            <a:ext cx="2263775" cy="139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0" name="Rectangle 2"/>
          <p:cNvSpPr>
            <a:spLocks noChangeArrowheads="1"/>
          </p:cNvSpPr>
          <p:nvPr userDrawn="1"/>
        </p:nvSpPr>
        <p:spPr bwMode="auto">
          <a:xfrm>
            <a:off x="304800" y="1219200"/>
            <a:ext cx="2582863" cy="139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1" name="Rectangle 10"/>
          <p:cNvSpPr>
            <a:spLocks noChangeArrowheads="1"/>
          </p:cNvSpPr>
          <p:nvPr userDrawn="1"/>
        </p:nvSpPr>
        <p:spPr bwMode="auto">
          <a:xfrm>
            <a:off x="406400" y="1219200"/>
            <a:ext cx="7764463" cy="461665"/>
          </a:xfrm>
          <a:prstGeom prst="rect">
            <a:avLst/>
          </a:prstGeom>
          <a:solidFill>
            <a:schemeClr val="tx1">
              <a:lumMod val="75000"/>
              <a:lumOff val="25000"/>
            </a:schemeClr>
          </a:solidFill>
          <a:ln>
            <a:noFill/>
          </a:ln>
          <a:scene3d>
            <a:camera prst="orthographicFront"/>
            <a:lightRig rig="threePt" dir="t"/>
          </a:scene3d>
          <a:sp3d>
            <a:bevelT w="114300" prst="artDeco"/>
          </a:sp3d>
          <a:extLst/>
        </p:spPr>
        <p:txBody>
          <a:bodyPr>
            <a:spAutoFit/>
          </a:bodyPr>
          <a:lstStyle/>
          <a:p>
            <a:pPr>
              <a:defRPr/>
            </a:pPr>
            <a:endParaRPr lang="en-US" sz="2400" b="1" dirty="0">
              <a:solidFill>
                <a:prstClr val="white"/>
              </a:solidFill>
              <a:latin typeface="Rockwell"/>
              <a:ea typeface="ヒラギノ角ゴ Pro W3" pitchFamily="1" charset="-128"/>
              <a:cs typeface="Arial" pitchFamily="34" charset="0"/>
            </a:endParaRPr>
          </a:p>
        </p:txBody>
      </p:sp>
      <p:sp>
        <p:nvSpPr>
          <p:cNvPr id="12" name="Rectangle 3"/>
          <p:cNvSpPr txBox="1">
            <a:spLocks noChangeArrowheads="1"/>
          </p:cNvSpPr>
          <p:nvPr userDrawn="1"/>
        </p:nvSpPr>
        <p:spPr bwMode="auto">
          <a:xfrm>
            <a:off x="406400" y="1752600"/>
            <a:ext cx="7764463" cy="3886200"/>
          </a:xfrm>
          <a:prstGeom prst="rect">
            <a:avLst/>
          </a:prstGeom>
          <a:solidFill>
            <a:srgbClr val="66A1D0"/>
          </a:solidFill>
          <a:ln>
            <a:solidFill>
              <a:srgbClr val="00B0F0"/>
            </a:solidFill>
          </a:ln>
          <a:scene3d>
            <a:camera prst="orthographicFront"/>
            <a:lightRig rig="threePt" dir="t"/>
          </a:scene3d>
          <a:sp3d>
            <a:bevelT w="114300" prst="artDeco"/>
          </a:sp3d>
        </p:spPr>
        <p:txBody>
          <a:bodyPr/>
          <a:lstStyle/>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cs typeface="Arial" pitchFamily="34" charset="0"/>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cs typeface="Arial" pitchFamily="34" charset="0"/>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cs typeface="Arial" pitchFamily="34" charset="0"/>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cs typeface="Arial" pitchFamily="34" charset="0"/>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cs typeface="Arial" pitchFamily="34" charset="0"/>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cs typeface="Arial" pitchFamily="34" charset="0"/>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cs typeface="Arial" pitchFamily="34" charset="0"/>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cs typeface="Arial" pitchFamily="34" charset="0"/>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cs typeface="Arial" pitchFamily="34" charset="0"/>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cs typeface="Arial" pitchFamily="34" charset="0"/>
            </a:endParaRPr>
          </a:p>
        </p:txBody>
      </p:sp>
      <p:sp>
        <p:nvSpPr>
          <p:cNvPr id="24" name="Title 1"/>
          <p:cNvSpPr>
            <a:spLocks noGrp="1"/>
          </p:cNvSpPr>
          <p:nvPr>
            <p:ph type="title"/>
          </p:nvPr>
        </p:nvSpPr>
        <p:spPr>
          <a:xfrm>
            <a:off x="391633" y="228600"/>
            <a:ext cx="7239000" cy="808038"/>
          </a:xfrm>
          <a:prstGeom prst="rect">
            <a:avLst/>
          </a:prstGeom>
        </p:spPr>
        <p:txBody>
          <a:bodyPr/>
          <a:lstStyle>
            <a:lvl1pPr>
              <a:defRPr sz="3600" cap="none" baseline="0"/>
            </a:lvl1pPr>
          </a:lstStyle>
          <a:p>
            <a:r>
              <a:rPr lang="en-US" smtClean="0"/>
              <a:t>Click to edit Master title style</a:t>
            </a:r>
            <a:endParaRPr lang="en-US" dirty="0"/>
          </a:p>
        </p:txBody>
      </p:sp>
      <p:sp>
        <p:nvSpPr>
          <p:cNvPr id="25" name="Content Placeholder 2"/>
          <p:cNvSpPr>
            <a:spLocks noGrp="1"/>
          </p:cNvSpPr>
          <p:nvPr>
            <p:ph idx="1"/>
          </p:nvPr>
        </p:nvSpPr>
        <p:spPr>
          <a:xfrm>
            <a:off x="381000" y="1905000"/>
            <a:ext cx="7738732" cy="3276600"/>
          </a:xfrm>
          <a:prstGeom prst="rect">
            <a:avLst/>
          </a:prstGeom>
        </p:spPr>
        <p:txBody>
          <a:bodyPr>
            <a:normAutofit/>
          </a:bodyPr>
          <a:lstStyle>
            <a:lvl1pPr marL="342900" indent="-3175">
              <a:buFont typeface="Wingdings" pitchFamily="2" charset="2"/>
              <a:buNone/>
              <a:defRPr sz="1800" b="0"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27" name="Text Placeholder 26"/>
          <p:cNvSpPr>
            <a:spLocks noGrp="1"/>
          </p:cNvSpPr>
          <p:nvPr>
            <p:ph type="body" sz="quarter" idx="13"/>
          </p:nvPr>
        </p:nvSpPr>
        <p:spPr>
          <a:xfrm>
            <a:off x="391633" y="1219200"/>
            <a:ext cx="7772400" cy="457200"/>
          </a:xfrm>
          <a:prstGeom prst="rect">
            <a:avLst/>
          </a:prstGeom>
        </p:spPr>
        <p:txBody>
          <a:bodyPr>
            <a:normAutofit/>
          </a:bodyPr>
          <a:lstStyle>
            <a:lvl1pPr>
              <a:buNone/>
              <a:defRPr sz="2000">
                <a:solidFill>
                  <a:schemeClr val="bg1"/>
                </a:solidFill>
                <a:latin typeface="Arial" pitchFamily="34" charset="0"/>
                <a:cs typeface="Arial" pitchFamily="34" charset="0"/>
              </a:defRPr>
            </a:lvl1pPr>
          </a:lstStyle>
          <a:p>
            <a:pPr lvl="0"/>
            <a:r>
              <a:rPr lang="en-US" smtClean="0"/>
              <a:t>Click to edit Master text styles</a:t>
            </a:r>
          </a:p>
        </p:txBody>
      </p:sp>
      <p:sp>
        <p:nvSpPr>
          <p:cNvPr id="16"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3" name="Date Placeholder 2"/>
          <p:cNvSpPr>
            <a:spLocks noGrp="1"/>
          </p:cNvSpPr>
          <p:nvPr>
            <p:ph type="dt" sz="half" idx="15"/>
          </p:nvPr>
        </p:nvSpPr>
        <p:spPr>
          <a:xfrm>
            <a:off x="457200" y="6477000"/>
            <a:ext cx="2133600" cy="244475"/>
          </a:xfr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4" name="Footer Placeholder 3"/>
          <p:cNvSpPr>
            <a:spLocks noGrp="1"/>
          </p:cNvSpPr>
          <p:nvPr>
            <p:ph type="ftr" sz="quarter" idx="16"/>
          </p:nvPr>
        </p:nvSpPr>
        <p:spPr>
          <a:xfrm>
            <a:off x="3124200" y="6477000"/>
            <a:ext cx="2895600" cy="244475"/>
          </a:xfr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5" name="Slide Number Placeholder 4"/>
          <p:cNvSpPr>
            <a:spLocks noGrp="1"/>
          </p:cNvSpPr>
          <p:nvPr>
            <p:ph type="sldNum" sz="quarter" idx="17"/>
          </p:nvPr>
        </p:nvSpPr>
        <p:spPr>
          <a:xfrm>
            <a:off x="6553200" y="6477000"/>
            <a:ext cx="2133600" cy="24447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876F4BAE-C51F-4A3B-9BBB-E22A428843C7}" type="slidenum">
              <a:rPr lang="en-US"/>
              <a:pPr>
                <a:defRPr/>
              </a:pPr>
              <a:t>‹#›</a:t>
            </a:fld>
            <a:endParaRPr lang="en-US" dirty="0"/>
          </a:p>
        </p:txBody>
      </p:sp>
    </p:spTree>
    <p:extLst>
      <p:ext uri="{BB962C8B-B14F-4D97-AF65-F5344CB8AC3E}">
        <p14:creationId xmlns:p14="http://schemas.microsoft.com/office/powerpoint/2010/main" xmlns="" val="303422890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Sub-Question">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3733800" y="5638800"/>
            <a:ext cx="1752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fld id="{C69D3F24-3031-4497-A699-1066F6C18EA6}" type="slidenum">
              <a:rPr lang="en-US" sz="1600" smtClean="0">
                <a:solidFill>
                  <a:srgbClr val="FFFFFF"/>
                </a:solidFill>
                <a:latin typeface="Univers LT Std 55"/>
              </a:rPr>
              <a:pPr algn="ctr" eaLnBrk="1" hangingPunct="1">
                <a:defRPr/>
              </a:pPr>
              <a:t>‹#›</a:t>
            </a:fld>
            <a:endParaRPr lang="en-US" sz="1600" dirty="0" smtClean="0">
              <a:solidFill>
                <a:srgbClr val="FFFFFF"/>
              </a:solidFill>
              <a:latin typeface="Univers LT Std 55"/>
            </a:endParaRPr>
          </a:p>
        </p:txBody>
      </p:sp>
      <p:sp>
        <p:nvSpPr>
          <p:cNvPr id="7" name="Rectangle 1"/>
          <p:cNvSpPr>
            <a:spLocks noChangeArrowheads="1"/>
          </p:cNvSpPr>
          <p:nvPr userDrawn="1"/>
        </p:nvSpPr>
        <p:spPr bwMode="auto">
          <a:xfrm>
            <a:off x="304800" y="1481138"/>
            <a:ext cx="2263775" cy="139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8" name="Rectangle 2"/>
          <p:cNvSpPr>
            <a:spLocks noChangeArrowheads="1"/>
          </p:cNvSpPr>
          <p:nvPr userDrawn="1"/>
        </p:nvSpPr>
        <p:spPr bwMode="auto">
          <a:xfrm>
            <a:off x="304800" y="1481138"/>
            <a:ext cx="2582863" cy="139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9" name="Rectangle 4"/>
          <p:cNvSpPr>
            <a:spLocks noChangeArrowheads="1"/>
          </p:cNvSpPr>
          <p:nvPr userDrawn="1"/>
        </p:nvSpPr>
        <p:spPr bwMode="auto">
          <a:xfrm>
            <a:off x="769938" y="1030288"/>
            <a:ext cx="66675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0" name="Isosceles Triangle 5"/>
          <p:cNvSpPr>
            <a:spLocks noChangeArrowheads="1"/>
          </p:cNvSpPr>
          <p:nvPr userDrawn="1"/>
        </p:nvSpPr>
        <p:spPr bwMode="auto">
          <a:xfrm>
            <a:off x="7242175" y="638175"/>
            <a:ext cx="581025" cy="842963"/>
          </a:xfrm>
          <a:prstGeom prst="triangle">
            <a:avLst>
              <a:gd name="adj" fmla="val 50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1" name="Isosceles Triangle 6"/>
          <p:cNvSpPr>
            <a:spLocks noChangeArrowheads="1"/>
          </p:cNvSpPr>
          <p:nvPr userDrawn="1"/>
        </p:nvSpPr>
        <p:spPr bwMode="auto">
          <a:xfrm>
            <a:off x="5514975" y="493713"/>
            <a:ext cx="1306513" cy="1117600"/>
          </a:xfrm>
          <a:prstGeom prst="triangle">
            <a:avLst>
              <a:gd name="adj" fmla="val 50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2" name="Rectangle 10"/>
          <p:cNvSpPr>
            <a:spLocks noChangeArrowheads="1"/>
          </p:cNvSpPr>
          <p:nvPr userDrawn="1"/>
        </p:nvSpPr>
        <p:spPr bwMode="auto">
          <a:xfrm>
            <a:off x="406400" y="1481138"/>
            <a:ext cx="7764463" cy="461665"/>
          </a:xfrm>
          <a:prstGeom prst="rect">
            <a:avLst/>
          </a:prstGeom>
          <a:solidFill>
            <a:schemeClr val="tx1">
              <a:lumMod val="65000"/>
              <a:lumOff val="35000"/>
            </a:schemeClr>
          </a:solidFill>
          <a:ln>
            <a:noFill/>
          </a:ln>
          <a:scene3d>
            <a:camera prst="orthographicFront"/>
            <a:lightRig rig="threePt" dir="t"/>
          </a:scene3d>
          <a:sp3d>
            <a:bevelT w="114300" prst="artDeco"/>
          </a:sp3d>
          <a:extLst/>
        </p:spPr>
        <p:txBody>
          <a:bodyPr>
            <a:spAutoFit/>
          </a:bodyPr>
          <a:lstStyle/>
          <a:p>
            <a:pPr>
              <a:defRPr/>
            </a:pPr>
            <a:endParaRPr lang="en-US" sz="2400" b="1" dirty="0">
              <a:solidFill>
                <a:prstClr val="white"/>
              </a:solidFill>
              <a:latin typeface="Rockwell"/>
              <a:ea typeface="ヒラギノ角ゴ Pro W3" pitchFamily="1" charset="-128"/>
              <a:cs typeface="Arial" pitchFamily="34" charset="0"/>
            </a:endParaRPr>
          </a:p>
        </p:txBody>
      </p:sp>
      <p:grpSp>
        <p:nvGrpSpPr>
          <p:cNvPr id="13" name="Group 4"/>
          <p:cNvGrpSpPr>
            <a:grpSpLocks/>
          </p:cNvGrpSpPr>
          <p:nvPr userDrawn="1"/>
        </p:nvGrpSpPr>
        <p:grpSpPr bwMode="auto">
          <a:xfrm>
            <a:off x="8378825" y="222250"/>
            <a:ext cx="536575" cy="539750"/>
            <a:chOff x="1633" y="1249"/>
            <a:chExt cx="2614" cy="2614"/>
          </a:xfrm>
        </p:grpSpPr>
        <p:sp>
          <p:nvSpPr>
            <p:cNvPr id="14"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15"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22" name="Rectangle 2"/>
          <p:cNvSpPr>
            <a:spLocks noGrp="1" noChangeArrowheads="1"/>
          </p:cNvSpPr>
          <p:nvPr>
            <p:ph type="title"/>
          </p:nvPr>
        </p:nvSpPr>
        <p:spPr>
          <a:xfrm>
            <a:off x="381000" y="114300"/>
            <a:ext cx="7239000" cy="1143000"/>
          </a:xfrm>
          <a:prstGeom prst="rect">
            <a:avLst/>
          </a:prstGeom>
          <a:ln>
            <a:noFill/>
          </a:ln>
        </p:spPr>
        <p:txBody>
          <a:bodyPr/>
          <a:lstStyle>
            <a:lvl1pPr>
              <a:defRPr sz="3600" baseline="0"/>
            </a:lvl1pPr>
          </a:lstStyle>
          <a:p>
            <a:r>
              <a:rPr lang="en-US" smtClean="0"/>
              <a:t>Click to edit Master title style</a:t>
            </a:r>
            <a:endParaRPr lang="en-US" dirty="0" smtClean="0"/>
          </a:p>
        </p:txBody>
      </p:sp>
      <p:sp>
        <p:nvSpPr>
          <p:cNvPr id="36" name="Content Placeholder 2"/>
          <p:cNvSpPr>
            <a:spLocks noGrp="1"/>
          </p:cNvSpPr>
          <p:nvPr>
            <p:ph idx="1"/>
          </p:nvPr>
        </p:nvSpPr>
        <p:spPr>
          <a:xfrm>
            <a:off x="414668" y="2057400"/>
            <a:ext cx="7738732" cy="3276600"/>
          </a:xfrm>
          <a:prstGeom prst="rect">
            <a:avLst/>
          </a:prstGeom>
        </p:spPr>
        <p:txBody>
          <a:bodyPr>
            <a:normAutofit/>
          </a:bodyPr>
          <a:lstStyle>
            <a:lvl1pPr marL="342900" indent="-3175">
              <a:buFont typeface="Wingdings" pitchFamily="2" charset="2"/>
              <a:buNone/>
              <a:defRPr sz="2400" b="1" i="1" baseline="0">
                <a:solidFill>
                  <a:schemeClr val="tx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6"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20" name="Text Placeholder 26"/>
          <p:cNvSpPr>
            <a:spLocks noGrp="1"/>
          </p:cNvSpPr>
          <p:nvPr>
            <p:ph type="body" sz="quarter" idx="14"/>
          </p:nvPr>
        </p:nvSpPr>
        <p:spPr>
          <a:xfrm>
            <a:off x="391633" y="1513367"/>
            <a:ext cx="7772400" cy="457200"/>
          </a:xfrm>
          <a:prstGeom prst="rect">
            <a:avLst/>
          </a:prstGeom>
        </p:spPr>
        <p:txBody>
          <a:bodyPr>
            <a:normAutofit/>
          </a:bodyPr>
          <a:lstStyle>
            <a:lvl1pPr>
              <a:buNone/>
              <a:defRPr sz="2000">
                <a:solidFill>
                  <a:schemeClr val="bg1"/>
                </a:solidFill>
                <a:latin typeface="Arial" pitchFamily="34" charset="0"/>
                <a:cs typeface="Arial" pitchFamily="34" charset="0"/>
              </a:defRPr>
            </a:lvl1pPr>
          </a:lstStyle>
          <a:p>
            <a:pPr lvl="0"/>
            <a:r>
              <a:rPr lang="en-US" smtClean="0"/>
              <a:t>Click to edit Master text styles</a:t>
            </a:r>
          </a:p>
        </p:txBody>
      </p:sp>
      <p:sp>
        <p:nvSpPr>
          <p:cNvPr id="17" name="Date Placeholder 3"/>
          <p:cNvSpPr>
            <a:spLocks noGrp="1"/>
          </p:cNvSpPr>
          <p:nvPr>
            <p:ph type="dt" sz="half" idx="15"/>
          </p:nvPr>
        </p:nvSpPr>
        <p:spPr>
          <a:xfrm>
            <a:off x="457200" y="6477000"/>
            <a:ext cx="2133600" cy="244475"/>
          </a:xfrm>
        </p:spPr>
        <p:txBody>
          <a:bodyPr/>
          <a:lstStyle>
            <a:lvl1pPr>
              <a:defRPr lang="en-US" sz="1200" b="1" kern="1200" baseline="0">
                <a:solidFill>
                  <a:prstClr val="black"/>
                </a:solidFill>
                <a:latin typeface="Arial" charset="0"/>
                <a:ea typeface="ＭＳ Ｐゴシック" charset="-128"/>
                <a:cs typeface="+mn-cs"/>
              </a:defRPr>
            </a:lvl1pPr>
          </a:lstStyle>
          <a:p>
            <a:pPr>
              <a:defRPr/>
            </a:pPr>
            <a:endParaRPr dirty="0"/>
          </a:p>
        </p:txBody>
      </p:sp>
    </p:spTree>
    <p:extLst>
      <p:ext uri="{BB962C8B-B14F-4D97-AF65-F5344CB8AC3E}">
        <p14:creationId xmlns:p14="http://schemas.microsoft.com/office/powerpoint/2010/main" xmlns="" val="46593581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Sub-Question">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733800" y="5638800"/>
            <a:ext cx="1752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fld id="{6D7FB970-E1B6-4461-B84C-85B0115329B4}" type="slidenum">
              <a:rPr lang="en-US" sz="1600" smtClean="0">
                <a:solidFill>
                  <a:srgbClr val="FFFFFF"/>
                </a:solidFill>
                <a:latin typeface="Univers LT Std 55"/>
              </a:rPr>
              <a:pPr algn="ctr" eaLnBrk="1" hangingPunct="1">
                <a:defRPr/>
              </a:pPr>
              <a:t>‹#›</a:t>
            </a:fld>
            <a:endParaRPr lang="en-US" sz="1600" dirty="0" smtClean="0">
              <a:solidFill>
                <a:srgbClr val="FFFFFF"/>
              </a:solidFill>
              <a:latin typeface="Univers LT Std 55"/>
            </a:endParaRPr>
          </a:p>
        </p:txBody>
      </p:sp>
      <p:sp>
        <p:nvSpPr>
          <p:cNvPr id="7" name="Rectangle 1"/>
          <p:cNvSpPr>
            <a:spLocks noChangeArrowheads="1"/>
          </p:cNvSpPr>
          <p:nvPr/>
        </p:nvSpPr>
        <p:spPr bwMode="auto">
          <a:xfrm>
            <a:off x="304800" y="1481138"/>
            <a:ext cx="2263775" cy="139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8" name="Rectangle 2"/>
          <p:cNvSpPr>
            <a:spLocks noChangeArrowheads="1"/>
          </p:cNvSpPr>
          <p:nvPr/>
        </p:nvSpPr>
        <p:spPr bwMode="auto">
          <a:xfrm>
            <a:off x="304800" y="1481138"/>
            <a:ext cx="2582863" cy="139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9" name="Isosceles Triangle 10"/>
          <p:cNvSpPr>
            <a:spLocks noChangeArrowheads="1"/>
          </p:cNvSpPr>
          <p:nvPr/>
        </p:nvSpPr>
        <p:spPr bwMode="auto">
          <a:xfrm>
            <a:off x="7242175" y="638175"/>
            <a:ext cx="581025" cy="842963"/>
          </a:xfrm>
          <a:prstGeom prst="triangle">
            <a:avLst>
              <a:gd name="adj" fmla="val 50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0" name="Isosceles Triangle 11"/>
          <p:cNvSpPr>
            <a:spLocks noChangeArrowheads="1"/>
          </p:cNvSpPr>
          <p:nvPr/>
        </p:nvSpPr>
        <p:spPr bwMode="auto">
          <a:xfrm>
            <a:off x="5514975" y="493713"/>
            <a:ext cx="1306513" cy="1117600"/>
          </a:xfrm>
          <a:prstGeom prst="triangle">
            <a:avLst>
              <a:gd name="adj" fmla="val 50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grpSp>
        <p:nvGrpSpPr>
          <p:cNvPr id="11" name="Group 4"/>
          <p:cNvGrpSpPr>
            <a:grpSpLocks/>
          </p:cNvGrpSpPr>
          <p:nvPr/>
        </p:nvGrpSpPr>
        <p:grpSpPr bwMode="auto">
          <a:xfrm>
            <a:off x="8378825" y="222250"/>
            <a:ext cx="536575" cy="539750"/>
            <a:chOff x="1633" y="1249"/>
            <a:chExt cx="2614" cy="2614"/>
          </a:xfrm>
        </p:grpSpPr>
        <p:sp>
          <p:nvSpPr>
            <p:cNvPr id="12"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13"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14" name="Rectangle 13"/>
          <p:cNvSpPr/>
          <p:nvPr userDrawn="1"/>
        </p:nvSpPr>
        <p:spPr>
          <a:xfrm>
            <a:off x="381000" y="228600"/>
            <a:ext cx="7924800" cy="533400"/>
          </a:xfrm>
          <a:prstGeom prst="rect">
            <a:avLst/>
          </a:prstGeom>
          <a:solidFill>
            <a:srgbClr val="66A8D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title"/>
          </p:nvPr>
        </p:nvSpPr>
        <p:spPr>
          <a:xfrm>
            <a:off x="457200" y="838200"/>
            <a:ext cx="7696200" cy="758707"/>
          </a:xfrm>
          <a:prstGeom prst="rect">
            <a:avLst/>
          </a:prstGeom>
        </p:spPr>
        <p:txBody>
          <a:bodyPr/>
          <a:lstStyle>
            <a:lvl1pPr>
              <a:defRPr sz="3600" cap="none" baseline="0"/>
            </a:lvl1pPr>
          </a:lstStyle>
          <a:p>
            <a:r>
              <a:rPr lang="en-US" dirty="0" smtClean="0"/>
              <a:t>Click to edit Master title style</a:t>
            </a:r>
            <a:endParaRPr lang="en-US" dirty="0"/>
          </a:p>
        </p:txBody>
      </p:sp>
      <p:sp>
        <p:nvSpPr>
          <p:cNvPr id="18" name="Content Placeholder 2"/>
          <p:cNvSpPr>
            <a:spLocks noGrp="1"/>
          </p:cNvSpPr>
          <p:nvPr>
            <p:ph idx="1"/>
          </p:nvPr>
        </p:nvSpPr>
        <p:spPr>
          <a:xfrm>
            <a:off x="457200" y="1676400"/>
            <a:ext cx="8229600" cy="4572000"/>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9"/>
          <p:cNvSpPr>
            <a:spLocks noGrp="1"/>
          </p:cNvSpPr>
          <p:nvPr>
            <p:ph type="body" sz="quarter" idx="10"/>
          </p:nvPr>
        </p:nvSpPr>
        <p:spPr>
          <a:xfrm>
            <a:off x="381000" y="304800"/>
            <a:ext cx="7848600" cy="381000"/>
          </a:xfrm>
          <a:prstGeom prst="rect">
            <a:avLst/>
          </a:prstGeom>
        </p:spPr>
        <p:txBody>
          <a:bodyPr anchor="ctr">
            <a:normAutofit/>
          </a:bodyPr>
          <a:lstStyle>
            <a:lvl1pPr>
              <a:buNone/>
              <a:defRPr sz="1600">
                <a:solidFill>
                  <a:schemeClr val="bg1"/>
                </a:solidFill>
              </a:defRPr>
            </a:lvl1pPr>
          </a:lstStyle>
          <a:p>
            <a:pPr lvl="0"/>
            <a:r>
              <a:rPr lang="en-US" smtClean="0"/>
              <a:t>Click to edit Master text styles</a:t>
            </a:r>
          </a:p>
        </p:txBody>
      </p:sp>
      <p:sp>
        <p:nvSpPr>
          <p:cNvPr id="1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5" name="Date Placeholder 3"/>
          <p:cNvSpPr>
            <a:spLocks noGrp="1"/>
          </p:cNvSpPr>
          <p:nvPr>
            <p:ph type="dt" sz="half" idx="14"/>
          </p:nvPr>
        </p:nvSpPr>
        <p:spPr>
          <a:xfrm>
            <a:off x="457200" y="6477000"/>
            <a:ext cx="2133600" cy="244475"/>
          </a:xfrm>
        </p:spPr>
        <p:txBody>
          <a:bodyPr vert="horz" wrap="square" lIns="91440" tIns="45720" rIns="91440" bIns="45720" numCol="1" anchor="t" anchorCtr="0" compatLnSpc="1">
            <a:prstTxWarp prst="textNoShape">
              <a:avLst/>
            </a:prstTxWarp>
          </a:bodyPr>
          <a:lstStyle>
            <a:lvl1pPr>
              <a:defRPr sz="1200" b="1">
                <a:solidFill>
                  <a:srgbClr val="000000"/>
                </a:solidFill>
                <a:latin typeface="+mn-lt"/>
                <a:ea typeface="ＭＳ Ｐゴシック" pitchFamily="34" charset="-128"/>
                <a:cs typeface="+mn-cs"/>
              </a:defRPr>
            </a:lvl1pPr>
          </a:lstStyle>
          <a:p>
            <a:pPr>
              <a:defRPr/>
            </a:pPr>
            <a:fld id="{6358ABC8-744D-4C70-A6F6-7F1F1B7E56A0}" type="datetime1">
              <a:rPr lang="en-US"/>
              <a:pPr>
                <a:defRPr/>
              </a:pPr>
              <a:t>6/25/2018</a:t>
            </a:fld>
            <a:endParaRPr lang="en-US" dirty="0"/>
          </a:p>
        </p:txBody>
      </p:sp>
    </p:spTree>
    <p:extLst>
      <p:ext uri="{BB962C8B-B14F-4D97-AF65-F5344CB8AC3E}">
        <p14:creationId xmlns:p14="http://schemas.microsoft.com/office/powerpoint/2010/main" xmlns="" val="50528047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Summary">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8"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11" name="Rectangle 10"/>
          <p:cNvSpPr/>
          <p:nvPr userDrawn="1"/>
        </p:nvSpPr>
        <p:spPr>
          <a:xfrm>
            <a:off x="457200" y="4572000"/>
            <a:ext cx="8382000" cy="1600200"/>
          </a:xfrm>
          <a:prstGeom prst="rect">
            <a:avLst/>
          </a:prstGeom>
          <a:solidFill>
            <a:srgbClr val="66A1D0"/>
          </a:solidFill>
          <a:scene3d>
            <a:camera prst="orthographicFront"/>
            <a:lightRig rig="threePt" dir="t"/>
          </a:scene3d>
          <a:sp3d>
            <a:bevelT w="114300" prst="artDeco"/>
          </a:sp3d>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solidFill>
                <a:prstClr val="white"/>
              </a:solidFill>
            </a:endParaRPr>
          </a:p>
        </p:txBody>
      </p:sp>
      <p:sp>
        <p:nvSpPr>
          <p:cNvPr id="9" name="Title 1"/>
          <p:cNvSpPr>
            <a:spLocks noGrp="1"/>
          </p:cNvSpPr>
          <p:nvPr>
            <p:ph type="title"/>
          </p:nvPr>
        </p:nvSpPr>
        <p:spPr>
          <a:xfrm>
            <a:off x="457200" y="381000"/>
            <a:ext cx="7696200" cy="884238"/>
          </a:xfrm>
          <a:prstGeom prst="rect">
            <a:avLst/>
          </a:prstGeom>
        </p:spPr>
        <p:txBody>
          <a:bodyPr/>
          <a:lstStyle>
            <a:lvl1pPr>
              <a:defRPr sz="3200" baseline="0"/>
            </a:lvl1pPr>
          </a:lstStyle>
          <a:p>
            <a:r>
              <a:rPr lang="en-US" smtClean="0"/>
              <a:t>Click to edit Master title style</a:t>
            </a:r>
            <a:endParaRPr lang="en-US" dirty="0"/>
          </a:p>
        </p:txBody>
      </p:sp>
      <p:sp>
        <p:nvSpPr>
          <p:cNvPr id="10" name="Content Placeholder 2"/>
          <p:cNvSpPr>
            <a:spLocks noGrp="1"/>
          </p:cNvSpPr>
          <p:nvPr>
            <p:ph idx="1"/>
          </p:nvPr>
        </p:nvSpPr>
        <p:spPr>
          <a:xfrm>
            <a:off x="457200" y="1371599"/>
            <a:ext cx="8229600" cy="2971801"/>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6" name="Content Placeholder 2"/>
          <p:cNvSpPr>
            <a:spLocks noGrp="1"/>
          </p:cNvSpPr>
          <p:nvPr>
            <p:ph idx="13"/>
          </p:nvPr>
        </p:nvSpPr>
        <p:spPr>
          <a:xfrm>
            <a:off x="533400" y="4648200"/>
            <a:ext cx="8229600" cy="1447800"/>
          </a:xfrm>
          <a:prstGeom prst="rect">
            <a:avLst/>
          </a:prstGeom>
        </p:spPr>
        <p:txBody>
          <a:bodyPr anchor="ctr"/>
          <a:lstStyle>
            <a:lvl1pPr algn="ctr">
              <a:buFont typeface="Wingdings" pitchFamily="2" charset="2"/>
              <a:buNone/>
              <a:defRPr i="1"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5"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2" name="Date Placeholder 2"/>
          <p:cNvSpPr>
            <a:spLocks noGrp="1"/>
          </p:cNvSpPr>
          <p:nvPr>
            <p:ph type="dt" sz="half" idx="15"/>
          </p:nvPr>
        </p:nvSpPr>
        <p:spPr>
          <a:xfrm>
            <a:off x="457200" y="6477000"/>
            <a:ext cx="2133600" cy="244475"/>
          </a:xfr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3" name="Footer Placeholder 3"/>
          <p:cNvSpPr>
            <a:spLocks noGrp="1"/>
          </p:cNvSpPr>
          <p:nvPr>
            <p:ph type="ftr" sz="quarter" idx="16"/>
          </p:nvPr>
        </p:nvSpPr>
        <p:spPr>
          <a:xfrm>
            <a:off x="3124200" y="6477000"/>
            <a:ext cx="2895600" cy="244475"/>
          </a:xfr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4" name="Slide Number Placeholder 4"/>
          <p:cNvSpPr>
            <a:spLocks noGrp="1"/>
          </p:cNvSpPr>
          <p:nvPr>
            <p:ph type="sldNum" sz="quarter" idx="17"/>
          </p:nvPr>
        </p:nvSpPr>
        <p:spPr>
          <a:xfrm>
            <a:off x="6553200" y="6477000"/>
            <a:ext cx="2133600" cy="24447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90E0C4AE-8D87-46BC-B26A-9159F25F6E86}" type="slidenum">
              <a:rPr lang="en-US"/>
              <a:pPr>
                <a:defRPr/>
              </a:pPr>
              <a:t>‹#›</a:t>
            </a:fld>
            <a:endParaRPr lang="en-US" dirty="0"/>
          </a:p>
        </p:txBody>
      </p:sp>
    </p:spTree>
    <p:extLst>
      <p:ext uri="{BB962C8B-B14F-4D97-AF65-F5344CB8AC3E}">
        <p14:creationId xmlns:p14="http://schemas.microsoft.com/office/powerpoint/2010/main" xmlns="" val="1181191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8611974-65CB-4805-85F4-5C02CFFA67C2}" type="datetimeFigureOut">
              <a:rPr lang="en-US" smtClean="0"/>
              <a:pPr>
                <a:defRPr/>
              </a:pPr>
              <a:t>6/25/2018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546E708-57F8-45AC-AED0-547341489CC4}"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8"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9" name="Rectangle 8"/>
          <p:cNvSpPr/>
          <p:nvPr userDrawn="1"/>
        </p:nvSpPr>
        <p:spPr>
          <a:xfrm>
            <a:off x="457200" y="4572000"/>
            <a:ext cx="8382000" cy="1600200"/>
          </a:xfrm>
          <a:prstGeom prst="rect">
            <a:avLst/>
          </a:prstGeom>
          <a:solidFill>
            <a:srgbClr val="66A1D0"/>
          </a:solidFill>
          <a:scene3d>
            <a:camera prst="orthographicFront"/>
            <a:lightRig rig="threePt" dir="t"/>
          </a:scene3d>
          <a:sp3d>
            <a:bevelT w="114300" prst="artDeco"/>
          </a:sp3d>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solidFill>
                <a:prstClr val="white"/>
              </a:solidFill>
            </a:endParaRPr>
          </a:p>
        </p:txBody>
      </p:sp>
      <p:sp>
        <p:nvSpPr>
          <p:cNvPr id="10" name="Title 1"/>
          <p:cNvSpPr>
            <a:spLocks noGrp="1"/>
          </p:cNvSpPr>
          <p:nvPr>
            <p:ph type="title"/>
          </p:nvPr>
        </p:nvSpPr>
        <p:spPr>
          <a:xfrm>
            <a:off x="457200" y="381000"/>
            <a:ext cx="7696200" cy="884238"/>
          </a:xfrm>
          <a:prstGeom prst="rect">
            <a:avLst/>
          </a:prstGeom>
        </p:spPr>
        <p:txBody>
          <a:bodyPr/>
          <a:lstStyle>
            <a:lvl1pPr>
              <a:defRPr sz="3600" baseline="0"/>
            </a:lvl1pPr>
          </a:lstStyle>
          <a:p>
            <a:r>
              <a:rPr lang="en-US" smtClean="0"/>
              <a:t>Click to edit Master title style</a:t>
            </a:r>
            <a:endParaRPr lang="en-US" dirty="0"/>
          </a:p>
        </p:txBody>
      </p:sp>
      <p:sp>
        <p:nvSpPr>
          <p:cNvPr id="11" name="Content Placeholder 2"/>
          <p:cNvSpPr>
            <a:spLocks noGrp="1"/>
          </p:cNvSpPr>
          <p:nvPr>
            <p:ph idx="1"/>
          </p:nvPr>
        </p:nvSpPr>
        <p:spPr>
          <a:xfrm>
            <a:off x="457200" y="1371599"/>
            <a:ext cx="8229600" cy="2590801"/>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20" name="Content Placeholder 2"/>
          <p:cNvSpPr>
            <a:spLocks noGrp="1"/>
          </p:cNvSpPr>
          <p:nvPr>
            <p:ph idx="13"/>
          </p:nvPr>
        </p:nvSpPr>
        <p:spPr>
          <a:xfrm>
            <a:off x="533400" y="4572000"/>
            <a:ext cx="8229600" cy="1524000"/>
          </a:xfrm>
          <a:prstGeom prst="rect">
            <a:avLst/>
          </a:prstGeom>
        </p:spPr>
        <p:txBody>
          <a:bodyPr anchor="ctr"/>
          <a:lstStyle>
            <a:lvl1pPr algn="ctr">
              <a:buFont typeface="Wingdings" pitchFamily="2" charset="2"/>
              <a:buNone/>
              <a:defRPr i="1"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3"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2" name="Date Placeholder 2"/>
          <p:cNvSpPr>
            <a:spLocks noGrp="1"/>
          </p:cNvSpPr>
          <p:nvPr>
            <p:ph type="dt" sz="half" idx="15"/>
          </p:nvPr>
        </p:nvSpPr>
        <p:spPr>
          <a:xfrm>
            <a:off x="457200" y="6477000"/>
            <a:ext cx="2133600" cy="244475"/>
          </a:xfr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4" name="Footer Placeholder 3"/>
          <p:cNvSpPr>
            <a:spLocks noGrp="1"/>
          </p:cNvSpPr>
          <p:nvPr>
            <p:ph type="ftr" sz="quarter" idx="16"/>
          </p:nvPr>
        </p:nvSpPr>
        <p:spPr>
          <a:xfrm>
            <a:off x="3124200" y="6477000"/>
            <a:ext cx="2895600" cy="244475"/>
          </a:xfr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5" name="Slide Number Placeholder 4"/>
          <p:cNvSpPr>
            <a:spLocks noGrp="1"/>
          </p:cNvSpPr>
          <p:nvPr>
            <p:ph type="sldNum" sz="quarter" idx="17"/>
          </p:nvPr>
        </p:nvSpPr>
        <p:spPr>
          <a:xfrm>
            <a:off x="6553200" y="6477000"/>
            <a:ext cx="2133600" cy="24447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90E968EA-7884-4110-9EA7-15AF4A4983A4}" type="slidenum">
              <a:rPr lang="en-US"/>
              <a:pPr>
                <a:defRPr/>
              </a:pPr>
              <a:t>‹#›</a:t>
            </a:fld>
            <a:endParaRPr lang="en-US" dirty="0"/>
          </a:p>
        </p:txBody>
      </p:sp>
    </p:spTree>
    <p:extLst>
      <p:ext uri="{BB962C8B-B14F-4D97-AF65-F5344CB8AC3E}">
        <p14:creationId xmlns:p14="http://schemas.microsoft.com/office/powerpoint/2010/main" xmlns="" val="46099815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Presenter Bio">
    <p:spTree>
      <p:nvGrpSpPr>
        <p:cNvPr id="1" name=""/>
        <p:cNvGrpSpPr/>
        <p:nvPr/>
      </p:nvGrpSpPr>
      <p:grpSpPr>
        <a:xfrm>
          <a:off x="0" y="0"/>
          <a:ext cx="0" cy="0"/>
          <a:chOff x="0" y="0"/>
          <a:chExt cx="0" cy="0"/>
        </a:xfrm>
      </p:grpSpPr>
      <p:sp>
        <p:nvSpPr>
          <p:cNvPr id="8" name="Slide Number Placeholder 3"/>
          <p:cNvSpPr txBox="1">
            <a:spLocks/>
          </p:cNvSpPr>
          <p:nvPr userDrawn="1"/>
        </p:nvSpPr>
        <p:spPr bwMode="auto">
          <a:xfrm>
            <a:off x="6858000" y="66103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en-US" sz="800" dirty="0" smtClean="0">
                <a:solidFill>
                  <a:srgbClr val="000000"/>
                </a:solidFill>
                <a:latin typeface="Rockwell" pitchFamily="18" charset="0"/>
                <a:ea typeface="ＭＳ Ｐゴシック"/>
                <a:cs typeface="ＭＳ Ｐゴシック"/>
              </a:rPr>
              <a:t>PAGE </a:t>
            </a:r>
            <a:fld id="{5FAA983B-E002-47FA-B1B8-95600754B7C4}" type="slidenum">
              <a:rPr lang="en-US" sz="800" smtClean="0">
                <a:solidFill>
                  <a:srgbClr val="000000"/>
                </a:solidFill>
                <a:latin typeface="Rockwell" pitchFamily="18" charset="0"/>
                <a:ea typeface="ＭＳ Ｐゴシック"/>
                <a:cs typeface="ＭＳ Ｐゴシック"/>
              </a:rPr>
              <a:pPr algn="ctr">
                <a:defRPr/>
              </a:pPr>
              <a:t>‹#›</a:t>
            </a:fld>
            <a:endParaRPr lang="en-US" sz="800" dirty="0" smtClean="0">
              <a:solidFill>
                <a:srgbClr val="000000"/>
              </a:solidFill>
              <a:latin typeface="Rockwell" pitchFamily="18" charset="0"/>
              <a:ea typeface="ＭＳ Ｐゴシック"/>
              <a:cs typeface="ＭＳ Ｐゴシック"/>
            </a:endParaRPr>
          </a:p>
        </p:txBody>
      </p:sp>
      <p:sp>
        <p:nvSpPr>
          <p:cNvPr id="9" name="Rectangle 1"/>
          <p:cNvSpPr>
            <a:spLocks noChangeArrowheads="1"/>
          </p:cNvSpPr>
          <p:nvPr userDrawn="1"/>
        </p:nvSpPr>
        <p:spPr bwMode="auto">
          <a:xfrm>
            <a:off x="304800" y="1481138"/>
            <a:ext cx="2263775" cy="139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0" name="Rectangle 2"/>
          <p:cNvSpPr>
            <a:spLocks noChangeArrowheads="1"/>
          </p:cNvSpPr>
          <p:nvPr userDrawn="1"/>
        </p:nvSpPr>
        <p:spPr bwMode="auto">
          <a:xfrm>
            <a:off x="304800" y="1481138"/>
            <a:ext cx="2582863" cy="139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1" name="Rectangle 3"/>
          <p:cNvSpPr>
            <a:spLocks noChangeArrowheads="1"/>
          </p:cNvSpPr>
          <p:nvPr userDrawn="1"/>
        </p:nvSpPr>
        <p:spPr bwMode="auto">
          <a:xfrm>
            <a:off x="536575" y="5661025"/>
            <a:ext cx="2351088"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2" name="Rectangle 4"/>
          <p:cNvSpPr>
            <a:spLocks noChangeArrowheads="1"/>
          </p:cNvSpPr>
          <p:nvPr userDrawn="1"/>
        </p:nvSpPr>
        <p:spPr bwMode="auto">
          <a:xfrm>
            <a:off x="769938" y="1030288"/>
            <a:ext cx="66675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3" name="Isosceles Triangle 5"/>
          <p:cNvSpPr>
            <a:spLocks noChangeArrowheads="1"/>
          </p:cNvSpPr>
          <p:nvPr userDrawn="1"/>
        </p:nvSpPr>
        <p:spPr bwMode="auto">
          <a:xfrm>
            <a:off x="7242175" y="638175"/>
            <a:ext cx="581025" cy="842963"/>
          </a:xfrm>
          <a:prstGeom prst="triangle">
            <a:avLst>
              <a:gd name="adj" fmla="val 50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4" name="Isosceles Triangle 6"/>
          <p:cNvSpPr>
            <a:spLocks noChangeArrowheads="1"/>
          </p:cNvSpPr>
          <p:nvPr userDrawn="1"/>
        </p:nvSpPr>
        <p:spPr bwMode="auto">
          <a:xfrm>
            <a:off x="5514975" y="493713"/>
            <a:ext cx="1306513" cy="1117600"/>
          </a:xfrm>
          <a:prstGeom prst="triangle">
            <a:avLst>
              <a:gd name="adj" fmla="val 50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smtClean="0">
              <a:solidFill>
                <a:srgbClr val="000000"/>
              </a:solidFill>
              <a:latin typeface="Rockwell" pitchFamily="18" charset="0"/>
              <a:ea typeface="ヒラギノ角ゴ Pro W3"/>
              <a:cs typeface="ヒラギノ角ゴ Pro W3"/>
            </a:endParaRPr>
          </a:p>
        </p:txBody>
      </p:sp>
      <p:sp>
        <p:nvSpPr>
          <p:cNvPr id="15" name="Rectangle 16"/>
          <p:cNvSpPr>
            <a:spLocks noChangeArrowheads="1"/>
          </p:cNvSpPr>
          <p:nvPr userDrawn="1"/>
        </p:nvSpPr>
        <p:spPr bwMode="auto">
          <a:xfrm>
            <a:off x="420688" y="1481138"/>
            <a:ext cx="1657350" cy="461962"/>
          </a:xfrm>
          <a:prstGeom prst="rect">
            <a:avLst/>
          </a:prstGeom>
          <a:solidFill>
            <a:srgbClr val="0063B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b="1" dirty="0" smtClean="0">
                <a:solidFill>
                  <a:srgbClr val="FFFFFF"/>
                </a:solidFill>
                <a:latin typeface="Rockwell" pitchFamily="18" charset="0"/>
                <a:ea typeface="ヒラギノ角ゴ Pro W3"/>
                <a:cs typeface="ヒラギノ角ゴ Pro W3"/>
              </a:rPr>
              <a:t> </a:t>
            </a:r>
          </a:p>
        </p:txBody>
      </p:sp>
      <p:sp>
        <p:nvSpPr>
          <p:cNvPr id="16" name="Rectangle 17"/>
          <p:cNvSpPr>
            <a:spLocks noChangeArrowheads="1"/>
          </p:cNvSpPr>
          <p:nvPr userDrawn="1"/>
        </p:nvSpPr>
        <p:spPr bwMode="auto">
          <a:xfrm>
            <a:off x="2482850" y="1481138"/>
            <a:ext cx="6064250" cy="460375"/>
          </a:xfrm>
          <a:prstGeom prst="rect">
            <a:avLst/>
          </a:prstGeom>
          <a:solidFill>
            <a:srgbClr val="4D92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b="1" dirty="0" smtClean="0">
                <a:solidFill>
                  <a:srgbClr val="FFFFFF"/>
                </a:solidFill>
                <a:latin typeface="Rockwell" pitchFamily="18" charset="0"/>
                <a:ea typeface="ヒラギノ角ゴ Pro W3"/>
                <a:cs typeface="ヒラギノ角ゴ Pro W3"/>
              </a:rPr>
              <a:t>EDUCATION</a:t>
            </a:r>
          </a:p>
        </p:txBody>
      </p:sp>
      <p:sp>
        <p:nvSpPr>
          <p:cNvPr id="17" name="Rectangle 18"/>
          <p:cNvSpPr>
            <a:spLocks noChangeArrowheads="1"/>
          </p:cNvSpPr>
          <p:nvPr userDrawn="1"/>
        </p:nvSpPr>
        <p:spPr bwMode="auto">
          <a:xfrm>
            <a:off x="2482850" y="1941513"/>
            <a:ext cx="6064250" cy="1631950"/>
          </a:xfrm>
          <a:prstGeom prst="rect">
            <a:avLst/>
          </a:prstGeom>
          <a:solidFill>
            <a:srgbClr val="EAEAEA"/>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spAutoFit/>
          </a:bodyPr>
          <a:lstStyle/>
          <a:p>
            <a:endParaRPr lang="en-US" sz="2000" dirty="0" smtClean="0">
              <a:solidFill>
                <a:srgbClr val="000000"/>
              </a:solidFill>
              <a:latin typeface="Rockwell" pitchFamily="18" charset="0"/>
              <a:cs typeface="Arial" pitchFamily="34" charset="0"/>
            </a:endParaRPr>
          </a:p>
          <a:p>
            <a:endParaRPr lang="en-US" sz="2000" dirty="0" smtClean="0">
              <a:solidFill>
                <a:srgbClr val="000000"/>
              </a:solidFill>
              <a:latin typeface="Rockwell" pitchFamily="18" charset="0"/>
              <a:cs typeface="Arial" pitchFamily="34" charset="0"/>
            </a:endParaRPr>
          </a:p>
          <a:p>
            <a:endParaRPr lang="en-US" sz="2000" dirty="0" smtClean="0">
              <a:solidFill>
                <a:srgbClr val="000000"/>
              </a:solidFill>
              <a:latin typeface="Rockwell" pitchFamily="18" charset="0"/>
              <a:cs typeface="Arial" pitchFamily="34" charset="0"/>
            </a:endParaRPr>
          </a:p>
          <a:p>
            <a:endParaRPr lang="en-US" sz="2000" dirty="0" smtClean="0">
              <a:solidFill>
                <a:srgbClr val="000000"/>
              </a:solidFill>
              <a:latin typeface="Rockwell" pitchFamily="18" charset="0"/>
              <a:cs typeface="Arial" pitchFamily="34" charset="0"/>
            </a:endParaRPr>
          </a:p>
          <a:p>
            <a:endParaRPr lang="en-US" sz="2000" dirty="0" smtClean="0">
              <a:solidFill>
                <a:srgbClr val="000000"/>
              </a:solidFill>
              <a:latin typeface="Rockwell" pitchFamily="18" charset="0"/>
              <a:cs typeface="Arial" pitchFamily="34" charset="0"/>
            </a:endParaRPr>
          </a:p>
        </p:txBody>
      </p:sp>
      <p:sp>
        <p:nvSpPr>
          <p:cNvPr id="18" name="Rectangle 15"/>
          <p:cNvSpPr>
            <a:spLocks noChangeArrowheads="1"/>
          </p:cNvSpPr>
          <p:nvPr userDrawn="1"/>
        </p:nvSpPr>
        <p:spPr bwMode="auto">
          <a:xfrm>
            <a:off x="2490788" y="3700463"/>
            <a:ext cx="6064250" cy="461962"/>
          </a:xfrm>
          <a:prstGeom prst="rect">
            <a:avLst/>
          </a:prstGeom>
          <a:solidFill>
            <a:srgbClr val="4D92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b="1" dirty="0" smtClean="0">
                <a:solidFill>
                  <a:srgbClr val="FFFFFF"/>
                </a:solidFill>
                <a:latin typeface="Rockwell" pitchFamily="18" charset="0"/>
                <a:ea typeface="ヒラギノ角ゴ Pro W3"/>
                <a:cs typeface="ヒラギノ角ゴ Pro W3"/>
              </a:rPr>
              <a:t>RELEVANT PROJECT EXPERIENCE</a:t>
            </a:r>
          </a:p>
        </p:txBody>
      </p:sp>
      <p:sp>
        <p:nvSpPr>
          <p:cNvPr id="19" name="Rectangle 16"/>
          <p:cNvSpPr>
            <a:spLocks noChangeArrowheads="1"/>
          </p:cNvSpPr>
          <p:nvPr userDrawn="1"/>
        </p:nvSpPr>
        <p:spPr bwMode="auto">
          <a:xfrm>
            <a:off x="2490788" y="4167188"/>
            <a:ext cx="6064250" cy="2032000"/>
          </a:xfrm>
          <a:prstGeom prst="rect">
            <a:avLst/>
          </a:prstGeom>
          <a:solidFill>
            <a:srgbClr val="EAEA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b="1" dirty="0" smtClean="0">
              <a:solidFill>
                <a:srgbClr val="000000"/>
              </a:solidFill>
              <a:latin typeface="Rockwell" pitchFamily="18" charset="0"/>
              <a:cs typeface="Arial" pitchFamily="34" charset="0"/>
            </a:endParaRPr>
          </a:p>
          <a:p>
            <a:endParaRPr lang="en-US" b="1" dirty="0" smtClean="0">
              <a:solidFill>
                <a:srgbClr val="000000"/>
              </a:solidFill>
              <a:latin typeface="Rockwell" pitchFamily="18" charset="0"/>
              <a:cs typeface="Arial" pitchFamily="34" charset="0"/>
            </a:endParaRPr>
          </a:p>
          <a:p>
            <a:endParaRPr lang="en-US" b="1" dirty="0" smtClean="0">
              <a:solidFill>
                <a:srgbClr val="000000"/>
              </a:solidFill>
              <a:latin typeface="Rockwell" pitchFamily="18" charset="0"/>
              <a:cs typeface="Arial" pitchFamily="34" charset="0"/>
            </a:endParaRPr>
          </a:p>
          <a:p>
            <a:endParaRPr lang="en-US" b="1" dirty="0" smtClean="0">
              <a:solidFill>
                <a:srgbClr val="000000"/>
              </a:solidFill>
              <a:latin typeface="Rockwell" pitchFamily="18" charset="0"/>
              <a:cs typeface="Arial" pitchFamily="34" charset="0"/>
            </a:endParaRPr>
          </a:p>
          <a:p>
            <a:endParaRPr lang="en-US" b="1" dirty="0" smtClean="0">
              <a:solidFill>
                <a:srgbClr val="000000"/>
              </a:solidFill>
              <a:latin typeface="Rockwell" pitchFamily="18" charset="0"/>
              <a:cs typeface="Arial" pitchFamily="34" charset="0"/>
            </a:endParaRPr>
          </a:p>
          <a:p>
            <a:endParaRPr lang="en-US" b="1" dirty="0" smtClean="0">
              <a:solidFill>
                <a:srgbClr val="000000"/>
              </a:solidFill>
              <a:latin typeface="Rockwell" pitchFamily="18" charset="0"/>
              <a:cs typeface="Arial" pitchFamily="34" charset="0"/>
            </a:endParaRPr>
          </a:p>
          <a:p>
            <a:r>
              <a:rPr lang="en-US" b="1" dirty="0" smtClean="0">
                <a:solidFill>
                  <a:srgbClr val="000000"/>
                </a:solidFill>
                <a:latin typeface="Rockwell" pitchFamily="18" charset="0"/>
                <a:cs typeface="Arial" pitchFamily="34" charset="0"/>
              </a:rPr>
              <a:t>  </a:t>
            </a:r>
          </a:p>
        </p:txBody>
      </p:sp>
      <p:grpSp>
        <p:nvGrpSpPr>
          <p:cNvPr id="20" name="Group 4"/>
          <p:cNvGrpSpPr>
            <a:grpSpLocks/>
          </p:cNvGrpSpPr>
          <p:nvPr userDrawn="1"/>
        </p:nvGrpSpPr>
        <p:grpSpPr bwMode="auto">
          <a:xfrm>
            <a:off x="8378825" y="222250"/>
            <a:ext cx="536575" cy="539750"/>
            <a:chOff x="1633" y="1249"/>
            <a:chExt cx="2614" cy="2614"/>
          </a:xfrm>
        </p:grpSpPr>
        <p:sp>
          <p:nvSpPr>
            <p:cNvPr id="21"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23"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7" name="Rectangle 2"/>
          <p:cNvSpPr>
            <a:spLocks noGrp="1" noChangeArrowheads="1"/>
          </p:cNvSpPr>
          <p:nvPr>
            <p:ph type="title"/>
          </p:nvPr>
        </p:nvSpPr>
        <p:spPr>
          <a:xfrm>
            <a:off x="271463" y="114300"/>
            <a:ext cx="7239000" cy="571500"/>
          </a:xfrm>
          <a:prstGeom prst="rect">
            <a:avLst/>
          </a:prstGeom>
          <a:noFill/>
        </p:spPr>
        <p:txBody>
          <a:bodyPr/>
          <a:lstStyle>
            <a:lvl1pPr>
              <a:defRPr cap="all" baseline="0"/>
            </a:lvl1pPr>
          </a:lstStyle>
          <a:p>
            <a:r>
              <a:rPr lang="en-US" smtClean="0"/>
              <a:t>Click to edit Master title style</a:t>
            </a:r>
            <a:endParaRPr lang="en-US" dirty="0" smtClean="0"/>
          </a:p>
        </p:txBody>
      </p:sp>
      <p:sp>
        <p:nvSpPr>
          <p:cNvPr id="22" name="Content Placeholder 21"/>
          <p:cNvSpPr>
            <a:spLocks noGrp="1"/>
          </p:cNvSpPr>
          <p:nvPr>
            <p:ph sz="quarter" idx="13"/>
          </p:nvPr>
        </p:nvSpPr>
        <p:spPr>
          <a:xfrm>
            <a:off x="446567" y="2046767"/>
            <a:ext cx="1600200" cy="1524000"/>
          </a:xfrm>
          <a:prstGeom prst="rect">
            <a:avLst/>
          </a:prstGeom>
        </p:spPr>
        <p:txBody>
          <a:bodyPr/>
          <a:lstStyle>
            <a:lvl1pPr>
              <a:defRPr baseline="0"/>
            </a:lvl1pPr>
          </a:lstStyle>
          <a:p>
            <a:pPr lvl="0"/>
            <a:r>
              <a:rPr lang="en-US" smtClean="0"/>
              <a:t>Click to edit Master text styles</a:t>
            </a:r>
          </a:p>
        </p:txBody>
      </p:sp>
      <p:sp>
        <p:nvSpPr>
          <p:cNvPr id="26" name="Text Placeholder 25"/>
          <p:cNvSpPr>
            <a:spLocks noGrp="1"/>
          </p:cNvSpPr>
          <p:nvPr>
            <p:ph type="body" sz="quarter" idx="14"/>
          </p:nvPr>
        </p:nvSpPr>
        <p:spPr>
          <a:xfrm>
            <a:off x="381000" y="1502734"/>
            <a:ext cx="1676400" cy="457200"/>
          </a:xfrm>
          <a:prstGeom prst="rect">
            <a:avLst/>
          </a:prstGeom>
        </p:spPr>
        <p:txBody>
          <a:bodyPr>
            <a:normAutofit/>
          </a:bodyPr>
          <a:lstStyle>
            <a:lvl1pPr algn="ctr">
              <a:buNone/>
              <a:defRPr sz="1800" cap="all" baseline="0">
                <a:solidFill>
                  <a:schemeClr val="bg1"/>
                </a:solidFill>
                <a:latin typeface="Arial" pitchFamily="34" charset="0"/>
                <a:cs typeface="Arial" pitchFamily="34" charset="0"/>
              </a:defRPr>
            </a:lvl1pPr>
          </a:lstStyle>
          <a:p>
            <a:pPr lvl="0"/>
            <a:r>
              <a:rPr lang="en-US" smtClean="0"/>
              <a:t>Click to edit Master text styles</a:t>
            </a:r>
          </a:p>
        </p:txBody>
      </p:sp>
      <p:sp>
        <p:nvSpPr>
          <p:cNvPr id="28" name="Text Placeholder 27"/>
          <p:cNvSpPr>
            <a:spLocks noGrp="1"/>
          </p:cNvSpPr>
          <p:nvPr>
            <p:ph type="body" sz="quarter" idx="15"/>
          </p:nvPr>
        </p:nvSpPr>
        <p:spPr>
          <a:xfrm>
            <a:off x="2514600" y="1981200"/>
            <a:ext cx="6019800" cy="1600200"/>
          </a:xfrm>
          <a:prstGeom prst="rect">
            <a:avLst/>
          </a:prstGeom>
        </p:spPr>
        <p:txBody>
          <a:bodyPr>
            <a:normAutofit/>
          </a:bodyPr>
          <a:lstStyle>
            <a:lvl1pPr>
              <a:defRPr sz="1800">
                <a:latin typeface="Arial" pitchFamily="34" charset="0"/>
                <a:cs typeface="Arial" pitchFamily="34" charset="0"/>
              </a:defRPr>
            </a:lvl1pPr>
          </a:lstStyle>
          <a:p>
            <a:pPr lvl="0"/>
            <a:endParaRPr lang="en-US" dirty="0"/>
          </a:p>
        </p:txBody>
      </p:sp>
      <p:sp>
        <p:nvSpPr>
          <p:cNvPr id="29" name="Text Placeholder 27"/>
          <p:cNvSpPr>
            <a:spLocks noGrp="1"/>
          </p:cNvSpPr>
          <p:nvPr>
            <p:ph type="body" sz="quarter" idx="16"/>
          </p:nvPr>
        </p:nvSpPr>
        <p:spPr>
          <a:xfrm>
            <a:off x="2514600" y="4191000"/>
            <a:ext cx="6019800" cy="1981200"/>
          </a:xfrm>
          <a:prstGeom prst="rect">
            <a:avLst/>
          </a:prstGeom>
        </p:spPr>
        <p:txBody>
          <a:bodyPr>
            <a:normAutofit/>
          </a:bodyPr>
          <a:lstStyle>
            <a:lvl1pPr>
              <a:defRPr sz="1800">
                <a:latin typeface="Arial" pitchFamily="34" charset="0"/>
                <a:cs typeface="Arial" pitchFamily="34" charset="0"/>
              </a:defRPr>
            </a:lvl1pPr>
          </a:lstStyle>
          <a:p>
            <a:pPr lvl="0"/>
            <a:endParaRPr lang="en-US" dirty="0"/>
          </a:p>
        </p:txBody>
      </p:sp>
      <p:sp>
        <p:nvSpPr>
          <p:cNvPr id="33" name="Text Placeholder 32"/>
          <p:cNvSpPr>
            <a:spLocks noGrp="1"/>
          </p:cNvSpPr>
          <p:nvPr>
            <p:ph type="body" sz="quarter" idx="17"/>
          </p:nvPr>
        </p:nvSpPr>
        <p:spPr>
          <a:xfrm>
            <a:off x="272901" y="685800"/>
            <a:ext cx="7239000" cy="533400"/>
          </a:xfrm>
          <a:prstGeom prst="rect">
            <a:avLst/>
          </a:prstGeom>
        </p:spPr>
        <p:txBody>
          <a:bodyPr>
            <a:noAutofit/>
          </a:bodyPr>
          <a:lstStyle>
            <a:lvl1pPr algn="l" defTabSz="914400" rtl="0" eaLnBrk="0" fontAlgn="base" latinLnBrk="0" hangingPunct="0">
              <a:spcBef>
                <a:spcPct val="0"/>
              </a:spcBef>
              <a:spcAft>
                <a:spcPct val="0"/>
              </a:spcAft>
              <a:buNone/>
              <a:defRPr lang="en-US" sz="3200" b="1" kern="1200" cap="all" baseline="0" dirty="0" smtClean="0">
                <a:solidFill>
                  <a:schemeClr val="tx2">
                    <a:lumMod val="40000"/>
                    <a:lumOff val="60000"/>
                  </a:schemeClr>
                </a:solidFill>
                <a:latin typeface="Univers 67 Condensed" pitchFamily="50" charset="0"/>
                <a:ea typeface="ＭＳ Ｐゴシック" charset="-128"/>
                <a:cs typeface="+mj-cs"/>
              </a:defRPr>
            </a:lvl1pPr>
          </a:lstStyle>
          <a:p>
            <a:pPr lvl="0"/>
            <a:r>
              <a:rPr lang="en-US" smtClean="0"/>
              <a:t>Click to edit Master text styles</a:t>
            </a:r>
          </a:p>
        </p:txBody>
      </p:sp>
      <p:sp>
        <p:nvSpPr>
          <p:cNvPr id="24" name="Date Placeholder 2"/>
          <p:cNvSpPr>
            <a:spLocks noGrp="1"/>
          </p:cNvSpPr>
          <p:nvPr>
            <p:ph type="dt" sz="half" idx="18"/>
          </p:nvPr>
        </p:nvSpPr>
        <p:spPr>
          <a:xfrm>
            <a:off x="457200" y="6477000"/>
            <a:ext cx="2133600" cy="244475"/>
          </a:xfr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25" name="Footer Placeholder 3"/>
          <p:cNvSpPr>
            <a:spLocks noGrp="1"/>
          </p:cNvSpPr>
          <p:nvPr>
            <p:ph type="ftr" sz="quarter" idx="19"/>
          </p:nvPr>
        </p:nvSpPr>
        <p:spPr>
          <a:xfrm>
            <a:off x="3124200" y="6477000"/>
            <a:ext cx="2895600" cy="244475"/>
          </a:xfr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27" name="Slide Number Placeholder 4"/>
          <p:cNvSpPr>
            <a:spLocks noGrp="1"/>
          </p:cNvSpPr>
          <p:nvPr>
            <p:ph type="sldNum" sz="quarter" idx="20"/>
          </p:nvPr>
        </p:nvSpPr>
        <p:spPr>
          <a:xfrm>
            <a:off x="6553200" y="6477000"/>
            <a:ext cx="2133600" cy="24447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F564A86-E036-4BCC-BF23-AF9BB8713253}" type="slidenum">
              <a:rPr lang="en-US"/>
              <a:pPr>
                <a:defRPr/>
              </a:pPr>
              <a:t>‹#›</a:t>
            </a:fld>
            <a:endParaRPr lang="en-US" dirty="0"/>
          </a:p>
        </p:txBody>
      </p:sp>
    </p:spTree>
    <p:extLst>
      <p:ext uri="{BB962C8B-B14F-4D97-AF65-F5344CB8AC3E}">
        <p14:creationId xmlns:p14="http://schemas.microsoft.com/office/powerpoint/2010/main" xmlns="" val="213643987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8378825" y="222250"/>
            <a:ext cx="536575" cy="539750"/>
            <a:chOff x="1633" y="1249"/>
            <a:chExt cx="2614" cy="2614"/>
          </a:xfrm>
        </p:grpSpPr>
        <p:sp>
          <p:nvSpPr>
            <p:cNvPr id="5"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6"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2" name="Title 1"/>
          <p:cNvSpPr>
            <a:spLocks noGrp="1"/>
          </p:cNvSpPr>
          <p:nvPr>
            <p:ph type="title"/>
          </p:nvPr>
        </p:nvSpPr>
        <p:spPr>
          <a:xfrm>
            <a:off x="457200" y="228600"/>
            <a:ext cx="7239000" cy="884238"/>
          </a:xfrm>
          <a:prstGeom prst="rect">
            <a:avLst/>
          </a:prstGeom>
        </p:spPr>
        <p:txBody>
          <a:bodyPr/>
          <a:lstStyle>
            <a:lvl1pPr>
              <a:defRPr sz="3600"/>
            </a:lvl1pPr>
          </a:lstStyle>
          <a:p>
            <a:r>
              <a:rPr lang="en-US" dirty="0" smtClean="0"/>
              <a:t>Click to edit Master title style</a:t>
            </a:r>
            <a:endParaRPr lang="en-US" dirty="0"/>
          </a:p>
        </p:txBody>
      </p:sp>
      <p:sp>
        <p:nvSpPr>
          <p:cNvPr id="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7" name="Date Placeholder 2"/>
          <p:cNvSpPr>
            <a:spLocks noGrp="1"/>
          </p:cNvSpPr>
          <p:nvPr>
            <p:ph type="dt" sz="half" idx="14"/>
          </p:nvPr>
        </p:nvSpPr>
        <p:spPr>
          <a:xfrm>
            <a:off x="457200" y="6477000"/>
            <a:ext cx="2133600" cy="244475"/>
          </a:xfr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8" name="Footer Placeholder 3"/>
          <p:cNvSpPr>
            <a:spLocks noGrp="1"/>
          </p:cNvSpPr>
          <p:nvPr>
            <p:ph type="ftr" sz="quarter" idx="15"/>
          </p:nvPr>
        </p:nvSpPr>
        <p:spPr>
          <a:xfrm>
            <a:off x="3124200" y="6477000"/>
            <a:ext cx="2895600" cy="244475"/>
          </a:xfr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0" name="Slide Number Placeholder 4"/>
          <p:cNvSpPr>
            <a:spLocks noGrp="1"/>
          </p:cNvSpPr>
          <p:nvPr>
            <p:ph type="sldNum" sz="quarter" idx="16"/>
          </p:nvPr>
        </p:nvSpPr>
        <p:spPr>
          <a:xfrm>
            <a:off x="6553200" y="6477000"/>
            <a:ext cx="2133600" cy="24447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F93DFF3A-717B-4D6C-8F3C-A0A91CE4DEB3}" type="slidenum">
              <a:rPr lang="en-US"/>
              <a:pPr>
                <a:defRPr/>
              </a:pPr>
              <a:t>‹#›</a:t>
            </a:fld>
            <a:endParaRPr lang="en-US" dirty="0"/>
          </a:p>
        </p:txBody>
      </p:sp>
    </p:spTree>
    <p:extLst>
      <p:ext uri="{BB962C8B-B14F-4D97-AF65-F5344CB8AC3E}">
        <p14:creationId xmlns:p14="http://schemas.microsoft.com/office/powerpoint/2010/main" xmlns="" val="427039279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8378825" y="222250"/>
            <a:ext cx="536575" cy="539750"/>
            <a:chOff x="1633" y="1249"/>
            <a:chExt cx="2614" cy="2614"/>
          </a:xfrm>
        </p:grpSpPr>
        <p:sp>
          <p:nvSpPr>
            <p:cNvPr id="4"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5"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6" name="Date Placeholder 2"/>
          <p:cNvSpPr>
            <a:spLocks noGrp="1"/>
          </p:cNvSpPr>
          <p:nvPr>
            <p:ph type="dt" sz="half" idx="14"/>
          </p:nvPr>
        </p:nvSpPr>
        <p:spPr>
          <a:xfrm>
            <a:off x="457200" y="6477000"/>
            <a:ext cx="2133600" cy="244475"/>
          </a:xfr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7" name="Footer Placeholder 3"/>
          <p:cNvSpPr>
            <a:spLocks noGrp="1"/>
          </p:cNvSpPr>
          <p:nvPr>
            <p:ph type="ftr" sz="quarter" idx="15"/>
          </p:nvPr>
        </p:nvSpPr>
        <p:spPr>
          <a:xfrm>
            <a:off x="3124200" y="6477000"/>
            <a:ext cx="2895600" cy="244475"/>
          </a:xfr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8" name="Slide Number Placeholder 4"/>
          <p:cNvSpPr>
            <a:spLocks noGrp="1"/>
          </p:cNvSpPr>
          <p:nvPr>
            <p:ph type="sldNum" sz="quarter" idx="16"/>
          </p:nvPr>
        </p:nvSpPr>
        <p:spPr>
          <a:xfrm>
            <a:off x="6553200" y="6477000"/>
            <a:ext cx="2133600" cy="24447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BDFC4642-97A0-4088-ACC4-190A1C15CB1E}" type="slidenum">
              <a:rPr lang="en-US"/>
              <a:pPr>
                <a:defRPr/>
              </a:pPr>
              <a:t>‹#›</a:t>
            </a:fld>
            <a:endParaRPr lang="en-US" dirty="0"/>
          </a:p>
        </p:txBody>
      </p:sp>
    </p:spTree>
    <p:extLst>
      <p:ext uri="{BB962C8B-B14F-4D97-AF65-F5344CB8AC3E}">
        <p14:creationId xmlns:p14="http://schemas.microsoft.com/office/powerpoint/2010/main" xmlns="" val="371733642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Multiple Horizontal Images">
    <p:spTree>
      <p:nvGrpSpPr>
        <p:cNvPr id="1" name=""/>
        <p:cNvGrpSpPr/>
        <p:nvPr/>
      </p:nvGrpSpPr>
      <p:grpSpPr>
        <a:xfrm>
          <a:off x="0" y="0"/>
          <a:ext cx="0" cy="0"/>
          <a:chOff x="0" y="0"/>
          <a:chExt cx="0" cy="0"/>
        </a:xfrm>
      </p:grpSpPr>
      <p:grpSp>
        <p:nvGrpSpPr>
          <p:cNvPr id="8" name="Group 4"/>
          <p:cNvGrpSpPr>
            <a:grpSpLocks/>
          </p:cNvGrpSpPr>
          <p:nvPr userDrawn="1"/>
        </p:nvGrpSpPr>
        <p:grpSpPr bwMode="auto">
          <a:xfrm>
            <a:off x="8378825" y="222250"/>
            <a:ext cx="536575" cy="539750"/>
            <a:chOff x="1633" y="1249"/>
            <a:chExt cx="2614" cy="2614"/>
          </a:xfrm>
        </p:grpSpPr>
        <p:sp>
          <p:nvSpPr>
            <p:cNvPr id="11"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16"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9" name="Title 1"/>
          <p:cNvSpPr>
            <a:spLocks noGrp="1"/>
          </p:cNvSpPr>
          <p:nvPr>
            <p:ph type="title"/>
          </p:nvPr>
        </p:nvSpPr>
        <p:spPr>
          <a:xfrm>
            <a:off x="304800" y="304800"/>
            <a:ext cx="8534400" cy="884238"/>
          </a:xfrm>
          <a:prstGeom prst="rect">
            <a:avLst/>
          </a:prstGeom>
        </p:spPr>
        <p:txBody>
          <a:bodyPr/>
          <a:lstStyle>
            <a:lvl1pPr>
              <a:defRPr sz="3600"/>
            </a:lvl1pPr>
          </a:lstStyle>
          <a:p>
            <a:r>
              <a:rPr lang="en-US" dirty="0" smtClean="0"/>
              <a:t>Click to edit Master title style</a:t>
            </a:r>
            <a:endParaRPr lang="en-US" dirty="0"/>
          </a:p>
        </p:txBody>
      </p:sp>
      <p:sp>
        <p:nvSpPr>
          <p:cNvPr id="10" name="Text Placeholder 19"/>
          <p:cNvSpPr>
            <a:spLocks noGrp="1"/>
          </p:cNvSpPr>
          <p:nvPr>
            <p:ph type="body" sz="quarter" idx="13"/>
          </p:nvPr>
        </p:nvSpPr>
        <p:spPr>
          <a:xfrm>
            <a:off x="304800" y="1295400"/>
            <a:ext cx="8534400" cy="1905000"/>
          </a:xfrm>
          <a:prstGeom prst="rect">
            <a:avLst/>
          </a:prstGeom>
        </p:spPr>
        <p:txBody>
          <a:bodyPr/>
          <a:lstStyle>
            <a:lvl1pPr>
              <a:buFont typeface="Wingdings" pitchFamily="2" charset="2"/>
              <a:buChar char="§"/>
              <a:defRPr>
                <a:latin typeface="Arial" pitchFamily="34" charset="0"/>
                <a:cs typeface="Arial" pitchFamily="34" charset="0"/>
              </a:defRPr>
            </a:lvl1pPr>
            <a:lvl2pP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10"/>
          <p:cNvSpPr>
            <a:spLocks noGrp="1"/>
          </p:cNvSpPr>
          <p:nvPr>
            <p:ph type="pic" sz="quarter" idx="14"/>
          </p:nvPr>
        </p:nvSpPr>
        <p:spPr>
          <a:xfrm>
            <a:off x="304800" y="3352800"/>
            <a:ext cx="4267200" cy="2819400"/>
          </a:xfrm>
          <a:prstGeom prst="rect">
            <a:avLst/>
          </a:prstGeom>
        </p:spPr>
        <p:txBody>
          <a:bodyPr>
            <a:normAutofit/>
          </a:bodyPr>
          <a:lstStyle/>
          <a:p>
            <a:pPr lvl="0"/>
            <a:endParaRPr lang="en-US" noProof="0" dirty="0"/>
          </a:p>
        </p:txBody>
      </p:sp>
      <p:sp>
        <p:nvSpPr>
          <p:cNvPr id="13" name="Picture Placeholder 10"/>
          <p:cNvSpPr>
            <a:spLocks noGrp="1"/>
          </p:cNvSpPr>
          <p:nvPr>
            <p:ph type="pic" sz="quarter" idx="15"/>
          </p:nvPr>
        </p:nvSpPr>
        <p:spPr>
          <a:xfrm>
            <a:off x="4724400" y="3352800"/>
            <a:ext cx="4114800" cy="1295400"/>
          </a:xfrm>
          <a:prstGeom prst="rect">
            <a:avLst/>
          </a:prstGeom>
        </p:spPr>
        <p:txBody>
          <a:bodyPr>
            <a:normAutofit/>
          </a:bodyPr>
          <a:lstStyle/>
          <a:p>
            <a:pPr lvl="0"/>
            <a:endParaRPr lang="en-US" noProof="0" dirty="0"/>
          </a:p>
        </p:txBody>
      </p:sp>
      <p:sp>
        <p:nvSpPr>
          <p:cNvPr id="14" name="Picture Placeholder 10"/>
          <p:cNvSpPr>
            <a:spLocks noGrp="1"/>
          </p:cNvSpPr>
          <p:nvPr>
            <p:ph type="pic" sz="quarter" idx="16"/>
          </p:nvPr>
        </p:nvSpPr>
        <p:spPr>
          <a:xfrm>
            <a:off x="4724400" y="4800600"/>
            <a:ext cx="4114800" cy="1371600"/>
          </a:xfrm>
          <a:prstGeom prst="rect">
            <a:avLst/>
          </a:prstGeom>
        </p:spPr>
        <p:txBody>
          <a:bodyPr>
            <a:normAutofit/>
          </a:bodyPr>
          <a:lstStyle/>
          <a:p>
            <a:pPr lvl="0"/>
            <a:endParaRPr lang="en-US" noProof="0" dirty="0"/>
          </a:p>
        </p:txBody>
      </p:sp>
      <p:sp>
        <p:nvSpPr>
          <p:cNvPr id="15" name="Text Placeholder 10"/>
          <p:cNvSpPr>
            <a:spLocks noGrp="1"/>
          </p:cNvSpPr>
          <p:nvPr>
            <p:ph type="body" sz="quarter" idx="17"/>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7" name="Date Placeholder 2"/>
          <p:cNvSpPr>
            <a:spLocks noGrp="1"/>
          </p:cNvSpPr>
          <p:nvPr>
            <p:ph type="dt" sz="half" idx="18"/>
          </p:nvPr>
        </p:nvSpPr>
        <p:spPr>
          <a:xfrm>
            <a:off x="457200" y="6356350"/>
            <a:ext cx="2133600" cy="36512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9C15D26-6F51-4F3A-BE4A-F9519E0E6E48}" type="datetime1">
              <a:rPr lang="en-US"/>
              <a:pPr>
                <a:defRPr/>
              </a:pPr>
              <a:t>6/25/2018</a:t>
            </a:fld>
            <a:endParaRPr lang="en-US" dirty="0"/>
          </a:p>
        </p:txBody>
      </p:sp>
      <p:sp>
        <p:nvSpPr>
          <p:cNvPr id="18" name="Footer Placeholder 3"/>
          <p:cNvSpPr>
            <a:spLocks noGrp="1"/>
          </p:cNvSpPr>
          <p:nvPr>
            <p:ph type="ftr" sz="quarter" idx="19"/>
          </p:nvPr>
        </p:nvSpPr>
        <p:spPr>
          <a:xfrm>
            <a:off x="3124200" y="6356350"/>
            <a:ext cx="2895600" cy="365125"/>
          </a:xfr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9" name="Slide Number Placeholder 4"/>
          <p:cNvSpPr>
            <a:spLocks noGrp="1"/>
          </p:cNvSpPr>
          <p:nvPr>
            <p:ph type="sldNum" sz="quarter" idx="20"/>
          </p:nvPr>
        </p:nvSpPr>
        <p:spPr>
          <a:xfrm>
            <a:off x="6553200" y="6356350"/>
            <a:ext cx="2133600" cy="36512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C107FEC5-65DE-487B-8F6B-E1356883048A}" type="slidenum">
              <a:rPr lang="en-US"/>
              <a:pPr>
                <a:defRPr/>
              </a:pPr>
              <a:t>‹#›</a:t>
            </a:fld>
            <a:endParaRPr lang="en-US" dirty="0"/>
          </a:p>
        </p:txBody>
      </p:sp>
    </p:spTree>
    <p:extLst>
      <p:ext uri="{BB962C8B-B14F-4D97-AF65-F5344CB8AC3E}">
        <p14:creationId xmlns:p14="http://schemas.microsoft.com/office/powerpoint/2010/main" xmlns="" val="94026482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Multiple Vertical Image Layout">
    <p:spTree>
      <p:nvGrpSpPr>
        <p:cNvPr id="1" name=""/>
        <p:cNvGrpSpPr/>
        <p:nvPr/>
      </p:nvGrpSpPr>
      <p:grpSpPr>
        <a:xfrm>
          <a:off x="0" y="0"/>
          <a:ext cx="0" cy="0"/>
          <a:chOff x="0" y="0"/>
          <a:chExt cx="0" cy="0"/>
        </a:xfrm>
      </p:grpSpPr>
      <p:grpSp>
        <p:nvGrpSpPr>
          <p:cNvPr id="9" name="Group 4"/>
          <p:cNvGrpSpPr>
            <a:grpSpLocks/>
          </p:cNvGrpSpPr>
          <p:nvPr userDrawn="1"/>
        </p:nvGrpSpPr>
        <p:grpSpPr bwMode="auto">
          <a:xfrm>
            <a:off x="8378825" y="222250"/>
            <a:ext cx="536575" cy="539750"/>
            <a:chOff x="1633" y="1249"/>
            <a:chExt cx="2614" cy="2614"/>
          </a:xfrm>
        </p:grpSpPr>
        <p:sp>
          <p:nvSpPr>
            <p:cNvPr id="10"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sp>
          <p:nvSpPr>
            <p:cNvPr id="15"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white"/>
                </a:solidFill>
                <a:latin typeface="Arial" pitchFamily="34" charset="0"/>
                <a:cs typeface="Arial" pitchFamily="34" charset="0"/>
              </a:endParaRPr>
            </a:p>
          </p:txBody>
        </p:sp>
      </p:grpSp>
      <p:sp>
        <p:nvSpPr>
          <p:cNvPr id="7" name="Title 1"/>
          <p:cNvSpPr>
            <a:spLocks noGrp="1"/>
          </p:cNvSpPr>
          <p:nvPr>
            <p:ph type="title"/>
          </p:nvPr>
        </p:nvSpPr>
        <p:spPr>
          <a:xfrm>
            <a:off x="304800" y="304800"/>
            <a:ext cx="8534400" cy="884238"/>
          </a:xfrm>
          <a:prstGeom prst="rect">
            <a:avLst/>
          </a:prstGeom>
        </p:spPr>
        <p:txBody>
          <a:bodyPr/>
          <a:lstStyle>
            <a:lvl1pPr>
              <a:defRPr sz="3600"/>
            </a:lvl1pPr>
          </a:lstStyle>
          <a:p>
            <a:r>
              <a:rPr lang="en-US" dirty="0" smtClean="0"/>
              <a:t>Click to edit Master title style</a:t>
            </a:r>
            <a:endParaRPr lang="en-US" dirty="0"/>
          </a:p>
        </p:txBody>
      </p:sp>
      <p:sp>
        <p:nvSpPr>
          <p:cNvPr id="8" name="Text Placeholder 19"/>
          <p:cNvSpPr>
            <a:spLocks noGrp="1"/>
          </p:cNvSpPr>
          <p:nvPr>
            <p:ph type="body" sz="quarter" idx="13"/>
          </p:nvPr>
        </p:nvSpPr>
        <p:spPr>
          <a:xfrm>
            <a:off x="304800" y="1295400"/>
            <a:ext cx="4572000" cy="4876800"/>
          </a:xfrm>
          <a:prstGeom prst="rect">
            <a:avLst/>
          </a:prstGeom>
        </p:spPr>
        <p:txBody>
          <a:bodyPr/>
          <a:lstStyle>
            <a:lvl1pPr>
              <a:buFont typeface="Wingdings" pitchFamily="2" charset="2"/>
              <a:buChar char="§"/>
              <a:defRPr>
                <a:latin typeface="Arial" pitchFamily="34" charset="0"/>
                <a:cs typeface="Arial" pitchFamily="34" charset="0"/>
              </a:defRPr>
            </a:lvl1pPr>
            <a:lvl2pPr marL="682625" indent="-217488" algn="l" rtl="0" eaLnBrk="0" fontAlgn="base" hangingPunct="0">
              <a:spcBef>
                <a:spcPct val="20000"/>
              </a:spcBef>
              <a:spcAft>
                <a:spcPct val="0"/>
              </a:spcAft>
              <a:buClr>
                <a:srgbClr val="0063B8"/>
              </a:buClr>
              <a:buChar cha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stStyle>
          <a:p>
            <a:pPr lvl="0"/>
            <a:r>
              <a:rPr lang="en-US" dirty="0" smtClean="0"/>
              <a:t>Click to edit Master text styles</a:t>
            </a:r>
          </a:p>
          <a:p>
            <a:pPr lvl="1"/>
            <a:r>
              <a:rPr lang="en-US" dirty="0" smtClean="0"/>
              <a:t>Second level</a:t>
            </a:r>
          </a:p>
        </p:txBody>
      </p:sp>
      <p:sp>
        <p:nvSpPr>
          <p:cNvPr id="11" name="Picture Placeholder 10"/>
          <p:cNvSpPr>
            <a:spLocks noGrp="1"/>
          </p:cNvSpPr>
          <p:nvPr>
            <p:ph type="pic" sz="quarter" idx="14"/>
          </p:nvPr>
        </p:nvSpPr>
        <p:spPr>
          <a:xfrm>
            <a:off x="5057336" y="1295400"/>
            <a:ext cx="3810000" cy="1628336"/>
          </a:xfrm>
          <a:prstGeom prst="rect">
            <a:avLst/>
          </a:prstGeom>
        </p:spPr>
        <p:txBody>
          <a:bodyPr>
            <a:normAutofit/>
          </a:bodyPr>
          <a:lstStyle/>
          <a:p>
            <a:pPr lvl="0"/>
            <a:endParaRPr lang="en-US" noProof="0" dirty="0"/>
          </a:p>
        </p:txBody>
      </p:sp>
      <p:sp>
        <p:nvSpPr>
          <p:cNvPr id="12" name="Picture Placeholder 10"/>
          <p:cNvSpPr>
            <a:spLocks noGrp="1"/>
          </p:cNvSpPr>
          <p:nvPr>
            <p:ph type="pic" sz="quarter" idx="15"/>
          </p:nvPr>
        </p:nvSpPr>
        <p:spPr>
          <a:xfrm>
            <a:off x="5070144" y="3020704"/>
            <a:ext cx="1787856" cy="1447800"/>
          </a:xfrm>
          <a:prstGeom prst="rect">
            <a:avLst/>
          </a:prstGeom>
        </p:spPr>
        <p:txBody>
          <a:bodyPr>
            <a:normAutofit/>
          </a:bodyPr>
          <a:lstStyle/>
          <a:p>
            <a:pPr lvl="0"/>
            <a:endParaRPr lang="en-US" noProof="0" dirty="0"/>
          </a:p>
        </p:txBody>
      </p:sp>
      <p:sp>
        <p:nvSpPr>
          <p:cNvPr id="13" name="Picture Placeholder 10"/>
          <p:cNvSpPr>
            <a:spLocks noGrp="1"/>
          </p:cNvSpPr>
          <p:nvPr>
            <p:ph type="pic" sz="quarter" idx="16"/>
          </p:nvPr>
        </p:nvSpPr>
        <p:spPr>
          <a:xfrm>
            <a:off x="5077264" y="4572000"/>
            <a:ext cx="3810000" cy="1600200"/>
          </a:xfrm>
          <a:prstGeom prst="rect">
            <a:avLst/>
          </a:prstGeom>
        </p:spPr>
        <p:txBody>
          <a:bodyPr>
            <a:normAutofit/>
          </a:bodyPr>
          <a:lstStyle/>
          <a:p>
            <a:pPr lvl="0"/>
            <a:endParaRPr lang="en-US" noProof="0" dirty="0"/>
          </a:p>
        </p:txBody>
      </p:sp>
      <p:sp>
        <p:nvSpPr>
          <p:cNvPr id="14" name="Picture Placeholder 10"/>
          <p:cNvSpPr>
            <a:spLocks noGrp="1"/>
          </p:cNvSpPr>
          <p:nvPr>
            <p:ph type="pic" sz="quarter" idx="17"/>
          </p:nvPr>
        </p:nvSpPr>
        <p:spPr>
          <a:xfrm>
            <a:off x="6934200" y="3027652"/>
            <a:ext cx="1940256" cy="1447800"/>
          </a:xfrm>
          <a:prstGeom prst="rect">
            <a:avLst/>
          </a:prstGeom>
        </p:spPr>
        <p:txBody>
          <a:bodyPr>
            <a:normAutofit/>
          </a:bodyPr>
          <a:lstStyle/>
          <a:p>
            <a:pPr lvl="0"/>
            <a:endParaRPr lang="en-US" noProof="0" dirty="0"/>
          </a:p>
        </p:txBody>
      </p:sp>
      <p:sp>
        <p:nvSpPr>
          <p:cNvPr id="18" name="Text Placeholder 10"/>
          <p:cNvSpPr>
            <a:spLocks noGrp="1"/>
          </p:cNvSpPr>
          <p:nvPr>
            <p:ph type="body" sz="quarter" idx="18"/>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6" name="Date Placeholder 2"/>
          <p:cNvSpPr>
            <a:spLocks noGrp="1"/>
          </p:cNvSpPr>
          <p:nvPr>
            <p:ph type="dt" sz="half" idx="19"/>
          </p:nvPr>
        </p:nvSpPr>
        <p:spPr>
          <a:xfrm>
            <a:off x="457200" y="6477000"/>
            <a:ext cx="2133600" cy="244475"/>
          </a:xfr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7" name="Footer Placeholder 3"/>
          <p:cNvSpPr>
            <a:spLocks noGrp="1"/>
          </p:cNvSpPr>
          <p:nvPr>
            <p:ph type="ftr" sz="quarter" idx="20"/>
          </p:nvPr>
        </p:nvSpPr>
        <p:spPr>
          <a:xfrm>
            <a:off x="3124200" y="6477000"/>
            <a:ext cx="2895600" cy="244475"/>
          </a:xfr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9" name="Slide Number Placeholder 4"/>
          <p:cNvSpPr>
            <a:spLocks noGrp="1"/>
          </p:cNvSpPr>
          <p:nvPr>
            <p:ph type="sldNum" sz="quarter" idx="21"/>
          </p:nvPr>
        </p:nvSpPr>
        <p:spPr>
          <a:xfrm>
            <a:off x="6553200" y="6477000"/>
            <a:ext cx="2133600" cy="24447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C902B3F4-31A5-4BE8-A1AE-D4D4025BEBDE}" type="slidenum">
              <a:rPr lang="en-US"/>
              <a:pPr>
                <a:defRPr/>
              </a:pPr>
              <a:t>‹#›</a:t>
            </a:fld>
            <a:endParaRPr lang="en-US" dirty="0"/>
          </a:p>
        </p:txBody>
      </p:sp>
    </p:spTree>
    <p:extLst>
      <p:ext uri="{BB962C8B-B14F-4D97-AF65-F5344CB8AC3E}">
        <p14:creationId xmlns:p14="http://schemas.microsoft.com/office/powerpoint/2010/main" xmlns="" val="405674461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ityscape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3627"/>
          <a:stretch>
            <a:fillRect/>
          </a:stretch>
        </p:blipFill>
        <p:spPr bwMode="auto">
          <a:xfrm>
            <a:off x="0" y="1295400"/>
            <a:ext cx="91440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8"/>
          <p:cNvGrpSpPr>
            <a:grpSpLocks/>
          </p:cNvGrpSpPr>
          <p:nvPr userDrawn="1"/>
        </p:nvGrpSpPr>
        <p:grpSpPr bwMode="auto">
          <a:xfrm>
            <a:off x="8378825" y="222250"/>
            <a:ext cx="536575" cy="539750"/>
            <a:chOff x="1633" y="1249"/>
            <a:chExt cx="2614" cy="2614"/>
          </a:xfrm>
        </p:grpSpPr>
        <p:sp>
          <p:nvSpPr>
            <p:cNvPr id="8" name="Freeform 5"/>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black"/>
                </a:solidFill>
                <a:latin typeface="Arial" pitchFamily="34" charset="0"/>
                <a:cs typeface="Arial" pitchFamily="34" charset="0"/>
              </a:endParaRPr>
            </a:p>
          </p:txBody>
        </p:sp>
        <p:sp>
          <p:nvSpPr>
            <p:cNvPr id="9"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black"/>
                </a:solidFill>
                <a:latin typeface="Arial" pitchFamily="34" charset="0"/>
                <a:cs typeface="Arial" pitchFamily="34" charset="0"/>
              </a:endParaRPr>
            </a:p>
          </p:txBody>
        </p:sp>
      </p:grpSp>
      <p:sp>
        <p:nvSpPr>
          <p:cNvPr id="6"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1"/>
          <p:cNvSpPr>
            <a:spLocks noGrp="1"/>
          </p:cNvSpPr>
          <p:nvPr>
            <p:ph type="dt" sz="half" idx="10"/>
          </p:nvPr>
        </p:nvSpPr>
        <p:spPr>
          <a:xfrm>
            <a:off x="457200" y="6356350"/>
            <a:ext cx="2133600" cy="36512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7BB1E50-4232-4649-9400-6B649E9FE5FF}" type="datetime1">
              <a:rPr lang="en-US"/>
              <a:pPr>
                <a:defRPr/>
              </a:pPr>
              <a:t>6/25/2018</a:t>
            </a:fld>
            <a:endParaRPr lang="en-US" dirty="0"/>
          </a:p>
        </p:txBody>
      </p:sp>
      <p:sp>
        <p:nvSpPr>
          <p:cNvPr id="11" name="Footer Placeholder 2"/>
          <p:cNvSpPr>
            <a:spLocks noGrp="1"/>
          </p:cNvSpPr>
          <p:nvPr>
            <p:ph type="ftr" sz="quarter" idx="11"/>
          </p:nvPr>
        </p:nvSpPr>
        <p:spPr>
          <a:xfrm>
            <a:off x="3124200" y="6356350"/>
            <a:ext cx="2895600" cy="365125"/>
          </a:xfr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2" name="Slide Number Placeholder 3"/>
          <p:cNvSpPr>
            <a:spLocks noGrp="1"/>
          </p:cNvSpPr>
          <p:nvPr>
            <p:ph type="sldNum" sz="quarter" idx="12"/>
          </p:nvPr>
        </p:nvSpPr>
        <p:spPr>
          <a:xfrm>
            <a:off x="6553200" y="6356350"/>
            <a:ext cx="2133600" cy="36512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CAB67BC4-EB24-4600-AA2D-309B34696A11}" type="slidenum">
              <a:rPr lang="en-US"/>
              <a:pPr>
                <a:defRPr/>
              </a:pPr>
              <a:t>‹#›</a:t>
            </a:fld>
            <a:endParaRPr lang="en-US" dirty="0"/>
          </a:p>
        </p:txBody>
      </p:sp>
    </p:spTree>
    <p:extLst>
      <p:ext uri="{BB962C8B-B14F-4D97-AF65-F5344CB8AC3E}">
        <p14:creationId xmlns:p14="http://schemas.microsoft.com/office/powerpoint/2010/main" xmlns="" val="25462194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Fire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1447800"/>
            <a:ext cx="9151938"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8"/>
          <p:cNvGrpSpPr>
            <a:grpSpLocks/>
          </p:cNvGrpSpPr>
          <p:nvPr userDrawn="1"/>
        </p:nvGrpSpPr>
        <p:grpSpPr bwMode="auto">
          <a:xfrm>
            <a:off x="8378825" y="222250"/>
            <a:ext cx="536575" cy="539750"/>
            <a:chOff x="1633" y="1249"/>
            <a:chExt cx="2614" cy="2614"/>
          </a:xfrm>
        </p:grpSpPr>
        <p:sp>
          <p:nvSpPr>
            <p:cNvPr id="6" name="Freeform 9"/>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black"/>
                </a:solidFill>
                <a:latin typeface="Arial" pitchFamily="34" charset="0"/>
                <a:cs typeface="Arial" pitchFamily="34" charset="0"/>
              </a:endParaRPr>
            </a:p>
          </p:txBody>
        </p:sp>
        <p:sp>
          <p:nvSpPr>
            <p:cNvPr id="9"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black"/>
                </a:solidFill>
                <a:latin typeface="Arial" pitchFamily="34" charset="0"/>
                <a:cs typeface="Arial" pitchFamily="34" charset="0"/>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8947DAC5-4FA4-45C7-9FD7-D46AE8B2B1C2}" type="slidenum">
              <a:rPr lang="en-US"/>
              <a:pPr>
                <a:defRPr/>
              </a:pPr>
              <a:t>‹#›</a:t>
            </a:fld>
            <a:endParaRPr lang="en-US" dirty="0"/>
          </a:p>
        </p:txBody>
      </p:sp>
    </p:spTree>
    <p:extLst>
      <p:ext uri="{BB962C8B-B14F-4D97-AF65-F5344CB8AC3E}">
        <p14:creationId xmlns:p14="http://schemas.microsoft.com/office/powerpoint/2010/main" xmlns="" val="15199952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Law Enforcement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1389"/>
          <a:stretch>
            <a:fillRect/>
          </a:stretch>
        </p:blipFill>
        <p:spPr bwMode="auto">
          <a:xfrm>
            <a:off x="0" y="1447800"/>
            <a:ext cx="91440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8"/>
          <p:cNvGrpSpPr>
            <a:grpSpLocks/>
          </p:cNvGrpSpPr>
          <p:nvPr userDrawn="1"/>
        </p:nvGrpSpPr>
        <p:grpSpPr bwMode="auto">
          <a:xfrm>
            <a:off x="8378825" y="222250"/>
            <a:ext cx="536575" cy="539750"/>
            <a:chOff x="1633" y="1249"/>
            <a:chExt cx="2614" cy="2614"/>
          </a:xfrm>
        </p:grpSpPr>
        <p:sp>
          <p:nvSpPr>
            <p:cNvPr id="6" name="Freeform 9"/>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black"/>
                </a:solidFill>
                <a:latin typeface="Arial" pitchFamily="34" charset="0"/>
                <a:cs typeface="Arial" pitchFamily="34" charset="0"/>
              </a:endParaRPr>
            </a:p>
          </p:txBody>
        </p:sp>
        <p:sp>
          <p:nvSpPr>
            <p:cNvPr id="9"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black"/>
                </a:solidFill>
                <a:latin typeface="Arial" pitchFamily="34" charset="0"/>
                <a:cs typeface="Arial" pitchFamily="34" charset="0"/>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CF636CD6-25E9-4CCA-A3D9-BEE0A766C430}" type="slidenum">
              <a:rPr lang="en-US"/>
              <a:pPr>
                <a:defRPr/>
              </a:pPr>
              <a:t>‹#›</a:t>
            </a:fld>
            <a:endParaRPr lang="en-US" dirty="0"/>
          </a:p>
        </p:txBody>
      </p:sp>
    </p:spTree>
    <p:extLst>
      <p:ext uri="{BB962C8B-B14F-4D97-AF65-F5344CB8AC3E}">
        <p14:creationId xmlns:p14="http://schemas.microsoft.com/office/powerpoint/2010/main" xmlns="" val="8607212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938" y="1371600"/>
            <a:ext cx="9151938"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8"/>
          <p:cNvGrpSpPr>
            <a:grpSpLocks/>
          </p:cNvGrpSpPr>
          <p:nvPr userDrawn="1"/>
        </p:nvGrpSpPr>
        <p:grpSpPr bwMode="auto">
          <a:xfrm>
            <a:off x="8378825" y="222250"/>
            <a:ext cx="536575" cy="539750"/>
            <a:chOff x="1633" y="1249"/>
            <a:chExt cx="2614" cy="2614"/>
          </a:xfrm>
        </p:grpSpPr>
        <p:sp>
          <p:nvSpPr>
            <p:cNvPr id="6" name="Freeform 9"/>
            <p:cNvSpPr>
              <a:spLocks/>
            </p:cNvSpPr>
            <p:nvPr/>
          </p:nvSpPr>
          <p:spPr bwMode="auto">
            <a:xfrm>
              <a:off x="1757" y="1372"/>
              <a:ext cx="2367" cy="2368"/>
            </a:xfrm>
            <a:custGeom>
              <a:avLst/>
              <a:gdLst>
                <a:gd name="T0" fmla="*/ 1305 w 4740"/>
                <a:gd name="T1" fmla="*/ 7 h 4741"/>
                <a:gd name="T2" fmla="*/ 1451 w 4740"/>
                <a:gd name="T3" fmla="*/ 31 h 4741"/>
                <a:gd name="T4" fmla="*/ 1590 w 4740"/>
                <a:gd name="T5" fmla="*/ 72 h 4741"/>
                <a:gd name="T6" fmla="*/ 1722 w 4740"/>
                <a:gd name="T7" fmla="*/ 130 h 4741"/>
                <a:gd name="T8" fmla="*/ 1845 w 4740"/>
                <a:gd name="T9" fmla="*/ 203 h 4741"/>
                <a:gd name="T10" fmla="*/ 1958 w 4740"/>
                <a:gd name="T11" fmla="*/ 290 h 4741"/>
                <a:gd name="T12" fmla="*/ 2060 w 4740"/>
                <a:gd name="T13" fmla="*/ 389 h 4741"/>
                <a:gd name="T14" fmla="*/ 2149 w 4740"/>
                <a:gd name="T15" fmla="*/ 499 h 4741"/>
                <a:gd name="T16" fmla="*/ 2224 w 4740"/>
                <a:gd name="T17" fmla="*/ 620 h 4741"/>
                <a:gd name="T18" fmla="*/ 2285 w 4740"/>
                <a:gd name="T19" fmla="*/ 751 h 4741"/>
                <a:gd name="T20" fmla="*/ 2330 w 4740"/>
                <a:gd name="T21" fmla="*/ 889 h 4741"/>
                <a:gd name="T22" fmla="*/ 2358 w 4740"/>
                <a:gd name="T23" fmla="*/ 1033 h 4741"/>
                <a:gd name="T24" fmla="*/ 2367 w 4740"/>
                <a:gd name="T25" fmla="*/ 1184 h 4741"/>
                <a:gd name="T26" fmla="*/ 2358 w 4740"/>
                <a:gd name="T27" fmla="*/ 1335 h 4741"/>
                <a:gd name="T28" fmla="*/ 2330 w 4740"/>
                <a:gd name="T29" fmla="*/ 1480 h 4741"/>
                <a:gd name="T30" fmla="*/ 2285 w 4740"/>
                <a:gd name="T31" fmla="*/ 1618 h 4741"/>
                <a:gd name="T32" fmla="*/ 2224 w 4740"/>
                <a:gd name="T33" fmla="*/ 1748 h 4741"/>
                <a:gd name="T34" fmla="*/ 2149 w 4740"/>
                <a:gd name="T35" fmla="*/ 1870 h 4741"/>
                <a:gd name="T36" fmla="*/ 2060 w 4740"/>
                <a:gd name="T37" fmla="*/ 1980 h 4741"/>
                <a:gd name="T38" fmla="*/ 1958 w 4740"/>
                <a:gd name="T39" fmla="*/ 2079 h 4741"/>
                <a:gd name="T40" fmla="*/ 1845 w 4740"/>
                <a:gd name="T41" fmla="*/ 2166 h 4741"/>
                <a:gd name="T42" fmla="*/ 1722 w 4740"/>
                <a:gd name="T43" fmla="*/ 2239 h 4741"/>
                <a:gd name="T44" fmla="*/ 1590 w 4740"/>
                <a:gd name="T45" fmla="*/ 2296 h 4741"/>
                <a:gd name="T46" fmla="*/ 1451 w 4740"/>
                <a:gd name="T47" fmla="*/ 2338 h 4741"/>
                <a:gd name="T48" fmla="*/ 1305 w 4740"/>
                <a:gd name="T49" fmla="*/ 2362 h 4741"/>
                <a:gd name="T50" fmla="*/ 1153 w 4740"/>
                <a:gd name="T51" fmla="*/ 2368 h 4741"/>
                <a:gd name="T52" fmla="*/ 1003 w 4740"/>
                <a:gd name="T53" fmla="*/ 2354 h 4741"/>
                <a:gd name="T54" fmla="*/ 859 w 4740"/>
                <a:gd name="T55" fmla="*/ 2323 h 4741"/>
                <a:gd name="T56" fmla="*/ 723 w 4740"/>
                <a:gd name="T57" fmla="*/ 2275 h 4741"/>
                <a:gd name="T58" fmla="*/ 595 w 4740"/>
                <a:gd name="T59" fmla="*/ 2211 h 4741"/>
                <a:gd name="T60" fmla="*/ 476 w 4740"/>
                <a:gd name="T61" fmla="*/ 2133 h 4741"/>
                <a:gd name="T62" fmla="*/ 367 w 4740"/>
                <a:gd name="T63" fmla="*/ 2041 h 4741"/>
                <a:gd name="T64" fmla="*/ 271 w 4740"/>
                <a:gd name="T65" fmla="*/ 1937 h 4741"/>
                <a:gd name="T66" fmla="*/ 187 w 4740"/>
                <a:gd name="T67" fmla="*/ 1822 h 4741"/>
                <a:gd name="T68" fmla="*/ 117 w 4740"/>
                <a:gd name="T69" fmla="*/ 1698 h 4741"/>
                <a:gd name="T70" fmla="*/ 62 w 4740"/>
                <a:gd name="T71" fmla="*/ 1564 h 4741"/>
                <a:gd name="T72" fmla="*/ 24 w 4740"/>
                <a:gd name="T73" fmla="*/ 1422 h 4741"/>
                <a:gd name="T74" fmla="*/ 3 w 4740"/>
                <a:gd name="T75" fmla="*/ 1275 h 4741"/>
                <a:gd name="T76" fmla="*/ 2 w 4740"/>
                <a:gd name="T77" fmla="*/ 1123 h 4741"/>
                <a:gd name="T78" fmla="*/ 18 w 4740"/>
                <a:gd name="T79" fmla="*/ 975 h 4741"/>
                <a:gd name="T80" fmla="*/ 53 w 4740"/>
                <a:gd name="T81" fmla="*/ 833 h 4741"/>
                <a:gd name="T82" fmla="*/ 105 w 4740"/>
                <a:gd name="T83" fmla="*/ 698 h 4741"/>
                <a:gd name="T84" fmla="*/ 172 w 4740"/>
                <a:gd name="T85" fmla="*/ 571 h 4741"/>
                <a:gd name="T86" fmla="*/ 253 w 4740"/>
                <a:gd name="T87" fmla="*/ 454 h 4741"/>
                <a:gd name="T88" fmla="*/ 347 w 4740"/>
                <a:gd name="T89" fmla="*/ 348 h 4741"/>
                <a:gd name="T90" fmla="*/ 453 w 4740"/>
                <a:gd name="T91" fmla="*/ 253 h 4741"/>
                <a:gd name="T92" fmla="*/ 570 w 4740"/>
                <a:gd name="T93" fmla="*/ 172 h 4741"/>
                <a:gd name="T94" fmla="*/ 697 w 4740"/>
                <a:gd name="T95" fmla="*/ 105 h 4741"/>
                <a:gd name="T96" fmla="*/ 832 w 4740"/>
                <a:gd name="T97" fmla="*/ 54 h 4741"/>
                <a:gd name="T98" fmla="*/ 974 w 4740"/>
                <a:gd name="T99" fmla="*/ 19 h 4741"/>
                <a:gd name="T100" fmla="*/ 1123 w 4740"/>
                <a:gd name="T101" fmla="*/ 2 h 4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black"/>
                </a:solidFill>
                <a:latin typeface="Arial" pitchFamily="34" charset="0"/>
                <a:cs typeface="Arial" pitchFamily="34" charset="0"/>
              </a:endParaRPr>
            </a:p>
          </p:txBody>
        </p:sp>
        <p:sp>
          <p:nvSpPr>
            <p:cNvPr id="9" name="Freeform 6"/>
            <p:cNvSpPr>
              <a:spLocks noEditPoints="1"/>
            </p:cNvSpPr>
            <p:nvPr/>
          </p:nvSpPr>
          <p:spPr bwMode="auto">
            <a:xfrm>
              <a:off x="1633" y="1249"/>
              <a:ext cx="2614" cy="2614"/>
            </a:xfrm>
            <a:custGeom>
              <a:avLst/>
              <a:gdLst>
                <a:gd name="T0" fmla="*/ 1109 w 5228"/>
                <a:gd name="T1" fmla="*/ 2599 h 5228"/>
                <a:gd name="T2" fmla="*/ 888 w 5228"/>
                <a:gd name="T3" fmla="*/ 2546 h 5228"/>
                <a:gd name="T4" fmla="*/ 685 w 5228"/>
                <a:gd name="T5" fmla="*/ 2456 h 5228"/>
                <a:gd name="T6" fmla="*/ 501 w 5228"/>
                <a:gd name="T7" fmla="*/ 2336 h 5228"/>
                <a:gd name="T8" fmla="*/ 340 w 5228"/>
                <a:gd name="T9" fmla="*/ 2186 h 5228"/>
                <a:gd name="T10" fmla="*/ 206 w 5228"/>
                <a:gd name="T11" fmla="*/ 2012 h 5228"/>
                <a:gd name="T12" fmla="*/ 103 w 5228"/>
                <a:gd name="T13" fmla="*/ 1816 h 5228"/>
                <a:gd name="T14" fmla="*/ 34 w 5228"/>
                <a:gd name="T15" fmla="*/ 1602 h 5228"/>
                <a:gd name="T16" fmla="*/ 2 w 5228"/>
                <a:gd name="T17" fmla="*/ 1375 h 5228"/>
                <a:gd name="T18" fmla="*/ 11 w 5228"/>
                <a:gd name="T19" fmla="*/ 1141 h 5228"/>
                <a:gd name="T20" fmla="*/ 59 w 5228"/>
                <a:gd name="T21" fmla="*/ 919 h 5228"/>
                <a:gd name="T22" fmla="*/ 144 w 5228"/>
                <a:gd name="T23" fmla="*/ 712 h 5228"/>
                <a:gd name="T24" fmla="*/ 260 w 5228"/>
                <a:gd name="T25" fmla="*/ 526 h 5228"/>
                <a:gd name="T26" fmla="*/ 406 w 5228"/>
                <a:gd name="T27" fmla="*/ 361 h 5228"/>
                <a:gd name="T28" fmla="*/ 577 w 5228"/>
                <a:gd name="T29" fmla="*/ 224 h 5228"/>
                <a:gd name="T30" fmla="*/ 770 w 5228"/>
                <a:gd name="T31" fmla="*/ 116 h 5228"/>
                <a:gd name="T32" fmla="*/ 981 w 5228"/>
                <a:gd name="T33" fmla="*/ 41 h 5228"/>
                <a:gd name="T34" fmla="*/ 1207 w 5228"/>
                <a:gd name="T35" fmla="*/ 4 h 5228"/>
                <a:gd name="T36" fmla="*/ 1441 w 5228"/>
                <a:gd name="T37" fmla="*/ 7 h 5228"/>
                <a:gd name="T38" fmla="*/ 1665 w 5228"/>
                <a:gd name="T39" fmla="*/ 50 h 5228"/>
                <a:gd name="T40" fmla="*/ 1874 w 5228"/>
                <a:gd name="T41" fmla="*/ 129 h 5228"/>
                <a:gd name="T42" fmla="*/ 2064 w 5228"/>
                <a:gd name="T43" fmla="*/ 242 h 5228"/>
                <a:gd name="T44" fmla="*/ 2232 w 5228"/>
                <a:gd name="T45" fmla="*/ 383 h 5228"/>
                <a:gd name="T46" fmla="*/ 2373 w 5228"/>
                <a:gd name="T47" fmla="*/ 551 h 5228"/>
                <a:gd name="T48" fmla="*/ 2486 w 5228"/>
                <a:gd name="T49" fmla="*/ 741 h 5228"/>
                <a:gd name="T50" fmla="*/ 2565 w 5228"/>
                <a:gd name="T51" fmla="*/ 950 h 5228"/>
                <a:gd name="T52" fmla="*/ 2608 w 5228"/>
                <a:gd name="T53" fmla="*/ 1174 h 5228"/>
                <a:gd name="T54" fmla="*/ 2611 w 5228"/>
                <a:gd name="T55" fmla="*/ 1408 h 5228"/>
                <a:gd name="T56" fmla="*/ 2573 w 5228"/>
                <a:gd name="T57" fmla="*/ 1634 h 5228"/>
                <a:gd name="T58" fmla="*/ 2499 w 5228"/>
                <a:gd name="T59" fmla="*/ 1845 h 5228"/>
                <a:gd name="T60" fmla="*/ 2391 w 5228"/>
                <a:gd name="T61" fmla="*/ 2038 h 5228"/>
                <a:gd name="T62" fmla="*/ 2254 w 5228"/>
                <a:gd name="T63" fmla="*/ 2209 h 5228"/>
                <a:gd name="T64" fmla="*/ 2089 w 5228"/>
                <a:gd name="T65" fmla="*/ 2355 h 5228"/>
                <a:gd name="T66" fmla="*/ 1902 w 5228"/>
                <a:gd name="T67" fmla="*/ 2471 h 5228"/>
                <a:gd name="T68" fmla="*/ 1696 w 5228"/>
                <a:gd name="T69" fmla="*/ 2556 h 5228"/>
                <a:gd name="T70" fmla="*/ 1474 w 5228"/>
                <a:gd name="T71" fmla="*/ 2604 h 5228"/>
                <a:gd name="T72" fmla="*/ 566 w 5228"/>
                <a:gd name="T73" fmla="*/ 1910 h 5228"/>
                <a:gd name="T74" fmla="*/ 629 w 5228"/>
                <a:gd name="T75" fmla="*/ 1691 h 5228"/>
                <a:gd name="T76" fmla="*/ 674 w 5228"/>
                <a:gd name="T77" fmla="*/ 1574 h 5228"/>
                <a:gd name="T78" fmla="*/ 724 w 5228"/>
                <a:gd name="T79" fmla="*/ 1480 h 5228"/>
                <a:gd name="T80" fmla="*/ 778 w 5228"/>
                <a:gd name="T81" fmla="*/ 1411 h 5228"/>
                <a:gd name="T82" fmla="*/ 845 w 5228"/>
                <a:gd name="T83" fmla="*/ 1359 h 5228"/>
                <a:gd name="T84" fmla="*/ 928 w 5228"/>
                <a:gd name="T85" fmla="*/ 1333 h 5228"/>
                <a:gd name="T86" fmla="*/ 1001 w 5228"/>
                <a:gd name="T87" fmla="*/ 1336 h 5228"/>
                <a:gd name="T88" fmla="*/ 1072 w 5228"/>
                <a:gd name="T89" fmla="*/ 1370 h 5228"/>
                <a:gd name="T90" fmla="*/ 1148 w 5228"/>
                <a:gd name="T91" fmla="*/ 1441 h 5228"/>
                <a:gd name="T92" fmla="*/ 1218 w 5228"/>
                <a:gd name="T93" fmla="*/ 1545 h 5228"/>
                <a:gd name="T94" fmla="*/ 1307 w 5228"/>
                <a:gd name="T95" fmla="*/ 1728 h 5228"/>
                <a:gd name="T96" fmla="*/ 1397 w 5228"/>
                <a:gd name="T97" fmla="*/ 1545 h 5228"/>
                <a:gd name="T98" fmla="*/ 1467 w 5228"/>
                <a:gd name="T99" fmla="*/ 1441 h 5228"/>
                <a:gd name="T100" fmla="*/ 1543 w 5228"/>
                <a:gd name="T101" fmla="*/ 1370 h 5228"/>
                <a:gd name="T102" fmla="*/ 1614 w 5228"/>
                <a:gd name="T103" fmla="*/ 1336 h 5228"/>
                <a:gd name="T104" fmla="*/ 1700 w 5228"/>
                <a:gd name="T105" fmla="*/ 1335 h 5228"/>
                <a:gd name="T106" fmla="*/ 1780 w 5228"/>
                <a:gd name="T107" fmla="*/ 1365 h 5228"/>
                <a:gd name="T108" fmla="*/ 1845 w 5228"/>
                <a:gd name="T109" fmla="*/ 1419 h 5228"/>
                <a:gd name="T110" fmla="*/ 1898 w 5228"/>
                <a:gd name="T111" fmla="*/ 1492 h 5228"/>
                <a:gd name="T112" fmla="*/ 1947 w 5228"/>
                <a:gd name="T113" fmla="*/ 1590 h 5228"/>
                <a:gd name="T114" fmla="*/ 1992 w 5228"/>
                <a:gd name="T115" fmla="*/ 1709 h 5228"/>
                <a:gd name="T116" fmla="*/ 2134 w 5228"/>
                <a:gd name="T117" fmla="*/ 1910 h 5228"/>
                <a:gd name="T118" fmla="*/ 566 w 5228"/>
                <a:gd name="T119" fmla="*/ 1910 h 5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smtClean="0">
                <a:solidFill>
                  <a:prstClr val="black"/>
                </a:solidFill>
                <a:latin typeface="Arial" pitchFamily="34" charset="0"/>
                <a:cs typeface="Arial" pitchFamily="34" charset="0"/>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BB17DAA-E5D6-4042-8971-A1C1C17E29B9}" type="slidenum">
              <a:rPr lang="en-US"/>
              <a:pPr>
                <a:defRPr/>
              </a:pPr>
              <a:t>‹#›</a:t>
            </a:fld>
            <a:endParaRPr lang="en-US" dirty="0"/>
          </a:p>
        </p:txBody>
      </p:sp>
    </p:spTree>
    <p:extLst>
      <p:ext uri="{BB962C8B-B14F-4D97-AF65-F5344CB8AC3E}">
        <p14:creationId xmlns:p14="http://schemas.microsoft.com/office/powerpoint/2010/main" xmlns="" val="22333318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4C17E2A1-423A-4729-872A-E5B46583C62F}" type="datetimeFigureOut">
              <a:rPr lang="en-US" smtClean="0"/>
              <a:pPr>
                <a:defRPr/>
              </a:pPr>
              <a:t>6/25/2018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4C03673-1530-4A8C-A757-A1F897E5C886}"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 name="Title 1"/>
          <p:cNvSpPr>
            <a:spLocks noGrp="1"/>
          </p:cNvSpPr>
          <p:nvPr>
            <p:ph type="title"/>
          </p:nvPr>
        </p:nvSpPr>
        <p:spPr>
          <a:xfrm>
            <a:off x="457200" y="228600"/>
            <a:ext cx="7696200" cy="884238"/>
          </a:xfrm>
          <a:prstGeom prst="rect">
            <a:avLst/>
          </a:prstGeom>
        </p:spPr>
        <p:txBody>
          <a:bodyPr/>
          <a:lstStyle>
            <a:lvl1pPr>
              <a:defRPr sz="3600" cap="none"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8" name="Date Placeholder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E9C6F190-A590-426B-83B8-B56C630340AE}" type="datetime1">
              <a:rPr lang="en-US"/>
              <a:pPr>
                <a:defRPr/>
              </a:pPr>
              <a:t>6/25/2018</a:t>
            </a:fld>
            <a:endParaRPr lang="en-US" dirty="0"/>
          </a:p>
        </p:txBody>
      </p:sp>
      <p:sp>
        <p:nvSpPr>
          <p:cNvPr id="9" name="Footer Placeholder 4"/>
          <p:cNvSpPr>
            <a:spLocks noGrp="1"/>
          </p:cNvSpPr>
          <p:nvPr>
            <p:ph type="ftr" sz="quarter" idx="15"/>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0" name="Slide Number Placeholder 5"/>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C46700F8-B1C6-4A83-A8CA-EDBB45E05329}" type="slidenum">
              <a:rPr lang="en-US"/>
              <a:pPr>
                <a:defRPr/>
              </a:pPr>
              <a:t>‹#›</a:t>
            </a:fld>
            <a:endParaRPr lang="en-US" dirty="0"/>
          </a:p>
        </p:txBody>
      </p:sp>
    </p:spTree>
    <p:extLst>
      <p:ext uri="{BB962C8B-B14F-4D97-AF65-F5344CB8AC3E}">
        <p14:creationId xmlns:p14="http://schemas.microsoft.com/office/powerpoint/2010/main" xmlns="" val="97400679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grpSp>
        <p:nvGrpSpPr>
          <p:cNvPr id="8" name="Group 4"/>
          <p:cNvGrpSpPr>
            <a:grpSpLocks/>
          </p:cNvGrpSpPr>
          <p:nvPr userDrawn="1"/>
        </p:nvGrpSpPr>
        <p:grpSpPr bwMode="auto">
          <a:xfrm>
            <a:off x="8378825" y="222250"/>
            <a:ext cx="536575" cy="539750"/>
            <a:chOff x="1633" y="1249"/>
            <a:chExt cx="2614" cy="2614"/>
          </a:xfrm>
        </p:grpSpPr>
        <p:sp>
          <p:nvSpPr>
            <p:cNvPr id="9"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0"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 name="Title 1"/>
          <p:cNvSpPr>
            <a:spLocks noGrp="1"/>
          </p:cNvSpPr>
          <p:nvPr>
            <p:ph type="title"/>
          </p:nvPr>
        </p:nvSpPr>
        <p:spPr>
          <a:xfrm>
            <a:off x="457200" y="228600"/>
            <a:ext cx="7239000" cy="808038"/>
          </a:xfrm>
          <a:prstGeom prst="rect">
            <a:avLst/>
          </a:prstGeom>
        </p:spPr>
        <p:txBody>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4040188" cy="698366"/>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8962"/>
            <a:ext cx="4040188" cy="4313238"/>
          </a:xfrm>
          <a:prstGeom prst="rect">
            <a:avLst/>
          </a:prstGeom>
        </p:spPr>
        <p:txBody>
          <a:bodyPr/>
          <a:lstStyle>
            <a:lvl1pPr>
              <a:buFont typeface="Wingdings" pitchFamily="2" charset="2"/>
              <a:buChar char="§"/>
              <a:defRPr sz="2400">
                <a:latin typeface="Arial" pitchFamily="34" charset="0"/>
                <a:cs typeface="Arial" pitchFamily="34" charset="0"/>
              </a:defRPr>
            </a:lvl1pPr>
            <a:lvl2pPr algn="l" defTabSz="914400" rtl="0" eaLnBrk="0" fontAlgn="base" latinLnBrk="0" hangingPunct="0">
              <a:spcBef>
                <a:spcPct val="20000"/>
              </a:spcBef>
              <a:spcAft>
                <a:spcPct val="0"/>
              </a:spcAft>
              <a:defRPr lang="en-US" sz="2000" kern="1200" dirty="0" smtClean="0">
                <a:solidFill>
                  <a:srgbClr val="000000"/>
                </a:solidFill>
                <a:latin typeface="Arial" pitchFamily="34" charset="0"/>
                <a:ea typeface="ＭＳ Ｐゴシック" charset="-128"/>
                <a:cs typeface="Arial" pitchFamily="34" charset="0"/>
              </a:defRPr>
            </a:lvl2pPr>
            <a:lvl3pPr algn="l" defTabSz="914400" rtl="0" eaLnBrk="0" fontAlgn="base" latinLnBrk="0" hangingPunct="0">
              <a:spcBef>
                <a:spcPct val="20000"/>
              </a:spcBef>
              <a:spcAft>
                <a:spcPct val="0"/>
              </a:spcAft>
              <a:defRPr lang="en-US" sz="1800" kern="1200" dirty="0" smtClean="0">
                <a:solidFill>
                  <a:srgbClr val="000000"/>
                </a:solidFill>
                <a:latin typeface="Arial" pitchFamily="34" charset="0"/>
                <a:ea typeface="ＭＳ Ｐゴシック" charset="-128"/>
                <a:cs typeface="Arial" pitchFamily="34" charset="0"/>
              </a:defRPr>
            </a:lvl3pPr>
            <a:lvl4pPr algn="l" defTabSz="914400" rtl="0" eaLnBrk="0" fontAlgn="base" latinLnBrk="0" hangingPunct="0">
              <a:spcBef>
                <a:spcPct val="20000"/>
              </a:spcBef>
              <a:spcAft>
                <a:spcPct val="0"/>
              </a:spcAft>
              <a:defRPr lang="en-US" sz="1600" kern="1200" dirty="0" smtClean="0">
                <a:solidFill>
                  <a:schemeClr val="tx1"/>
                </a:solidFill>
                <a:latin typeface="+mn-lt"/>
                <a:ea typeface="ＭＳ Ｐゴシック" charset="-128"/>
                <a:cs typeface="+mn-cs"/>
              </a:defRPr>
            </a:lvl4pPr>
            <a:lvl5pPr algn="l" defTabSz="914400" rtl="0" eaLnBrk="0" fontAlgn="base" latinLnBrk="0" hangingPunct="0">
              <a:spcBef>
                <a:spcPct val="20000"/>
              </a:spcBef>
              <a:spcAft>
                <a:spcPct val="0"/>
              </a:spcAft>
              <a:defRPr lang="en-US" sz="1600" kern="1200" dirty="0">
                <a:solidFill>
                  <a:schemeClr val="tx1"/>
                </a:solidFill>
                <a:latin typeface="+mn-lt"/>
                <a:ea typeface="ＭＳ Ｐゴシック" charset="-128"/>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9200"/>
            <a:ext cx="4041775" cy="698366"/>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58962"/>
            <a:ext cx="4041775" cy="4313238"/>
          </a:xfrm>
          <a:prstGeom prst="rect">
            <a:avLst/>
          </a:prstGeom>
        </p:spPr>
        <p:txBody>
          <a:bodyPr/>
          <a:lstStyle>
            <a:lvl1pPr>
              <a:buFont typeface="Wingdings" pitchFamily="2" charset="2"/>
              <a:buChar char="§"/>
              <a:defRPr sz="2400">
                <a:latin typeface="Arial" pitchFamily="34" charset="0"/>
                <a:cs typeface="Arial" pitchFamily="34" charset="0"/>
              </a:defRPr>
            </a:lvl1pPr>
            <a:lvl2pP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0"/>
          <p:cNvSpPr>
            <a:spLocks noGrp="1"/>
          </p:cNvSpPr>
          <p:nvPr>
            <p:ph type="body" sz="quarter" idx="17"/>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1" name="Date Placeholder 6"/>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13860C45-A536-40CF-BB3A-549F18C17AB1}" type="datetime1">
              <a:rPr lang="en-US"/>
              <a:pPr>
                <a:defRPr/>
              </a:pPr>
              <a:t>6/25/2018</a:t>
            </a:fld>
            <a:endParaRPr lang="en-US" dirty="0"/>
          </a:p>
        </p:txBody>
      </p:sp>
      <p:sp>
        <p:nvSpPr>
          <p:cNvPr id="12" name="Footer Placeholder 7"/>
          <p:cNvSpPr>
            <a:spLocks noGrp="1"/>
          </p:cNvSpPr>
          <p:nvPr>
            <p:ph type="ftr" sz="quarter" idx="19"/>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4" name="Slide Number Placeholder 8"/>
          <p:cNvSpPr>
            <a:spLocks noGrp="1"/>
          </p:cNvSpPr>
          <p:nvPr>
            <p:ph type="sldNum" sz="quarter" idx="2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65508FD-3EB4-4911-8560-0EF1DB5E1C4A}" type="slidenum">
              <a:rPr lang="en-US"/>
              <a:pPr>
                <a:defRPr/>
              </a:pPr>
              <a:t>‹#›</a:t>
            </a:fld>
            <a:endParaRPr lang="en-US" dirty="0"/>
          </a:p>
        </p:txBody>
      </p:sp>
    </p:spTree>
    <p:extLst>
      <p:ext uri="{BB962C8B-B14F-4D97-AF65-F5344CB8AC3E}">
        <p14:creationId xmlns:p14="http://schemas.microsoft.com/office/powerpoint/2010/main" xmlns="" val="112536560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Restate Question">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Rectangle 1"/>
          <p:cNvSpPr>
            <a:spLocks noChangeArrowheads="1"/>
          </p:cNvSpPr>
          <p:nvPr userDrawn="1"/>
        </p:nvSpPr>
        <p:spPr bwMode="auto">
          <a:xfrm>
            <a:off x="304800" y="1219200"/>
            <a:ext cx="2263775" cy="1392238"/>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Rectangle 2"/>
          <p:cNvSpPr>
            <a:spLocks noChangeArrowheads="1"/>
          </p:cNvSpPr>
          <p:nvPr userDrawn="1"/>
        </p:nvSpPr>
        <p:spPr bwMode="auto">
          <a:xfrm>
            <a:off x="304800" y="1219200"/>
            <a:ext cx="2582863" cy="1392238"/>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1" name="Rectangle 10"/>
          <p:cNvSpPr>
            <a:spLocks noChangeArrowheads="1"/>
          </p:cNvSpPr>
          <p:nvPr userDrawn="1"/>
        </p:nvSpPr>
        <p:spPr bwMode="auto">
          <a:xfrm>
            <a:off x="406400" y="1219200"/>
            <a:ext cx="7764463" cy="461665"/>
          </a:xfrm>
          <a:prstGeom prst="rect">
            <a:avLst/>
          </a:prstGeom>
          <a:solidFill>
            <a:schemeClr val="tx1">
              <a:lumMod val="75000"/>
              <a:lumOff val="25000"/>
            </a:schemeClr>
          </a:solidFill>
          <a:ln>
            <a:noFill/>
          </a:ln>
          <a:scene3d>
            <a:camera prst="orthographicFront"/>
            <a:lightRig rig="threePt" dir="t"/>
          </a:scene3d>
          <a:sp3d>
            <a:bevelT w="114300" prst="artDeco"/>
          </a:sp3d>
          <a:extLst/>
        </p:spPr>
        <p:txBody>
          <a:bodyPr>
            <a:spAutoFit/>
          </a:bodyPr>
          <a:lstStyle/>
          <a:p>
            <a:pPr>
              <a:defRPr/>
            </a:pPr>
            <a:endParaRPr lang="en-US" sz="2400" b="1" dirty="0">
              <a:solidFill>
                <a:prstClr val="white"/>
              </a:solidFill>
              <a:latin typeface="Rockwell"/>
              <a:ea typeface="ヒラギノ角ゴ Pro W3" pitchFamily="1" charset="-128"/>
            </a:endParaRPr>
          </a:p>
        </p:txBody>
      </p:sp>
      <p:sp>
        <p:nvSpPr>
          <p:cNvPr id="12" name="Rectangle 3"/>
          <p:cNvSpPr txBox="1">
            <a:spLocks noChangeArrowheads="1"/>
          </p:cNvSpPr>
          <p:nvPr userDrawn="1"/>
        </p:nvSpPr>
        <p:spPr bwMode="auto">
          <a:xfrm>
            <a:off x="406400" y="1752600"/>
            <a:ext cx="7764463" cy="3886200"/>
          </a:xfrm>
          <a:prstGeom prst="rect">
            <a:avLst/>
          </a:prstGeom>
          <a:solidFill>
            <a:srgbClr val="66A1D0"/>
          </a:solidFill>
          <a:ln>
            <a:solidFill>
              <a:srgbClr val="00B0F0"/>
            </a:solidFill>
          </a:ln>
          <a:scene3d>
            <a:camera prst="orthographicFront"/>
            <a:lightRig rig="threePt" dir="t"/>
          </a:scene3d>
          <a:sp3d>
            <a:bevelT w="114300" prst="artDeco"/>
          </a:sp3d>
        </p:spPr>
        <p:txBody>
          <a:bodyPr/>
          <a:lstStyle/>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p:txBody>
      </p:sp>
      <p:sp>
        <p:nvSpPr>
          <p:cNvPr id="24" name="Title 1"/>
          <p:cNvSpPr>
            <a:spLocks noGrp="1"/>
          </p:cNvSpPr>
          <p:nvPr>
            <p:ph type="title"/>
          </p:nvPr>
        </p:nvSpPr>
        <p:spPr>
          <a:xfrm>
            <a:off x="391633" y="228600"/>
            <a:ext cx="7239000" cy="808038"/>
          </a:xfrm>
          <a:prstGeom prst="rect">
            <a:avLst/>
          </a:prstGeom>
        </p:spPr>
        <p:txBody>
          <a:bodyPr/>
          <a:lstStyle>
            <a:lvl1pPr>
              <a:defRPr sz="3600" cap="none" baseline="0"/>
            </a:lvl1pPr>
          </a:lstStyle>
          <a:p>
            <a:r>
              <a:rPr lang="en-US" smtClean="0"/>
              <a:t>Click to edit Master title style</a:t>
            </a:r>
            <a:endParaRPr lang="en-US" dirty="0"/>
          </a:p>
        </p:txBody>
      </p:sp>
      <p:sp>
        <p:nvSpPr>
          <p:cNvPr id="25" name="Content Placeholder 2"/>
          <p:cNvSpPr>
            <a:spLocks noGrp="1"/>
          </p:cNvSpPr>
          <p:nvPr>
            <p:ph idx="1"/>
          </p:nvPr>
        </p:nvSpPr>
        <p:spPr>
          <a:xfrm>
            <a:off x="381000" y="1905000"/>
            <a:ext cx="7738732" cy="3276600"/>
          </a:xfrm>
          <a:prstGeom prst="rect">
            <a:avLst/>
          </a:prstGeom>
        </p:spPr>
        <p:txBody>
          <a:bodyPr>
            <a:normAutofit/>
          </a:bodyPr>
          <a:lstStyle>
            <a:lvl1pPr marL="342900" indent="-3175">
              <a:buFont typeface="Wingdings" pitchFamily="2" charset="2"/>
              <a:buNone/>
              <a:defRPr sz="1800" b="0"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27" name="Text Placeholder 26"/>
          <p:cNvSpPr>
            <a:spLocks noGrp="1"/>
          </p:cNvSpPr>
          <p:nvPr>
            <p:ph type="body" sz="quarter" idx="13"/>
          </p:nvPr>
        </p:nvSpPr>
        <p:spPr>
          <a:xfrm>
            <a:off x="391633" y="1219200"/>
            <a:ext cx="7772400" cy="457200"/>
          </a:xfrm>
          <a:prstGeom prst="rect">
            <a:avLst/>
          </a:prstGeom>
        </p:spPr>
        <p:txBody>
          <a:bodyPr>
            <a:normAutofit/>
          </a:bodyPr>
          <a:lstStyle>
            <a:lvl1pPr>
              <a:buNone/>
              <a:defRPr sz="2000">
                <a:solidFill>
                  <a:schemeClr val="bg1"/>
                </a:solidFill>
                <a:latin typeface="Arial" pitchFamily="34" charset="0"/>
                <a:cs typeface="Arial" pitchFamily="34" charset="0"/>
              </a:defRPr>
            </a:lvl1pPr>
          </a:lstStyle>
          <a:p>
            <a:pPr lvl="0"/>
            <a:r>
              <a:rPr lang="en-US" smtClean="0"/>
              <a:t>Click to edit Master text styles</a:t>
            </a:r>
          </a:p>
        </p:txBody>
      </p:sp>
      <p:sp>
        <p:nvSpPr>
          <p:cNvPr id="16"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3"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4"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5"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DFC628F6-E1C7-427E-94A6-BF17A8A2B2D6}" type="slidenum">
              <a:rPr lang="en-US"/>
              <a:pPr>
                <a:defRPr/>
              </a:pPr>
              <a:t>‹#›</a:t>
            </a:fld>
            <a:endParaRPr lang="en-US" dirty="0"/>
          </a:p>
        </p:txBody>
      </p:sp>
    </p:spTree>
    <p:extLst>
      <p:ext uri="{BB962C8B-B14F-4D97-AF65-F5344CB8AC3E}">
        <p14:creationId xmlns:p14="http://schemas.microsoft.com/office/powerpoint/2010/main" xmlns="" val="129311934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Sub-Question">
    <p:spTree>
      <p:nvGrpSpPr>
        <p:cNvPr id="1" name=""/>
        <p:cNvGrpSpPr/>
        <p:nvPr/>
      </p:nvGrpSpPr>
      <p:grpSpPr>
        <a:xfrm>
          <a:off x="0" y="0"/>
          <a:ext cx="0" cy="0"/>
          <a:chOff x="0" y="0"/>
          <a:chExt cx="0" cy="0"/>
        </a:xfrm>
      </p:grpSpPr>
      <p:sp>
        <p:nvSpPr>
          <p:cNvPr id="6" name="TextBox 5"/>
          <p:cNvSpPr txBox="1"/>
          <p:nvPr userDrawn="1"/>
        </p:nvSpPr>
        <p:spPr>
          <a:xfrm>
            <a:off x="3733800" y="5638800"/>
            <a:ext cx="1752600" cy="338138"/>
          </a:xfrm>
          <a:prstGeom prst="rect">
            <a:avLst/>
          </a:prstGeom>
          <a:noFill/>
        </p:spPr>
        <p:txBody>
          <a:bodyPr>
            <a:spAutoFit/>
          </a:bodyPr>
          <a:lstStyle/>
          <a:p>
            <a:pPr algn="ctr">
              <a:defRPr/>
            </a:pPr>
            <a:fld id="{68FF3858-E019-4FFF-9695-F86FF8DF5FB2}" type="slidenum">
              <a:rPr lang="en-US" sz="1600">
                <a:solidFill>
                  <a:srgbClr val="FFFFFF"/>
                </a:solidFill>
                <a:latin typeface="Univers LT Std 55" pitchFamily="34" charset="0"/>
              </a:rPr>
              <a:pPr algn="ctr">
                <a:defRPr/>
              </a:pPr>
              <a:t>‹#›</a:t>
            </a:fld>
            <a:endParaRPr lang="en-US" sz="1600" dirty="0">
              <a:solidFill>
                <a:srgbClr val="FFFFFF"/>
              </a:solidFill>
              <a:latin typeface="Univers LT Std 55" pitchFamily="34" charset="0"/>
            </a:endParaRPr>
          </a:p>
        </p:txBody>
      </p:sp>
      <p:sp>
        <p:nvSpPr>
          <p:cNvPr id="7" name="Rectangle 1"/>
          <p:cNvSpPr>
            <a:spLocks noChangeArrowheads="1"/>
          </p:cNvSpPr>
          <p:nvPr userDrawn="1"/>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8" name="Rectangle 2"/>
          <p:cNvSpPr>
            <a:spLocks noChangeArrowheads="1"/>
          </p:cNvSpPr>
          <p:nvPr userDrawn="1"/>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9" name="Rectangle 4"/>
          <p:cNvSpPr>
            <a:spLocks noChangeArrowheads="1"/>
          </p:cNvSpPr>
          <p:nvPr userDrawn="1"/>
        </p:nvSpPr>
        <p:spPr bwMode="auto">
          <a:xfrm>
            <a:off x="769938" y="1030288"/>
            <a:ext cx="666750" cy="21748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Isosceles Triangle 5"/>
          <p:cNvSpPr>
            <a:spLocks noChangeArrowheads="1"/>
          </p:cNvSpPr>
          <p:nvPr userDrawn="1"/>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1" name="Isosceles Triangle 6"/>
          <p:cNvSpPr>
            <a:spLocks noChangeArrowheads="1"/>
          </p:cNvSpPr>
          <p:nvPr userDrawn="1"/>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2" name="Rectangle 10"/>
          <p:cNvSpPr>
            <a:spLocks noChangeArrowheads="1"/>
          </p:cNvSpPr>
          <p:nvPr userDrawn="1"/>
        </p:nvSpPr>
        <p:spPr bwMode="auto">
          <a:xfrm>
            <a:off x="406400" y="1481138"/>
            <a:ext cx="7764463" cy="461665"/>
          </a:xfrm>
          <a:prstGeom prst="rect">
            <a:avLst/>
          </a:prstGeom>
          <a:solidFill>
            <a:schemeClr val="tx1">
              <a:lumMod val="65000"/>
              <a:lumOff val="35000"/>
            </a:schemeClr>
          </a:solidFill>
          <a:ln>
            <a:noFill/>
          </a:ln>
          <a:scene3d>
            <a:camera prst="orthographicFront"/>
            <a:lightRig rig="threePt" dir="t"/>
          </a:scene3d>
          <a:sp3d>
            <a:bevelT w="114300" prst="artDeco"/>
          </a:sp3d>
          <a:extLst/>
        </p:spPr>
        <p:txBody>
          <a:bodyPr>
            <a:spAutoFit/>
          </a:bodyPr>
          <a:lstStyle/>
          <a:p>
            <a:pPr>
              <a:defRPr/>
            </a:pPr>
            <a:endParaRPr lang="en-US" sz="2400" b="1" dirty="0">
              <a:solidFill>
                <a:prstClr val="white"/>
              </a:solidFill>
              <a:latin typeface="Rockwell"/>
              <a:ea typeface="ヒラギノ角ゴ Pro W3" pitchFamily="1" charset="-128"/>
            </a:endParaRPr>
          </a:p>
        </p:txBody>
      </p:sp>
      <p:grpSp>
        <p:nvGrpSpPr>
          <p:cNvPr id="13" name="Group 4"/>
          <p:cNvGrpSpPr>
            <a:grpSpLocks/>
          </p:cNvGrpSpPr>
          <p:nvPr userDrawn="1"/>
        </p:nvGrpSpPr>
        <p:grpSpPr bwMode="auto">
          <a:xfrm>
            <a:off x="8378825" y="222250"/>
            <a:ext cx="536575" cy="539750"/>
            <a:chOff x="1633" y="1249"/>
            <a:chExt cx="2614" cy="2614"/>
          </a:xfrm>
        </p:grpSpPr>
        <p:sp>
          <p:nvSpPr>
            <p:cNvPr id="14"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2" name="Rectangle 2"/>
          <p:cNvSpPr>
            <a:spLocks noGrp="1" noChangeArrowheads="1"/>
          </p:cNvSpPr>
          <p:nvPr>
            <p:ph type="title"/>
          </p:nvPr>
        </p:nvSpPr>
        <p:spPr>
          <a:xfrm>
            <a:off x="381000" y="114300"/>
            <a:ext cx="7239000" cy="1143000"/>
          </a:xfrm>
          <a:prstGeom prst="rect">
            <a:avLst/>
          </a:prstGeom>
          <a:ln>
            <a:noFill/>
          </a:ln>
        </p:spPr>
        <p:txBody>
          <a:bodyPr/>
          <a:lstStyle>
            <a:lvl1pPr>
              <a:defRPr sz="3600" baseline="0"/>
            </a:lvl1pPr>
          </a:lstStyle>
          <a:p>
            <a:r>
              <a:rPr lang="en-US" smtClean="0"/>
              <a:t>Click to edit Master title style</a:t>
            </a:r>
            <a:endParaRPr lang="en-US" dirty="0" smtClean="0"/>
          </a:p>
        </p:txBody>
      </p:sp>
      <p:sp>
        <p:nvSpPr>
          <p:cNvPr id="36" name="Content Placeholder 2"/>
          <p:cNvSpPr>
            <a:spLocks noGrp="1"/>
          </p:cNvSpPr>
          <p:nvPr>
            <p:ph idx="1"/>
          </p:nvPr>
        </p:nvSpPr>
        <p:spPr>
          <a:xfrm>
            <a:off x="414668" y="2057400"/>
            <a:ext cx="7738732" cy="3276600"/>
          </a:xfrm>
          <a:prstGeom prst="rect">
            <a:avLst/>
          </a:prstGeom>
        </p:spPr>
        <p:txBody>
          <a:bodyPr>
            <a:normAutofit/>
          </a:bodyPr>
          <a:lstStyle>
            <a:lvl1pPr marL="342900" indent="-3175">
              <a:buFont typeface="Wingdings" pitchFamily="2" charset="2"/>
              <a:buNone/>
              <a:defRPr sz="2400" b="1" i="1" baseline="0">
                <a:solidFill>
                  <a:schemeClr val="tx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6"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20" name="Text Placeholder 26"/>
          <p:cNvSpPr>
            <a:spLocks noGrp="1"/>
          </p:cNvSpPr>
          <p:nvPr>
            <p:ph type="body" sz="quarter" idx="14"/>
          </p:nvPr>
        </p:nvSpPr>
        <p:spPr>
          <a:xfrm>
            <a:off x="391633" y="1513367"/>
            <a:ext cx="7772400" cy="457200"/>
          </a:xfrm>
          <a:prstGeom prst="rect">
            <a:avLst/>
          </a:prstGeom>
        </p:spPr>
        <p:txBody>
          <a:bodyPr>
            <a:normAutofit/>
          </a:bodyPr>
          <a:lstStyle>
            <a:lvl1pPr>
              <a:buNone/>
              <a:defRPr sz="2000">
                <a:solidFill>
                  <a:schemeClr val="bg1"/>
                </a:solidFill>
                <a:latin typeface="Arial" pitchFamily="34" charset="0"/>
                <a:cs typeface="Arial" pitchFamily="34" charset="0"/>
              </a:defRPr>
            </a:lvl1pPr>
          </a:lstStyle>
          <a:p>
            <a:pPr lvl="0"/>
            <a:r>
              <a:rPr lang="en-US" smtClean="0"/>
              <a:t>Click to edit Master text styles</a:t>
            </a:r>
          </a:p>
        </p:txBody>
      </p:sp>
      <p:sp>
        <p:nvSpPr>
          <p:cNvPr id="17" name="Date Placeholder 3"/>
          <p:cNvSpPr>
            <a:spLocks noGrp="1"/>
          </p:cNvSpPr>
          <p:nvPr>
            <p:ph type="dt" sz="half" idx="15"/>
          </p:nvPr>
        </p:nvSpPr>
        <p:spPr>
          <a:xfrm>
            <a:off x="457200" y="6477000"/>
            <a:ext cx="2133600" cy="244475"/>
          </a:xfrm>
          <a:prstGeom prst="rect">
            <a:avLst/>
          </a:prstGeom>
        </p:spPr>
        <p:txBody>
          <a:bodyPr/>
          <a:lstStyle>
            <a:lvl1pPr>
              <a:defRPr lang="en-US" sz="1200" b="1" kern="1200" baseline="0">
                <a:solidFill>
                  <a:prstClr val="black"/>
                </a:solidFill>
                <a:latin typeface="Arial" charset="0"/>
                <a:ea typeface="ＭＳ Ｐゴシック" charset="-128"/>
                <a:cs typeface="+mn-cs"/>
              </a:defRPr>
            </a:lvl1pPr>
          </a:lstStyle>
          <a:p>
            <a:pPr>
              <a:defRPr/>
            </a:pPr>
            <a:endParaRPr dirty="0"/>
          </a:p>
        </p:txBody>
      </p:sp>
    </p:spTree>
    <p:extLst>
      <p:ext uri="{BB962C8B-B14F-4D97-AF65-F5344CB8AC3E}">
        <p14:creationId xmlns:p14="http://schemas.microsoft.com/office/powerpoint/2010/main" xmlns="" val="15085917"/>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Sub-Question">
    <p:spTree>
      <p:nvGrpSpPr>
        <p:cNvPr id="1" name=""/>
        <p:cNvGrpSpPr/>
        <p:nvPr/>
      </p:nvGrpSpPr>
      <p:grpSpPr>
        <a:xfrm>
          <a:off x="0" y="0"/>
          <a:ext cx="0" cy="0"/>
          <a:chOff x="0" y="0"/>
          <a:chExt cx="0" cy="0"/>
        </a:xfrm>
      </p:grpSpPr>
      <p:sp>
        <p:nvSpPr>
          <p:cNvPr id="6" name="TextBox 5"/>
          <p:cNvSpPr txBox="1"/>
          <p:nvPr/>
        </p:nvSpPr>
        <p:spPr>
          <a:xfrm>
            <a:off x="3733800" y="5638800"/>
            <a:ext cx="1752600" cy="338138"/>
          </a:xfrm>
          <a:prstGeom prst="rect">
            <a:avLst/>
          </a:prstGeom>
          <a:noFill/>
        </p:spPr>
        <p:txBody>
          <a:bodyPr>
            <a:spAutoFit/>
          </a:bodyPr>
          <a:lstStyle/>
          <a:p>
            <a:pPr algn="ctr">
              <a:defRPr/>
            </a:pPr>
            <a:fld id="{A39DBDFE-3591-4694-ABD6-8EB11D5055A4}" type="slidenum">
              <a:rPr lang="en-US" sz="1600">
                <a:solidFill>
                  <a:srgbClr val="FFFFFF"/>
                </a:solidFill>
                <a:latin typeface="Univers LT Std 55" pitchFamily="34" charset="0"/>
              </a:rPr>
              <a:pPr algn="ctr">
                <a:defRPr/>
              </a:pPr>
              <a:t>‹#›</a:t>
            </a:fld>
            <a:endParaRPr lang="en-US" sz="1600" dirty="0">
              <a:solidFill>
                <a:srgbClr val="FFFFFF"/>
              </a:solidFill>
              <a:latin typeface="Univers LT Std 55" pitchFamily="34" charset="0"/>
            </a:endParaRPr>
          </a:p>
        </p:txBody>
      </p:sp>
      <p:sp>
        <p:nvSpPr>
          <p:cNvPr id="7" name="Rectangle 1"/>
          <p:cNvSpPr>
            <a:spLocks noChangeArrowheads="1"/>
          </p:cNvSpPr>
          <p:nvPr/>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8" name="Rectangle 2"/>
          <p:cNvSpPr>
            <a:spLocks noChangeArrowheads="1"/>
          </p:cNvSpPr>
          <p:nvPr/>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9" name="Isosceles Triangle 8"/>
          <p:cNvSpPr>
            <a:spLocks noChangeArrowheads="1"/>
          </p:cNvSpPr>
          <p:nvPr/>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Isosceles Triangle 9"/>
          <p:cNvSpPr>
            <a:spLocks noChangeArrowheads="1"/>
          </p:cNvSpPr>
          <p:nvPr/>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grpSp>
        <p:nvGrpSpPr>
          <p:cNvPr id="11" name="Group 4"/>
          <p:cNvGrpSpPr>
            <a:grpSpLocks/>
          </p:cNvGrpSpPr>
          <p:nvPr/>
        </p:nvGrpSpPr>
        <p:grpSpPr bwMode="auto">
          <a:xfrm>
            <a:off x="8378825" y="222250"/>
            <a:ext cx="536575" cy="539750"/>
            <a:chOff x="1633" y="1249"/>
            <a:chExt cx="2614" cy="2614"/>
          </a:xfrm>
        </p:grpSpPr>
        <p:sp>
          <p:nvSpPr>
            <p:cNvPr id="12"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3"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14" name="Rectangle 13"/>
          <p:cNvSpPr/>
          <p:nvPr userDrawn="1"/>
        </p:nvSpPr>
        <p:spPr>
          <a:xfrm>
            <a:off x="381000" y="228600"/>
            <a:ext cx="7924800" cy="533400"/>
          </a:xfrm>
          <a:prstGeom prst="rect">
            <a:avLst/>
          </a:prstGeom>
          <a:solidFill>
            <a:srgbClr val="66A8D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title"/>
          </p:nvPr>
        </p:nvSpPr>
        <p:spPr>
          <a:xfrm>
            <a:off x="457200" y="838200"/>
            <a:ext cx="7696200" cy="758707"/>
          </a:xfrm>
          <a:prstGeom prst="rect">
            <a:avLst/>
          </a:prstGeom>
        </p:spPr>
        <p:txBody>
          <a:bodyPr/>
          <a:lstStyle>
            <a:lvl1pPr>
              <a:defRPr sz="3600" cap="none" baseline="0"/>
            </a:lvl1pPr>
          </a:lstStyle>
          <a:p>
            <a:r>
              <a:rPr lang="en-US" dirty="0" smtClean="0"/>
              <a:t>Click to edit Master title style</a:t>
            </a:r>
            <a:endParaRPr lang="en-US" dirty="0"/>
          </a:p>
        </p:txBody>
      </p:sp>
      <p:sp>
        <p:nvSpPr>
          <p:cNvPr id="18" name="Content Placeholder 2"/>
          <p:cNvSpPr>
            <a:spLocks noGrp="1"/>
          </p:cNvSpPr>
          <p:nvPr>
            <p:ph idx="1"/>
          </p:nvPr>
        </p:nvSpPr>
        <p:spPr>
          <a:xfrm>
            <a:off x="457200" y="1676400"/>
            <a:ext cx="8229600" cy="4572000"/>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9"/>
          <p:cNvSpPr>
            <a:spLocks noGrp="1"/>
          </p:cNvSpPr>
          <p:nvPr>
            <p:ph type="body" sz="quarter" idx="10"/>
          </p:nvPr>
        </p:nvSpPr>
        <p:spPr>
          <a:xfrm>
            <a:off x="381000" y="304800"/>
            <a:ext cx="7848600" cy="381000"/>
          </a:xfrm>
          <a:prstGeom prst="rect">
            <a:avLst/>
          </a:prstGeom>
        </p:spPr>
        <p:txBody>
          <a:bodyPr anchor="ctr">
            <a:normAutofit/>
          </a:bodyPr>
          <a:lstStyle>
            <a:lvl1pPr>
              <a:buNone/>
              <a:defRPr sz="1600">
                <a:solidFill>
                  <a:schemeClr val="bg1"/>
                </a:solidFill>
              </a:defRPr>
            </a:lvl1pPr>
          </a:lstStyle>
          <a:p>
            <a:pPr lvl="0"/>
            <a:r>
              <a:rPr lang="en-US" smtClean="0"/>
              <a:t>Click to edit Master text styles</a:t>
            </a:r>
          </a:p>
        </p:txBody>
      </p:sp>
      <p:sp>
        <p:nvSpPr>
          <p:cNvPr id="1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5" name="Date Placeholder 3"/>
          <p:cNvSpPr>
            <a:spLocks noGrp="1"/>
          </p:cNvSpPr>
          <p:nvPr>
            <p:ph type="dt" sz="half" idx="14"/>
          </p:nvPr>
        </p:nvSpPr>
        <p:spPr>
          <a:xfrm>
            <a:off x="457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200" b="1">
                <a:solidFill>
                  <a:srgbClr val="000000"/>
                </a:solidFill>
                <a:latin typeface="+mn-lt"/>
                <a:ea typeface="ＭＳ Ｐゴシック" pitchFamily="34" charset="-128"/>
                <a:cs typeface="+mn-cs"/>
              </a:defRPr>
            </a:lvl1pPr>
          </a:lstStyle>
          <a:p>
            <a:pPr>
              <a:defRPr/>
            </a:pPr>
            <a:fld id="{6358ABC8-744D-4C70-A6F6-7F1F1B7E56A0}" type="datetime1">
              <a:rPr lang="en-US"/>
              <a:pPr>
                <a:defRPr/>
              </a:pPr>
              <a:t>6/25/2018</a:t>
            </a:fld>
            <a:endParaRPr lang="en-US" dirty="0"/>
          </a:p>
        </p:txBody>
      </p:sp>
    </p:spTree>
    <p:extLst>
      <p:ext uri="{BB962C8B-B14F-4D97-AF65-F5344CB8AC3E}">
        <p14:creationId xmlns:p14="http://schemas.microsoft.com/office/powerpoint/2010/main" xmlns="" val="234425383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Summary">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11" name="Rectangle 10"/>
          <p:cNvSpPr/>
          <p:nvPr userDrawn="1"/>
        </p:nvSpPr>
        <p:spPr>
          <a:xfrm>
            <a:off x="457200" y="4572000"/>
            <a:ext cx="8382000" cy="1600200"/>
          </a:xfrm>
          <a:prstGeom prst="rect">
            <a:avLst/>
          </a:prstGeom>
          <a:solidFill>
            <a:srgbClr val="66A1D0"/>
          </a:solidFill>
          <a:scene3d>
            <a:camera prst="orthographicFront"/>
            <a:lightRig rig="threePt" dir="t"/>
          </a:scene3d>
          <a:sp3d>
            <a:bevelT w="114300" prst="artDeco"/>
          </a:sp3d>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solidFill>
                <a:prstClr val="white"/>
              </a:solidFill>
            </a:endParaRPr>
          </a:p>
        </p:txBody>
      </p:sp>
      <p:sp>
        <p:nvSpPr>
          <p:cNvPr id="9" name="Title 1"/>
          <p:cNvSpPr>
            <a:spLocks noGrp="1"/>
          </p:cNvSpPr>
          <p:nvPr>
            <p:ph type="title"/>
          </p:nvPr>
        </p:nvSpPr>
        <p:spPr>
          <a:xfrm>
            <a:off x="457200" y="381000"/>
            <a:ext cx="7696200" cy="884238"/>
          </a:xfrm>
          <a:prstGeom prst="rect">
            <a:avLst/>
          </a:prstGeom>
        </p:spPr>
        <p:txBody>
          <a:bodyPr/>
          <a:lstStyle>
            <a:lvl1pPr>
              <a:defRPr sz="3200" baseline="0"/>
            </a:lvl1pPr>
          </a:lstStyle>
          <a:p>
            <a:r>
              <a:rPr lang="en-US" smtClean="0"/>
              <a:t>Click to edit Master title style</a:t>
            </a:r>
            <a:endParaRPr lang="en-US" dirty="0"/>
          </a:p>
        </p:txBody>
      </p:sp>
      <p:sp>
        <p:nvSpPr>
          <p:cNvPr id="10" name="Content Placeholder 2"/>
          <p:cNvSpPr>
            <a:spLocks noGrp="1"/>
          </p:cNvSpPr>
          <p:nvPr>
            <p:ph idx="1"/>
          </p:nvPr>
        </p:nvSpPr>
        <p:spPr>
          <a:xfrm>
            <a:off x="457200" y="1371599"/>
            <a:ext cx="8229600" cy="2971801"/>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6" name="Content Placeholder 2"/>
          <p:cNvSpPr>
            <a:spLocks noGrp="1"/>
          </p:cNvSpPr>
          <p:nvPr>
            <p:ph idx="13"/>
          </p:nvPr>
        </p:nvSpPr>
        <p:spPr>
          <a:xfrm>
            <a:off x="533400" y="4648200"/>
            <a:ext cx="8229600" cy="1447800"/>
          </a:xfrm>
          <a:prstGeom prst="rect">
            <a:avLst/>
          </a:prstGeom>
        </p:spPr>
        <p:txBody>
          <a:bodyPr anchor="ctr"/>
          <a:lstStyle>
            <a:lvl1pPr algn="ctr">
              <a:buFont typeface="Wingdings" pitchFamily="2" charset="2"/>
              <a:buNone/>
              <a:defRPr i="1"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5"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2"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3"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4"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365513CA-811C-4982-B56E-DB50734CE655}" type="slidenum">
              <a:rPr lang="en-US"/>
              <a:pPr>
                <a:defRPr/>
              </a:pPr>
              <a:t>‹#›</a:t>
            </a:fld>
            <a:endParaRPr lang="en-US" dirty="0"/>
          </a:p>
        </p:txBody>
      </p:sp>
    </p:spTree>
    <p:extLst>
      <p:ext uri="{BB962C8B-B14F-4D97-AF65-F5344CB8AC3E}">
        <p14:creationId xmlns:p14="http://schemas.microsoft.com/office/powerpoint/2010/main" xmlns="" val="35419818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Rectangle 8"/>
          <p:cNvSpPr/>
          <p:nvPr userDrawn="1"/>
        </p:nvSpPr>
        <p:spPr>
          <a:xfrm>
            <a:off x="457200" y="4572000"/>
            <a:ext cx="8382000" cy="1600200"/>
          </a:xfrm>
          <a:prstGeom prst="rect">
            <a:avLst/>
          </a:prstGeom>
          <a:solidFill>
            <a:srgbClr val="66A1D0"/>
          </a:solidFill>
          <a:scene3d>
            <a:camera prst="orthographicFront"/>
            <a:lightRig rig="threePt" dir="t"/>
          </a:scene3d>
          <a:sp3d>
            <a:bevelT w="114300" prst="artDeco"/>
          </a:sp3d>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solidFill>
                <a:prstClr val="white"/>
              </a:solidFill>
            </a:endParaRPr>
          </a:p>
        </p:txBody>
      </p:sp>
      <p:sp>
        <p:nvSpPr>
          <p:cNvPr id="10" name="Title 1"/>
          <p:cNvSpPr>
            <a:spLocks noGrp="1"/>
          </p:cNvSpPr>
          <p:nvPr>
            <p:ph type="title"/>
          </p:nvPr>
        </p:nvSpPr>
        <p:spPr>
          <a:xfrm>
            <a:off x="457200" y="381000"/>
            <a:ext cx="7696200" cy="884238"/>
          </a:xfrm>
          <a:prstGeom prst="rect">
            <a:avLst/>
          </a:prstGeom>
        </p:spPr>
        <p:txBody>
          <a:bodyPr/>
          <a:lstStyle>
            <a:lvl1pPr>
              <a:defRPr sz="3600" baseline="0"/>
            </a:lvl1pPr>
          </a:lstStyle>
          <a:p>
            <a:r>
              <a:rPr lang="en-US" smtClean="0"/>
              <a:t>Click to edit Master title style</a:t>
            </a:r>
            <a:endParaRPr lang="en-US" dirty="0"/>
          </a:p>
        </p:txBody>
      </p:sp>
      <p:sp>
        <p:nvSpPr>
          <p:cNvPr id="11" name="Content Placeholder 2"/>
          <p:cNvSpPr>
            <a:spLocks noGrp="1"/>
          </p:cNvSpPr>
          <p:nvPr>
            <p:ph idx="1"/>
          </p:nvPr>
        </p:nvSpPr>
        <p:spPr>
          <a:xfrm>
            <a:off x="457200" y="1371599"/>
            <a:ext cx="8229600" cy="2590801"/>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20" name="Content Placeholder 2"/>
          <p:cNvSpPr>
            <a:spLocks noGrp="1"/>
          </p:cNvSpPr>
          <p:nvPr>
            <p:ph idx="13"/>
          </p:nvPr>
        </p:nvSpPr>
        <p:spPr>
          <a:xfrm>
            <a:off x="533400" y="4572000"/>
            <a:ext cx="8229600" cy="1524000"/>
          </a:xfrm>
          <a:prstGeom prst="rect">
            <a:avLst/>
          </a:prstGeom>
        </p:spPr>
        <p:txBody>
          <a:bodyPr anchor="ctr"/>
          <a:lstStyle>
            <a:lvl1pPr algn="ctr">
              <a:buFont typeface="Wingdings" pitchFamily="2" charset="2"/>
              <a:buNone/>
              <a:defRPr i="1"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3"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2"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4"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5"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91C2E970-AA07-4A46-8FD4-9EAC02746974}" type="slidenum">
              <a:rPr lang="en-US"/>
              <a:pPr>
                <a:defRPr/>
              </a:pPr>
              <a:t>‹#›</a:t>
            </a:fld>
            <a:endParaRPr lang="en-US" dirty="0"/>
          </a:p>
        </p:txBody>
      </p:sp>
    </p:spTree>
    <p:extLst>
      <p:ext uri="{BB962C8B-B14F-4D97-AF65-F5344CB8AC3E}">
        <p14:creationId xmlns:p14="http://schemas.microsoft.com/office/powerpoint/2010/main" xmlns="" val="270403524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Presenter Bio">
    <p:spTree>
      <p:nvGrpSpPr>
        <p:cNvPr id="1" name=""/>
        <p:cNvGrpSpPr/>
        <p:nvPr/>
      </p:nvGrpSpPr>
      <p:grpSpPr>
        <a:xfrm>
          <a:off x="0" y="0"/>
          <a:ext cx="0" cy="0"/>
          <a:chOff x="0" y="0"/>
          <a:chExt cx="0" cy="0"/>
        </a:xfrm>
      </p:grpSpPr>
      <p:sp>
        <p:nvSpPr>
          <p:cNvPr id="8" name="Slide Number Placeholder 3"/>
          <p:cNvSpPr txBox="1">
            <a:spLocks/>
          </p:cNvSpPr>
          <p:nvPr userDrawn="1"/>
        </p:nvSpPr>
        <p:spPr>
          <a:xfrm>
            <a:off x="6858000" y="6610350"/>
            <a:ext cx="2133600" cy="476250"/>
          </a:xfrm>
          <a:prstGeom prst="rect">
            <a:avLst/>
          </a:prstGeom>
          <a:noFill/>
          <a:ln/>
          <a:extLst/>
        </p:spPr>
        <p:txBody>
          <a:bodyPr/>
          <a:lstStyle/>
          <a:p>
            <a:pPr algn="ctr" eaLnBrk="0" hangingPunct="0">
              <a:defRPr/>
            </a:pPr>
            <a:r>
              <a:rPr lang="en-US" sz="800" dirty="0">
                <a:solidFill>
                  <a:srgbClr val="000000"/>
                </a:solidFill>
                <a:latin typeface="Rockwell"/>
                <a:ea typeface="ＭＳ Ｐゴシック" pitchFamily="34" charset="-128"/>
              </a:rPr>
              <a:t>PAGE </a:t>
            </a:r>
            <a:fld id="{ECFEF241-5736-451E-8853-4077E3E56742}" type="slidenum">
              <a:rPr lang="en-US" sz="800">
                <a:solidFill>
                  <a:srgbClr val="000000"/>
                </a:solidFill>
                <a:latin typeface="Rockwell"/>
                <a:ea typeface="ＭＳ Ｐゴシック" pitchFamily="34" charset="-128"/>
              </a:rPr>
              <a:pPr algn="ctr" eaLnBrk="0" hangingPunct="0">
                <a:defRPr/>
              </a:pPr>
              <a:t>‹#›</a:t>
            </a:fld>
            <a:endParaRPr lang="en-US" sz="800" dirty="0">
              <a:solidFill>
                <a:srgbClr val="000000"/>
              </a:solidFill>
              <a:latin typeface="Rockwell"/>
              <a:ea typeface="ＭＳ Ｐゴシック" pitchFamily="34" charset="-128"/>
            </a:endParaRPr>
          </a:p>
        </p:txBody>
      </p:sp>
      <p:sp>
        <p:nvSpPr>
          <p:cNvPr id="9" name="Rectangle 1"/>
          <p:cNvSpPr>
            <a:spLocks noChangeArrowheads="1"/>
          </p:cNvSpPr>
          <p:nvPr userDrawn="1"/>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Rectangle 2"/>
          <p:cNvSpPr>
            <a:spLocks noChangeArrowheads="1"/>
          </p:cNvSpPr>
          <p:nvPr userDrawn="1"/>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1" name="Rectangle 3"/>
          <p:cNvSpPr>
            <a:spLocks noChangeArrowheads="1"/>
          </p:cNvSpPr>
          <p:nvPr userDrawn="1"/>
        </p:nvSpPr>
        <p:spPr bwMode="auto">
          <a:xfrm>
            <a:off x="536575" y="5661025"/>
            <a:ext cx="2351088" cy="681038"/>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2" name="Rectangle 4"/>
          <p:cNvSpPr>
            <a:spLocks noChangeArrowheads="1"/>
          </p:cNvSpPr>
          <p:nvPr userDrawn="1"/>
        </p:nvSpPr>
        <p:spPr bwMode="auto">
          <a:xfrm>
            <a:off x="769938" y="1030288"/>
            <a:ext cx="666750" cy="21748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3" name="Isosceles Triangle 5"/>
          <p:cNvSpPr>
            <a:spLocks noChangeArrowheads="1"/>
          </p:cNvSpPr>
          <p:nvPr userDrawn="1"/>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4" name="Isosceles Triangle 6"/>
          <p:cNvSpPr>
            <a:spLocks noChangeArrowheads="1"/>
          </p:cNvSpPr>
          <p:nvPr userDrawn="1"/>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5" name="Rectangle 14"/>
          <p:cNvSpPr>
            <a:spLocks noChangeArrowheads="1"/>
          </p:cNvSpPr>
          <p:nvPr userDrawn="1"/>
        </p:nvSpPr>
        <p:spPr bwMode="auto">
          <a:xfrm>
            <a:off x="420688" y="1481138"/>
            <a:ext cx="1657350" cy="461962"/>
          </a:xfrm>
          <a:prstGeom prst="rect">
            <a:avLst/>
          </a:prstGeom>
          <a:solidFill>
            <a:srgbClr val="0063BE"/>
          </a:solidFill>
          <a:ln>
            <a:noFill/>
          </a:ln>
          <a:extLst/>
        </p:spPr>
        <p:txBody>
          <a:bodyPr>
            <a:spAutoFit/>
          </a:bodyPr>
          <a:lstStyle/>
          <a:p>
            <a:pPr>
              <a:defRPr/>
            </a:pPr>
            <a:r>
              <a:rPr lang="en-US" sz="2400" b="1" dirty="0">
                <a:solidFill>
                  <a:prstClr val="white"/>
                </a:solidFill>
                <a:latin typeface="Rockwell"/>
                <a:ea typeface="ヒラギノ角ゴ Pro W3" pitchFamily="1" charset="-128"/>
              </a:rPr>
              <a:t> </a:t>
            </a:r>
          </a:p>
        </p:txBody>
      </p:sp>
      <p:sp>
        <p:nvSpPr>
          <p:cNvPr id="16" name="Rectangle 15"/>
          <p:cNvSpPr>
            <a:spLocks noChangeArrowheads="1"/>
          </p:cNvSpPr>
          <p:nvPr userDrawn="1"/>
        </p:nvSpPr>
        <p:spPr bwMode="auto">
          <a:xfrm>
            <a:off x="2482850" y="1481138"/>
            <a:ext cx="6064250" cy="460375"/>
          </a:xfrm>
          <a:prstGeom prst="rect">
            <a:avLst/>
          </a:prstGeom>
          <a:solidFill>
            <a:srgbClr val="4D92C8"/>
          </a:solidFill>
          <a:ln>
            <a:noFill/>
          </a:ln>
          <a:extLst/>
        </p:spPr>
        <p:txBody>
          <a:bodyPr>
            <a:spAutoFit/>
          </a:bodyPr>
          <a:lstStyle/>
          <a:p>
            <a:pPr>
              <a:defRPr/>
            </a:pPr>
            <a:r>
              <a:rPr lang="en-US" b="1" dirty="0">
                <a:solidFill>
                  <a:prstClr val="white"/>
                </a:solidFill>
                <a:latin typeface="Rockwell"/>
                <a:ea typeface="ヒラギノ角ゴ Pro W3" pitchFamily="1" charset="-128"/>
              </a:rPr>
              <a:t>EDUCATION</a:t>
            </a:r>
          </a:p>
        </p:txBody>
      </p:sp>
      <p:sp>
        <p:nvSpPr>
          <p:cNvPr id="17" name="Rectangle 16"/>
          <p:cNvSpPr/>
          <p:nvPr userDrawn="1"/>
        </p:nvSpPr>
        <p:spPr bwMode="auto">
          <a:xfrm>
            <a:off x="2482850" y="1941513"/>
            <a:ext cx="6064250" cy="1631950"/>
          </a:xfrm>
          <a:prstGeom prst="rect">
            <a:avLst/>
          </a:prstGeom>
          <a:solidFill>
            <a:srgbClr val="EAEAEA"/>
          </a:solidFill>
          <a:ln w="9525" cap="flat" cmpd="sng" algn="ctr">
            <a:noFill/>
            <a:prstDash val="solid"/>
            <a:round/>
            <a:headEnd type="none" w="med" len="med"/>
            <a:tailEnd type="none" w="med" len="med"/>
          </a:ln>
          <a:effectLst/>
        </p:spPr>
        <p:txBody>
          <a:bodyPr>
            <a:spAutoFit/>
          </a:bodyPr>
          <a:lstStyle/>
          <a:p>
            <a:pPr>
              <a:defRPr/>
            </a:pPr>
            <a:endParaRPr lang="en-US" sz="2000" dirty="0">
              <a:solidFill>
                <a:srgbClr val="000000"/>
              </a:solidFill>
              <a:latin typeface="Rockwell"/>
            </a:endParaRPr>
          </a:p>
          <a:p>
            <a:pPr>
              <a:defRPr/>
            </a:pPr>
            <a:endParaRPr lang="en-US" sz="2000" dirty="0">
              <a:solidFill>
                <a:srgbClr val="000000"/>
              </a:solidFill>
              <a:latin typeface="Rockwell"/>
            </a:endParaRPr>
          </a:p>
          <a:p>
            <a:pPr>
              <a:defRPr/>
            </a:pPr>
            <a:endParaRPr lang="en-US" sz="2000" dirty="0">
              <a:solidFill>
                <a:srgbClr val="000000"/>
              </a:solidFill>
              <a:latin typeface="Rockwell"/>
            </a:endParaRPr>
          </a:p>
          <a:p>
            <a:pPr>
              <a:defRPr/>
            </a:pPr>
            <a:endParaRPr lang="en-US" sz="2000" dirty="0">
              <a:solidFill>
                <a:srgbClr val="000000"/>
              </a:solidFill>
              <a:latin typeface="Rockwell"/>
            </a:endParaRPr>
          </a:p>
          <a:p>
            <a:pPr>
              <a:defRPr/>
            </a:pPr>
            <a:endParaRPr lang="en-US" sz="2000" dirty="0">
              <a:solidFill>
                <a:srgbClr val="000000"/>
              </a:solidFill>
              <a:latin typeface="Rockwell"/>
            </a:endParaRPr>
          </a:p>
        </p:txBody>
      </p:sp>
      <p:sp>
        <p:nvSpPr>
          <p:cNvPr id="18" name="Rectangle 15"/>
          <p:cNvSpPr>
            <a:spLocks noChangeArrowheads="1"/>
          </p:cNvSpPr>
          <p:nvPr userDrawn="1"/>
        </p:nvSpPr>
        <p:spPr bwMode="auto">
          <a:xfrm>
            <a:off x="2490788" y="3700463"/>
            <a:ext cx="6064250" cy="461962"/>
          </a:xfrm>
          <a:prstGeom prst="rect">
            <a:avLst/>
          </a:prstGeom>
          <a:solidFill>
            <a:srgbClr val="4D92C8"/>
          </a:solidFill>
          <a:ln>
            <a:noFill/>
          </a:ln>
          <a:extLst/>
        </p:spPr>
        <p:txBody>
          <a:bodyPr>
            <a:spAutoFit/>
          </a:bodyPr>
          <a:lstStyle/>
          <a:p>
            <a:pPr>
              <a:defRPr/>
            </a:pPr>
            <a:r>
              <a:rPr lang="en-US" b="1" dirty="0">
                <a:solidFill>
                  <a:prstClr val="white"/>
                </a:solidFill>
                <a:latin typeface="Rockwell"/>
                <a:ea typeface="ヒラギノ角ゴ Pro W3" pitchFamily="1" charset="-128"/>
              </a:rPr>
              <a:t>RELEVANT PROJECT EXPERIENCE</a:t>
            </a:r>
          </a:p>
        </p:txBody>
      </p:sp>
      <p:sp>
        <p:nvSpPr>
          <p:cNvPr id="19" name="Rectangle 16"/>
          <p:cNvSpPr>
            <a:spLocks noChangeArrowheads="1"/>
          </p:cNvSpPr>
          <p:nvPr userDrawn="1"/>
        </p:nvSpPr>
        <p:spPr bwMode="auto">
          <a:xfrm>
            <a:off x="2490788" y="4167188"/>
            <a:ext cx="6064250" cy="2032000"/>
          </a:xfrm>
          <a:prstGeom prst="rect">
            <a:avLst/>
          </a:prstGeom>
          <a:solidFill>
            <a:srgbClr val="EAEAEA"/>
          </a:solidFill>
          <a:ln>
            <a:noFill/>
          </a:ln>
        </p:spPr>
        <p:txBody>
          <a:bodyPr>
            <a:spAutoFit/>
          </a:bodyPr>
          <a:lstStyle/>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r>
              <a:rPr lang="en-US" b="1" dirty="0">
                <a:solidFill>
                  <a:srgbClr val="000000"/>
                </a:solidFill>
                <a:latin typeface="Rockwell"/>
              </a:rPr>
              <a:t>  </a:t>
            </a:r>
          </a:p>
        </p:txBody>
      </p:sp>
      <p:grpSp>
        <p:nvGrpSpPr>
          <p:cNvPr id="20" name="Group 4"/>
          <p:cNvGrpSpPr>
            <a:grpSpLocks/>
          </p:cNvGrpSpPr>
          <p:nvPr userDrawn="1"/>
        </p:nvGrpSpPr>
        <p:grpSpPr bwMode="auto">
          <a:xfrm>
            <a:off x="8378825" y="222250"/>
            <a:ext cx="536575" cy="539750"/>
            <a:chOff x="1633" y="1249"/>
            <a:chExt cx="2614" cy="2614"/>
          </a:xfrm>
        </p:grpSpPr>
        <p:sp>
          <p:nvSpPr>
            <p:cNvPr id="21"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23"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Rectangle 2"/>
          <p:cNvSpPr>
            <a:spLocks noGrp="1" noChangeArrowheads="1"/>
          </p:cNvSpPr>
          <p:nvPr>
            <p:ph type="title"/>
          </p:nvPr>
        </p:nvSpPr>
        <p:spPr>
          <a:xfrm>
            <a:off x="271463" y="114300"/>
            <a:ext cx="7239000" cy="571500"/>
          </a:xfrm>
          <a:prstGeom prst="rect">
            <a:avLst/>
          </a:prstGeom>
          <a:noFill/>
        </p:spPr>
        <p:txBody>
          <a:bodyPr/>
          <a:lstStyle>
            <a:lvl1pPr>
              <a:defRPr cap="all" baseline="0"/>
            </a:lvl1pPr>
          </a:lstStyle>
          <a:p>
            <a:r>
              <a:rPr lang="en-US" smtClean="0"/>
              <a:t>Click to edit Master title style</a:t>
            </a:r>
            <a:endParaRPr lang="en-US" dirty="0" smtClean="0"/>
          </a:p>
        </p:txBody>
      </p:sp>
      <p:sp>
        <p:nvSpPr>
          <p:cNvPr id="22" name="Content Placeholder 21"/>
          <p:cNvSpPr>
            <a:spLocks noGrp="1"/>
          </p:cNvSpPr>
          <p:nvPr>
            <p:ph sz="quarter" idx="13"/>
          </p:nvPr>
        </p:nvSpPr>
        <p:spPr>
          <a:xfrm>
            <a:off x="446567" y="2046767"/>
            <a:ext cx="1600200" cy="1524000"/>
          </a:xfrm>
          <a:prstGeom prst="rect">
            <a:avLst/>
          </a:prstGeom>
        </p:spPr>
        <p:txBody>
          <a:bodyPr/>
          <a:lstStyle>
            <a:lvl1pPr>
              <a:defRPr baseline="0"/>
            </a:lvl1pPr>
          </a:lstStyle>
          <a:p>
            <a:pPr lvl="0"/>
            <a:r>
              <a:rPr lang="en-US" smtClean="0"/>
              <a:t>Click to edit Master text styles</a:t>
            </a:r>
          </a:p>
        </p:txBody>
      </p:sp>
      <p:sp>
        <p:nvSpPr>
          <p:cNvPr id="26" name="Text Placeholder 25"/>
          <p:cNvSpPr>
            <a:spLocks noGrp="1"/>
          </p:cNvSpPr>
          <p:nvPr>
            <p:ph type="body" sz="quarter" idx="14"/>
          </p:nvPr>
        </p:nvSpPr>
        <p:spPr>
          <a:xfrm>
            <a:off x="381000" y="1502734"/>
            <a:ext cx="1676400" cy="457200"/>
          </a:xfrm>
          <a:prstGeom prst="rect">
            <a:avLst/>
          </a:prstGeom>
        </p:spPr>
        <p:txBody>
          <a:bodyPr>
            <a:normAutofit/>
          </a:bodyPr>
          <a:lstStyle>
            <a:lvl1pPr algn="ctr">
              <a:buNone/>
              <a:defRPr sz="1800" cap="all" baseline="0">
                <a:solidFill>
                  <a:schemeClr val="bg1"/>
                </a:solidFill>
                <a:latin typeface="Arial" pitchFamily="34" charset="0"/>
                <a:cs typeface="Arial" pitchFamily="34" charset="0"/>
              </a:defRPr>
            </a:lvl1pPr>
          </a:lstStyle>
          <a:p>
            <a:pPr lvl="0"/>
            <a:r>
              <a:rPr lang="en-US" smtClean="0"/>
              <a:t>Click to edit Master text styles</a:t>
            </a:r>
          </a:p>
        </p:txBody>
      </p:sp>
      <p:sp>
        <p:nvSpPr>
          <p:cNvPr id="28" name="Text Placeholder 27"/>
          <p:cNvSpPr>
            <a:spLocks noGrp="1"/>
          </p:cNvSpPr>
          <p:nvPr>
            <p:ph type="body" sz="quarter" idx="15"/>
          </p:nvPr>
        </p:nvSpPr>
        <p:spPr>
          <a:xfrm>
            <a:off x="2514600" y="1981200"/>
            <a:ext cx="6019800" cy="1600200"/>
          </a:xfrm>
          <a:prstGeom prst="rect">
            <a:avLst/>
          </a:prstGeom>
        </p:spPr>
        <p:txBody>
          <a:bodyPr>
            <a:normAutofit/>
          </a:bodyPr>
          <a:lstStyle>
            <a:lvl1pPr>
              <a:defRPr sz="1800">
                <a:latin typeface="Arial" pitchFamily="34" charset="0"/>
                <a:cs typeface="Arial" pitchFamily="34" charset="0"/>
              </a:defRPr>
            </a:lvl1pPr>
          </a:lstStyle>
          <a:p>
            <a:pPr lvl="0"/>
            <a:endParaRPr lang="en-US" dirty="0"/>
          </a:p>
        </p:txBody>
      </p:sp>
      <p:sp>
        <p:nvSpPr>
          <p:cNvPr id="29" name="Text Placeholder 27"/>
          <p:cNvSpPr>
            <a:spLocks noGrp="1"/>
          </p:cNvSpPr>
          <p:nvPr>
            <p:ph type="body" sz="quarter" idx="16"/>
          </p:nvPr>
        </p:nvSpPr>
        <p:spPr>
          <a:xfrm>
            <a:off x="2514600" y="4191000"/>
            <a:ext cx="6019800" cy="1981200"/>
          </a:xfrm>
          <a:prstGeom prst="rect">
            <a:avLst/>
          </a:prstGeom>
        </p:spPr>
        <p:txBody>
          <a:bodyPr>
            <a:normAutofit/>
          </a:bodyPr>
          <a:lstStyle>
            <a:lvl1pPr>
              <a:defRPr sz="1800">
                <a:latin typeface="Arial" pitchFamily="34" charset="0"/>
                <a:cs typeface="Arial" pitchFamily="34" charset="0"/>
              </a:defRPr>
            </a:lvl1pPr>
          </a:lstStyle>
          <a:p>
            <a:pPr lvl="0"/>
            <a:endParaRPr lang="en-US" dirty="0"/>
          </a:p>
        </p:txBody>
      </p:sp>
      <p:sp>
        <p:nvSpPr>
          <p:cNvPr id="33" name="Text Placeholder 32"/>
          <p:cNvSpPr>
            <a:spLocks noGrp="1"/>
          </p:cNvSpPr>
          <p:nvPr>
            <p:ph type="body" sz="quarter" idx="17"/>
          </p:nvPr>
        </p:nvSpPr>
        <p:spPr>
          <a:xfrm>
            <a:off x="272901" y="685800"/>
            <a:ext cx="7239000" cy="533400"/>
          </a:xfrm>
          <a:prstGeom prst="rect">
            <a:avLst/>
          </a:prstGeom>
        </p:spPr>
        <p:txBody>
          <a:bodyPr>
            <a:noAutofit/>
          </a:bodyPr>
          <a:lstStyle>
            <a:lvl1pPr algn="l" defTabSz="914400" rtl="0" eaLnBrk="0" fontAlgn="base" latinLnBrk="0" hangingPunct="0">
              <a:spcBef>
                <a:spcPct val="0"/>
              </a:spcBef>
              <a:spcAft>
                <a:spcPct val="0"/>
              </a:spcAft>
              <a:buNone/>
              <a:defRPr lang="en-US" sz="3200" b="1" kern="1200" cap="all" baseline="0" dirty="0" smtClean="0">
                <a:solidFill>
                  <a:schemeClr val="tx2">
                    <a:lumMod val="40000"/>
                    <a:lumOff val="60000"/>
                  </a:schemeClr>
                </a:solidFill>
                <a:latin typeface="Univers 67 Condensed" pitchFamily="50" charset="0"/>
                <a:ea typeface="ＭＳ Ｐゴシック" charset="-128"/>
                <a:cs typeface="+mj-cs"/>
              </a:defRPr>
            </a:lvl1pPr>
          </a:lstStyle>
          <a:p>
            <a:pPr lvl="0"/>
            <a:r>
              <a:rPr lang="en-US" smtClean="0"/>
              <a:t>Click to edit Master text styles</a:t>
            </a:r>
          </a:p>
        </p:txBody>
      </p:sp>
      <p:sp>
        <p:nvSpPr>
          <p:cNvPr id="24" name="Date Placeholder 2"/>
          <p:cNvSpPr>
            <a:spLocks noGrp="1"/>
          </p:cNvSpPr>
          <p:nvPr>
            <p:ph type="dt" sz="half" idx="18"/>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25" name="Footer Placeholder 3"/>
          <p:cNvSpPr>
            <a:spLocks noGrp="1"/>
          </p:cNvSpPr>
          <p:nvPr>
            <p:ph type="ftr" sz="quarter" idx="19"/>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27" name="Slide Number Placeholder 4"/>
          <p:cNvSpPr>
            <a:spLocks noGrp="1"/>
          </p:cNvSpPr>
          <p:nvPr>
            <p:ph type="sldNum" sz="quarter" idx="20"/>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FBE5CC8D-BE08-4EEC-8032-3E2AB6C0F94C}" type="slidenum">
              <a:rPr lang="en-US"/>
              <a:pPr>
                <a:defRPr/>
              </a:pPr>
              <a:t>‹#›</a:t>
            </a:fld>
            <a:endParaRPr lang="en-US" dirty="0"/>
          </a:p>
        </p:txBody>
      </p:sp>
    </p:spTree>
    <p:extLst>
      <p:ext uri="{BB962C8B-B14F-4D97-AF65-F5344CB8AC3E}">
        <p14:creationId xmlns:p14="http://schemas.microsoft.com/office/powerpoint/2010/main" xmlns="" val="405754544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8378825" y="222250"/>
            <a:ext cx="536575" cy="539750"/>
            <a:chOff x="1633" y="1249"/>
            <a:chExt cx="2614" cy="2614"/>
          </a:xfrm>
        </p:grpSpPr>
        <p:sp>
          <p:nvSpPr>
            <p:cNvPr id="5"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6"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 name="Title 1"/>
          <p:cNvSpPr>
            <a:spLocks noGrp="1"/>
          </p:cNvSpPr>
          <p:nvPr>
            <p:ph type="title"/>
          </p:nvPr>
        </p:nvSpPr>
        <p:spPr>
          <a:xfrm>
            <a:off x="457200" y="228600"/>
            <a:ext cx="7239000" cy="884238"/>
          </a:xfrm>
          <a:prstGeom prst="rect">
            <a:avLst/>
          </a:prstGeom>
        </p:spPr>
        <p:txBody>
          <a:bodyPr/>
          <a:lstStyle>
            <a:lvl1pPr>
              <a:defRPr sz="3600"/>
            </a:lvl1pPr>
          </a:lstStyle>
          <a:p>
            <a:r>
              <a:rPr lang="en-US" dirty="0" smtClean="0"/>
              <a:t>Click to edit Master title style</a:t>
            </a:r>
            <a:endParaRPr lang="en-US" dirty="0"/>
          </a:p>
        </p:txBody>
      </p:sp>
      <p:sp>
        <p:nvSpPr>
          <p:cNvPr id="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7" name="Date Placeholder 2"/>
          <p:cNvSpPr>
            <a:spLocks noGrp="1"/>
          </p:cNvSpPr>
          <p:nvPr>
            <p:ph type="dt" sz="half" idx="14"/>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8" name="Footer Placeholder 3"/>
          <p:cNvSpPr>
            <a:spLocks noGrp="1"/>
          </p:cNvSpPr>
          <p:nvPr>
            <p:ph type="ftr" sz="quarter" idx="15"/>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0" name="Slide Number Placeholder 4"/>
          <p:cNvSpPr>
            <a:spLocks noGrp="1"/>
          </p:cNvSpPr>
          <p:nvPr>
            <p:ph type="sldNum" sz="quarter" idx="16"/>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1DBD965D-FFF0-43F4-8A47-E11DBD02FC80}" type="slidenum">
              <a:rPr lang="en-US"/>
              <a:pPr>
                <a:defRPr/>
              </a:pPr>
              <a:t>‹#›</a:t>
            </a:fld>
            <a:endParaRPr lang="en-US" dirty="0"/>
          </a:p>
        </p:txBody>
      </p:sp>
    </p:spTree>
    <p:extLst>
      <p:ext uri="{BB962C8B-B14F-4D97-AF65-F5344CB8AC3E}">
        <p14:creationId xmlns:p14="http://schemas.microsoft.com/office/powerpoint/2010/main" xmlns="" val="390217747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8378825" y="222250"/>
            <a:ext cx="536575" cy="539750"/>
            <a:chOff x="1633" y="1249"/>
            <a:chExt cx="2614" cy="2614"/>
          </a:xfrm>
        </p:grpSpPr>
        <p:sp>
          <p:nvSpPr>
            <p:cNvPr id="4"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6" name="Date Placeholder 2"/>
          <p:cNvSpPr>
            <a:spLocks noGrp="1"/>
          </p:cNvSpPr>
          <p:nvPr>
            <p:ph type="dt" sz="half" idx="14"/>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7" name="Footer Placeholder 3"/>
          <p:cNvSpPr>
            <a:spLocks noGrp="1"/>
          </p:cNvSpPr>
          <p:nvPr>
            <p:ph type="ftr" sz="quarter" idx="15"/>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8" name="Slide Number Placeholder 4"/>
          <p:cNvSpPr>
            <a:spLocks noGrp="1"/>
          </p:cNvSpPr>
          <p:nvPr>
            <p:ph type="sldNum" sz="quarter" idx="16"/>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0232EBD9-8C8D-4139-B519-C4CF958D7344}" type="slidenum">
              <a:rPr lang="en-US"/>
              <a:pPr>
                <a:defRPr/>
              </a:pPr>
              <a:t>‹#›</a:t>
            </a:fld>
            <a:endParaRPr lang="en-US" dirty="0"/>
          </a:p>
        </p:txBody>
      </p:sp>
    </p:spTree>
    <p:extLst>
      <p:ext uri="{BB962C8B-B14F-4D97-AF65-F5344CB8AC3E}">
        <p14:creationId xmlns:p14="http://schemas.microsoft.com/office/powerpoint/2010/main" xmlns="" val="225973395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7E173B4-DDB3-42FB-BA5B-03340F712238}" type="datetimeFigureOut">
              <a:rPr lang="en-US" smtClean="0"/>
              <a:pPr>
                <a:defRPr/>
              </a:pPr>
              <a:t>6/25/2018</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99935A7-58AB-4399-875C-07F8F54496D2}"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Multiple Horizontal Images">
    <p:spTree>
      <p:nvGrpSpPr>
        <p:cNvPr id="1" name=""/>
        <p:cNvGrpSpPr/>
        <p:nvPr/>
      </p:nvGrpSpPr>
      <p:grpSpPr>
        <a:xfrm>
          <a:off x="0" y="0"/>
          <a:ext cx="0" cy="0"/>
          <a:chOff x="0" y="0"/>
          <a:chExt cx="0" cy="0"/>
        </a:xfrm>
      </p:grpSpPr>
      <p:grpSp>
        <p:nvGrpSpPr>
          <p:cNvPr id="8" name="Group 4"/>
          <p:cNvGrpSpPr>
            <a:grpSpLocks/>
          </p:cNvGrpSpPr>
          <p:nvPr userDrawn="1"/>
        </p:nvGrpSpPr>
        <p:grpSpPr bwMode="auto">
          <a:xfrm>
            <a:off x="8378825" y="222250"/>
            <a:ext cx="536575" cy="539750"/>
            <a:chOff x="1633" y="1249"/>
            <a:chExt cx="2614" cy="2614"/>
          </a:xfrm>
        </p:grpSpPr>
        <p:sp>
          <p:nvSpPr>
            <p:cNvPr id="11"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6"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Title 1"/>
          <p:cNvSpPr>
            <a:spLocks noGrp="1"/>
          </p:cNvSpPr>
          <p:nvPr>
            <p:ph type="title"/>
          </p:nvPr>
        </p:nvSpPr>
        <p:spPr>
          <a:xfrm>
            <a:off x="304800" y="304800"/>
            <a:ext cx="8534400" cy="884238"/>
          </a:xfrm>
          <a:prstGeom prst="rect">
            <a:avLst/>
          </a:prstGeom>
        </p:spPr>
        <p:txBody>
          <a:bodyPr/>
          <a:lstStyle>
            <a:lvl1pPr>
              <a:defRPr sz="3600"/>
            </a:lvl1pPr>
          </a:lstStyle>
          <a:p>
            <a:r>
              <a:rPr lang="en-US" dirty="0" smtClean="0"/>
              <a:t>Click to edit Master title style</a:t>
            </a:r>
            <a:endParaRPr lang="en-US" dirty="0"/>
          </a:p>
        </p:txBody>
      </p:sp>
      <p:sp>
        <p:nvSpPr>
          <p:cNvPr id="10" name="Text Placeholder 19"/>
          <p:cNvSpPr>
            <a:spLocks noGrp="1"/>
          </p:cNvSpPr>
          <p:nvPr>
            <p:ph type="body" sz="quarter" idx="13"/>
          </p:nvPr>
        </p:nvSpPr>
        <p:spPr>
          <a:xfrm>
            <a:off x="304800" y="1295400"/>
            <a:ext cx="8534400" cy="1905000"/>
          </a:xfrm>
          <a:prstGeom prst="rect">
            <a:avLst/>
          </a:prstGeom>
        </p:spPr>
        <p:txBody>
          <a:bodyPr/>
          <a:lstStyle>
            <a:lvl1pPr>
              <a:buFont typeface="Wingdings" pitchFamily="2" charset="2"/>
              <a:buChar char="§"/>
              <a:defRPr>
                <a:latin typeface="Arial" pitchFamily="34" charset="0"/>
                <a:cs typeface="Arial" pitchFamily="34" charset="0"/>
              </a:defRPr>
            </a:lvl1pPr>
            <a:lvl2pP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10"/>
          <p:cNvSpPr>
            <a:spLocks noGrp="1"/>
          </p:cNvSpPr>
          <p:nvPr>
            <p:ph type="pic" sz="quarter" idx="14"/>
          </p:nvPr>
        </p:nvSpPr>
        <p:spPr>
          <a:xfrm>
            <a:off x="304800" y="3352800"/>
            <a:ext cx="4267200" cy="2819400"/>
          </a:xfrm>
          <a:prstGeom prst="rect">
            <a:avLst/>
          </a:prstGeom>
        </p:spPr>
        <p:txBody>
          <a:bodyPr/>
          <a:lstStyle/>
          <a:p>
            <a:pPr lvl="0"/>
            <a:endParaRPr lang="en-US" noProof="0" dirty="0"/>
          </a:p>
        </p:txBody>
      </p:sp>
      <p:sp>
        <p:nvSpPr>
          <p:cNvPr id="13" name="Picture Placeholder 10"/>
          <p:cNvSpPr>
            <a:spLocks noGrp="1"/>
          </p:cNvSpPr>
          <p:nvPr>
            <p:ph type="pic" sz="quarter" idx="15"/>
          </p:nvPr>
        </p:nvSpPr>
        <p:spPr>
          <a:xfrm>
            <a:off x="4724400" y="3352800"/>
            <a:ext cx="4114800" cy="1295400"/>
          </a:xfrm>
          <a:prstGeom prst="rect">
            <a:avLst/>
          </a:prstGeom>
        </p:spPr>
        <p:txBody>
          <a:bodyPr/>
          <a:lstStyle/>
          <a:p>
            <a:pPr lvl="0"/>
            <a:endParaRPr lang="en-US" noProof="0" dirty="0"/>
          </a:p>
        </p:txBody>
      </p:sp>
      <p:sp>
        <p:nvSpPr>
          <p:cNvPr id="14" name="Picture Placeholder 10"/>
          <p:cNvSpPr>
            <a:spLocks noGrp="1"/>
          </p:cNvSpPr>
          <p:nvPr>
            <p:ph type="pic" sz="quarter" idx="16"/>
          </p:nvPr>
        </p:nvSpPr>
        <p:spPr>
          <a:xfrm>
            <a:off x="4724400" y="4800600"/>
            <a:ext cx="4114800" cy="1371600"/>
          </a:xfrm>
          <a:prstGeom prst="rect">
            <a:avLst/>
          </a:prstGeom>
        </p:spPr>
        <p:txBody>
          <a:bodyPr/>
          <a:lstStyle/>
          <a:p>
            <a:pPr lvl="0"/>
            <a:endParaRPr lang="en-US" noProof="0" dirty="0"/>
          </a:p>
        </p:txBody>
      </p:sp>
      <p:sp>
        <p:nvSpPr>
          <p:cNvPr id="15" name="Text Placeholder 10"/>
          <p:cNvSpPr>
            <a:spLocks noGrp="1"/>
          </p:cNvSpPr>
          <p:nvPr>
            <p:ph type="body" sz="quarter" idx="17"/>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7" name="Date Placeholder 2"/>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9C15D26-6F51-4F3A-BE4A-F9519E0E6E48}" type="datetime1">
              <a:rPr lang="en-US"/>
              <a:pPr>
                <a:defRPr/>
              </a:pPr>
              <a:t>6/25/2018</a:t>
            </a:fld>
            <a:endParaRPr lang="en-US" dirty="0"/>
          </a:p>
        </p:txBody>
      </p:sp>
      <p:sp>
        <p:nvSpPr>
          <p:cNvPr id="18" name="Footer Placeholder 3"/>
          <p:cNvSpPr>
            <a:spLocks noGrp="1"/>
          </p:cNvSpPr>
          <p:nvPr>
            <p:ph type="ftr" sz="quarter" idx="19"/>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9" name="Slide Number Placeholder 4"/>
          <p:cNvSpPr>
            <a:spLocks noGrp="1"/>
          </p:cNvSpPr>
          <p:nvPr>
            <p:ph type="sldNum" sz="quarter" idx="2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E1B4D3F-C491-4986-BD1C-1793CFF63B88}" type="slidenum">
              <a:rPr lang="en-US"/>
              <a:pPr>
                <a:defRPr/>
              </a:pPr>
              <a:t>‹#›</a:t>
            </a:fld>
            <a:endParaRPr lang="en-US" dirty="0"/>
          </a:p>
        </p:txBody>
      </p:sp>
    </p:spTree>
    <p:extLst>
      <p:ext uri="{BB962C8B-B14F-4D97-AF65-F5344CB8AC3E}">
        <p14:creationId xmlns:p14="http://schemas.microsoft.com/office/powerpoint/2010/main" xmlns="" val="397282089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Multiple Vertical Image Layout">
    <p:spTree>
      <p:nvGrpSpPr>
        <p:cNvPr id="1" name=""/>
        <p:cNvGrpSpPr/>
        <p:nvPr/>
      </p:nvGrpSpPr>
      <p:grpSpPr>
        <a:xfrm>
          <a:off x="0" y="0"/>
          <a:ext cx="0" cy="0"/>
          <a:chOff x="0" y="0"/>
          <a:chExt cx="0" cy="0"/>
        </a:xfrm>
      </p:grpSpPr>
      <p:grpSp>
        <p:nvGrpSpPr>
          <p:cNvPr id="9" name="Group 4"/>
          <p:cNvGrpSpPr>
            <a:grpSpLocks/>
          </p:cNvGrpSpPr>
          <p:nvPr userDrawn="1"/>
        </p:nvGrpSpPr>
        <p:grpSpPr bwMode="auto">
          <a:xfrm>
            <a:off x="8378825" y="222250"/>
            <a:ext cx="536575" cy="539750"/>
            <a:chOff x="1633" y="1249"/>
            <a:chExt cx="2614" cy="2614"/>
          </a:xfrm>
        </p:grpSpPr>
        <p:sp>
          <p:nvSpPr>
            <p:cNvPr id="10"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304800" y="304800"/>
            <a:ext cx="8534400" cy="884238"/>
          </a:xfrm>
          <a:prstGeom prst="rect">
            <a:avLst/>
          </a:prstGeom>
        </p:spPr>
        <p:txBody>
          <a:bodyPr/>
          <a:lstStyle>
            <a:lvl1pPr>
              <a:defRPr sz="3600"/>
            </a:lvl1pPr>
          </a:lstStyle>
          <a:p>
            <a:r>
              <a:rPr lang="en-US" dirty="0" smtClean="0"/>
              <a:t>Click to edit Master title style</a:t>
            </a:r>
            <a:endParaRPr lang="en-US" dirty="0"/>
          </a:p>
        </p:txBody>
      </p:sp>
      <p:sp>
        <p:nvSpPr>
          <p:cNvPr id="8" name="Text Placeholder 19"/>
          <p:cNvSpPr>
            <a:spLocks noGrp="1"/>
          </p:cNvSpPr>
          <p:nvPr>
            <p:ph type="body" sz="quarter" idx="13"/>
          </p:nvPr>
        </p:nvSpPr>
        <p:spPr>
          <a:xfrm>
            <a:off x="304800" y="1295400"/>
            <a:ext cx="4572000" cy="4876800"/>
          </a:xfrm>
          <a:prstGeom prst="rect">
            <a:avLst/>
          </a:prstGeom>
        </p:spPr>
        <p:txBody>
          <a:bodyPr/>
          <a:lstStyle>
            <a:lvl1pPr>
              <a:buFont typeface="Wingdings" pitchFamily="2" charset="2"/>
              <a:buChar char="§"/>
              <a:defRPr>
                <a:latin typeface="Arial" pitchFamily="34" charset="0"/>
                <a:cs typeface="Arial" pitchFamily="34" charset="0"/>
              </a:defRPr>
            </a:lvl1pPr>
            <a:lvl2pPr marL="682625" indent="-217488" algn="l" rtl="0" eaLnBrk="0" fontAlgn="base" hangingPunct="0">
              <a:spcBef>
                <a:spcPct val="20000"/>
              </a:spcBef>
              <a:spcAft>
                <a:spcPct val="0"/>
              </a:spcAft>
              <a:buClr>
                <a:srgbClr val="0063B8"/>
              </a:buClr>
              <a:buChar cha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stStyle>
          <a:p>
            <a:pPr lvl="0"/>
            <a:r>
              <a:rPr lang="en-US" dirty="0" smtClean="0"/>
              <a:t>Click to edit Master text styles</a:t>
            </a:r>
          </a:p>
          <a:p>
            <a:pPr lvl="1"/>
            <a:r>
              <a:rPr lang="en-US" dirty="0" smtClean="0"/>
              <a:t>Second level</a:t>
            </a:r>
          </a:p>
        </p:txBody>
      </p:sp>
      <p:sp>
        <p:nvSpPr>
          <p:cNvPr id="11" name="Picture Placeholder 10"/>
          <p:cNvSpPr>
            <a:spLocks noGrp="1"/>
          </p:cNvSpPr>
          <p:nvPr>
            <p:ph type="pic" sz="quarter" idx="14"/>
          </p:nvPr>
        </p:nvSpPr>
        <p:spPr>
          <a:xfrm>
            <a:off x="5057336" y="1295400"/>
            <a:ext cx="3810000" cy="1628336"/>
          </a:xfrm>
          <a:prstGeom prst="rect">
            <a:avLst/>
          </a:prstGeom>
        </p:spPr>
        <p:txBody>
          <a:bodyPr/>
          <a:lstStyle/>
          <a:p>
            <a:pPr lvl="0"/>
            <a:endParaRPr lang="en-US" noProof="0" dirty="0"/>
          </a:p>
        </p:txBody>
      </p:sp>
      <p:sp>
        <p:nvSpPr>
          <p:cNvPr id="12" name="Picture Placeholder 10"/>
          <p:cNvSpPr>
            <a:spLocks noGrp="1"/>
          </p:cNvSpPr>
          <p:nvPr>
            <p:ph type="pic" sz="quarter" idx="15"/>
          </p:nvPr>
        </p:nvSpPr>
        <p:spPr>
          <a:xfrm>
            <a:off x="5070144" y="3020704"/>
            <a:ext cx="1787856" cy="1447800"/>
          </a:xfrm>
          <a:prstGeom prst="rect">
            <a:avLst/>
          </a:prstGeom>
        </p:spPr>
        <p:txBody>
          <a:bodyPr/>
          <a:lstStyle/>
          <a:p>
            <a:pPr lvl="0"/>
            <a:endParaRPr lang="en-US" noProof="0" dirty="0"/>
          </a:p>
        </p:txBody>
      </p:sp>
      <p:sp>
        <p:nvSpPr>
          <p:cNvPr id="13" name="Picture Placeholder 10"/>
          <p:cNvSpPr>
            <a:spLocks noGrp="1"/>
          </p:cNvSpPr>
          <p:nvPr>
            <p:ph type="pic" sz="quarter" idx="16"/>
          </p:nvPr>
        </p:nvSpPr>
        <p:spPr>
          <a:xfrm>
            <a:off x="5077264" y="4572000"/>
            <a:ext cx="3810000" cy="1600200"/>
          </a:xfrm>
          <a:prstGeom prst="rect">
            <a:avLst/>
          </a:prstGeom>
        </p:spPr>
        <p:txBody>
          <a:bodyPr/>
          <a:lstStyle/>
          <a:p>
            <a:pPr lvl="0"/>
            <a:endParaRPr lang="en-US" noProof="0" dirty="0"/>
          </a:p>
        </p:txBody>
      </p:sp>
      <p:sp>
        <p:nvSpPr>
          <p:cNvPr id="14" name="Picture Placeholder 10"/>
          <p:cNvSpPr>
            <a:spLocks noGrp="1"/>
          </p:cNvSpPr>
          <p:nvPr>
            <p:ph type="pic" sz="quarter" idx="17"/>
          </p:nvPr>
        </p:nvSpPr>
        <p:spPr>
          <a:xfrm>
            <a:off x="6934200" y="3027652"/>
            <a:ext cx="1940256" cy="1447800"/>
          </a:xfrm>
          <a:prstGeom prst="rect">
            <a:avLst/>
          </a:prstGeom>
        </p:spPr>
        <p:txBody>
          <a:bodyPr/>
          <a:lstStyle/>
          <a:p>
            <a:pPr lvl="0"/>
            <a:endParaRPr lang="en-US" noProof="0" dirty="0"/>
          </a:p>
        </p:txBody>
      </p:sp>
      <p:sp>
        <p:nvSpPr>
          <p:cNvPr id="18" name="Text Placeholder 10"/>
          <p:cNvSpPr>
            <a:spLocks noGrp="1"/>
          </p:cNvSpPr>
          <p:nvPr>
            <p:ph type="body" sz="quarter" idx="18"/>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6" name="Date Placeholder 2"/>
          <p:cNvSpPr>
            <a:spLocks noGrp="1"/>
          </p:cNvSpPr>
          <p:nvPr>
            <p:ph type="dt" sz="half" idx="19"/>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7" name="Footer Placeholder 3"/>
          <p:cNvSpPr>
            <a:spLocks noGrp="1"/>
          </p:cNvSpPr>
          <p:nvPr>
            <p:ph type="ftr" sz="quarter" idx="20"/>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9" name="Slide Number Placeholder 4"/>
          <p:cNvSpPr>
            <a:spLocks noGrp="1"/>
          </p:cNvSpPr>
          <p:nvPr>
            <p:ph type="sldNum" sz="quarter" idx="21"/>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5DB0B1BF-DC2A-47FC-9384-E0C39312AE6A}" type="slidenum">
              <a:rPr lang="en-US"/>
              <a:pPr>
                <a:defRPr/>
              </a:pPr>
              <a:t>‹#›</a:t>
            </a:fld>
            <a:endParaRPr lang="en-US" dirty="0"/>
          </a:p>
        </p:txBody>
      </p:sp>
    </p:spTree>
    <p:extLst>
      <p:ext uri="{BB962C8B-B14F-4D97-AF65-F5344CB8AC3E}">
        <p14:creationId xmlns:p14="http://schemas.microsoft.com/office/powerpoint/2010/main" xmlns="" val="153739812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Cityscape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t="3627"/>
          <a:stretch>
            <a:fillRect/>
          </a:stretch>
        </p:blipFill>
        <p:spPr bwMode="auto">
          <a:xfrm>
            <a:off x="0" y="1295400"/>
            <a:ext cx="9144000" cy="51054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8"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6"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7BB1E50-4232-4649-9400-6B649E9FE5FF}" type="datetime1">
              <a:rPr lang="en-US"/>
              <a:pPr>
                <a:defRPr/>
              </a:pPr>
              <a:t>6/25/2018</a:t>
            </a:fld>
            <a:endParaRPr lang="en-US" dirty="0"/>
          </a:p>
        </p:txBody>
      </p:sp>
      <p:sp>
        <p:nvSpPr>
          <p:cNvPr id="11" name="Footer Placeholder 2"/>
          <p:cNvSpPr>
            <a:spLocks noGrp="1"/>
          </p:cNvSpPr>
          <p:nvPr>
            <p:ph type="ftr" sz="quarter" idx="11"/>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2"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F424635-F5DF-4C87-B701-2653A8AADE7F}" type="slidenum">
              <a:rPr lang="en-US"/>
              <a:pPr>
                <a:defRPr/>
              </a:pPr>
              <a:t>‹#›</a:t>
            </a:fld>
            <a:endParaRPr lang="en-US" dirty="0"/>
          </a:p>
        </p:txBody>
      </p:sp>
    </p:spTree>
    <p:extLst>
      <p:ext uri="{BB962C8B-B14F-4D97-AF65-F5344CB8AC3E}">
        <p14:creationId xmlns:p14="http://schemas.microsoft.com/office/powerpoint/2010/main" xmlns="" val="40157868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Fire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1447800"/>
            <a:ext cx="9151938" cy="49530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70BC7CDF-FD4E-4055-B1ED-1CC8E2D85E31}" type="slidenum">
              <a:rPr lang="en-US"/>
              <a:pPr>
                <a:defRPr/>
              </a:pPr>
              <a:t>‹#›</a:t>
            </a:fld>
            <a:endParaRPr lang="en-US" dirty="0"/>
          </a:p>
        </p:txBody>
      </p:sp>
    </p:spTree>
    <p:extLst>
      <p:ext uri="{BB962C8B-B14F-4D97-AF65-F5344CB8AC3E}">
        <p14:creationId xmlns:p14="http://schemas.microsoft.com/office/powerpoint/2010/main" xmlns="" val="313333573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Law Enforcement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t="1389"/>
          <a:stretch>
            <a:fillRect/>
          </a:stretch>
        </p:blipFill>
        <p:spPr bwMode="auto">
          <a:xfrm>
            <a:off x="0" y="1447800"/>
            <a:ext cx="9144000" cy="49530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49CC7C7C-05CB-4E9D-BAC8-CD76E08CB236}" type="slidenum">
              <a:rPr lang="en-US"/>
              <a:pPr>
                <a:defRPr/>
              </a:pPr>
              <a:t>‹#›</a:t>
            </a:fld>
            <a:endParaRPr lang="en-US" dirty="0"/>
          </a:p>
        </p:txBody>
      </p:sp>
    </p:spTree>
    <p:extLst>
      <p:ext uri="{BB962C8B-B14F-4D97-AF65-F5344CB8AC3E}">
        <p14:creationId xmlns:p14="http://schemas.microsoft.com/office/powerpoint/2010/main" xmlns="" val="231497086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938" y="1371600"/>
            <a:ext cx="9151938" cy="50292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93FFA34-F6BC-4837-A542-8E2CD0760180}" type="slidenum">
              <a:rPr lang="en-US"/>
              <a:pPr>
                <a:defRPr/>
              </a:pPr>
              <a:t>‹#›</a:t>
            </a:fld>
            <a:endParaRPr lang="en-US" dirty="0"/>
          </a:p>
        </p:txBody>
      </p:sp>
    </p:spTree>
    <p:extLst>
      <p:ext uri="{BB962C8B-B14F-4D97-AF65-F5344CB8AC3E}">
        <p14:creationId xmlns:p14="http://schemas.microsoft.com/office/powerpoint/2010/main" xmlns="" val="35344755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 name="Title 1"/>
          <p:cNvSpPr>
            <a:spLocks noGrp="1"/>
          </p:cNvSpPr>
          <p:nvPr>
            <p:ph type="title"/>
          </p:nvPr>
        </p:nvSpPr>
        <p:spPr>
          <a:xfrm>
            <a:off x="457200" y="228600"/>
            <a:ext cx="7696200" cy="884238"/>
          </a:xfrm>
          <a:prstGeom prst="rect">
            <a:avLst/>
          </a:prstGeom>
        </p:spPr>
        <p:txBody>
          <a:bodyPr/>
          <a:lstStyle>
            <a:lvl1pPr>
              <a:defRPr sz="3600" cap="none"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8" name="Date Placeholder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E9C6F190-A590-426B-83B8-B56C630340AE}" type="datetime1">
              <a:rPr lang="en-US"/>
              <a:pPr>
                <a:defRPr/>
              </a:pPr>
              <a:t>6/25/2018</a:t>
            </a:fld>
            <a:endParaRPr lang="en-US" dirty="0"/>
          </a:p>
        </p:txBody>
      </p:sp>
      <p:sp>
        <p:nvSpPr>
          <p:cNvPr id="9" name="Footer Placeholder 4"/>
          <p:cNvSpPr>
            <a:spLocks noGrp="1"/>
          </p:cNvSpPr>
          <p:nvPr>
            <p:ph type="ftr" sz="quarter" idx="15"/>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0" name="Slide Number Placeholder 5"/>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C46700F8-B1C6-4A83-A8CA-EDBB45E05329}" type="slidenum">
              <a:rPr lang="en-US"/>
              <a:pPr>
                <a:defRPr/>
              </a:pPr>
              <a:t>‹#›</a:t>
            </a:fld>
            <a:endParaRPr lang="en-US" dirty="0"/>
          </a:p>
        </p:txBody>
      </p:sp>
    </p:spTree>
    <p:extLst>
      <p:ext uri="{BB962C8B-B14F-4D97-AF65-F5344CB8AC3E}">
        <p14:creationId xmlns:p14="http://schemas.microsoft.com/office/powerpoint/2010/main" xmlns="" val="402624630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grpSp>
        <p:nvGrpSpPr>
          <p:cNvPr id="8" name="Group 4"/>
          <p:cNvGrpSpPr>
            <a:grpSpLocks/>
          </p:cNvGrpSpPr>
          <p:nvPr userDrawn="1"/>
        </p:nvGrpSpPr>
        <p:grpSpPr bwMode="auto">
          <a:xfrm>
            <a:off x="8378825" y="222250"/>
            <a:ext cx="536575" cy="539750"/>
            <a:chOff x="1633" y="1249"/>
            <a:chExt cx="2614" cy="2614"/>
          </a:xfrm>
        </p:grpSpPr>
        <p:sp>
          <p:nvSpPr>
            <p:cNvPr id="9"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0"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 name="Title 1"/>
          <p:cNvSpPr>
            <a:spLocks noGrp="1"/>
          </p:cNvSpPr>
          <p:nvPr>
            <p:ph type="title"/>
          </p:nvPr>
        </p:nvSpPr>
        <p:spPr>
          <a:xfrm>
            <a:off x="457200" y="228600"/>
            <a:ext cx="7239000" cy="808038"/>
          </a:xfrm>
          <a:prstGeom prst="rect">
            <a:avLst/>
          </a:prstGeom>
        </p:spPr>
        <p:txBody>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4040188" cy="698366"/>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8962"/>
            <a:ext cx="4040188" cy="4313238"/>
          </a:xfrm>
          <a:prstGeom prst="rect">
            <a:avLst/>
          </a:prstGeom>
        </p:spPr>
        <p:txBody>
          <a:bodyPr/>
          <a:lstStyle>
            <a:lvl1pPr>
              <a:buFont typeface="Wingdings" pitchFamily="2" charset="2"/>
              <a:buChar char="§"/>
              <a:defRPr sz="2400">
                <a:latin typeface="Arial" pitchFamily="34" charset="0"/>
                <a:cs typeface="Arial" pitchFamily="34" charset="0"/>
              </a:defRPr>
            </a:lvl1pPr>
            <a:lvl2pPr algn="l" defTabSz="914400" rtl="0" eaLnBrk="0" fontAlgn="base" latinLnBrk="0" hangingPunct="0">
              <a:spcBef>
                <a:spcPct val="20000"/>
              </a:spcBef>
              <a:spcAft>
                <a:spcPct val="0"/>
              </a:spcAft>
              <a:defRPr lang="en-US" sz="2000" kern="1200" dirty="0" smtClean="0">
                <a:solidFill>
                  <a:srgbClr val="000000"/>
                </a:solidFill>
                <a:latin typeface="Arial" pitchFamily="34" charset="0"/>
                <a:ea typeface="ＭＳ Ｐゴシック" charset="-128"/>
                <a:cs typeface="Arial" pitchFamily="34" charset="0"/>
              </a:defRPr>
            </a:lvl2pPr>
            <a:lvl3pPr algn="l" defTabSz="914400" rtl="0" eaLnBrk="0" fontAlgn="base" latinLnBrk="0" hangingPunct="0">
              <a:spcBef>
                <a:spcPct val="20000"/>
              </a:spcBef>
              <a:spcAft>
                <a:spcPct val="0"/>
              </a:spcAft>
              <a:defRPr lang="en-US" sz="1800" kern="1200" dirty="0" smtClean="0">
                <a:solidFill>
                  <a:srgbClr val="000000"/>
                </a:solidFill>
                <a:latin typeface="Arial" pitchFamily="34" charset="0"/>
                <a:ea typeface="ＭＳ Ｐゴシック" charset="-128"/>
                <a:cs typeface="Arial" pitchFamily="34" charset="0"/>
              </a:defRPr>
            </a:lvl3pPr>
            <a:lvl4pPr algn="l" defTabSz="914400" rtl="0" eaLnBrk="0" fontAlgn="base" latinLnBrk="0" hangingPunct="0">
              <a:spcBef>
                <a:spcPct val="20000"/>
              </a:spcBef>
              <a:spcAft>
                <a:spcPct val="0"/>
              </a:spcAft>
              <a:defRPr lang="en-US" sz="1600" kern="1200" dirty="0" smtClean="0">
                <a:solidFill>
                  <a:schemeClr val="tx1"/>
                </a:solidFill>
                <a:latin typeface="+mn-lt"/>
                <a:ea typeface="ＭＳ Ｐゴシック" charset="-128"/>
                <a:cs typeface="+mn-cs"/>
              </a:defRPr>
            </a:lvl4pPr>
            <a:lvl5pPr algn="l" defTabSz="914400" rtl="0" eaLnBrk="0" fontAlgn="base" latinLnBrk="0" hangingPunct="0">
              <a:spcBef>
                <a:spcPct val="20000"/>
              </a:spcBef>
              <a:spcAft>
                <a:spcPct val="0"/>
              </a:spcAft>
              <a:defRPr lang="en-US" sz="1600" kern="1200" dirty="0">
                <a:solidFill>
                  <a:schemeClr val="tx1"/>
                </a:solidFill>
                <a:latin typeface="+mn-lt"/>
                <a:ea typeface="ＭＳ Ｐゴシック" charset="-128"/>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9200"/>
            <a:ext cx="4041775" cy="698366"/>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58962"/>
            <a:ext cx="4041775" cy="4313238"/>
          </a:xfrm>
          <a:prstGeom prst="rect">
            <a:avLst/>
          </a:prstGeom>
        </p:spPr>
        <p:txBody>
          <a:bodyPr/>
          <a:lstStyle>
            <a:lvl1pPr>
              <a:buFont typeface="Wingdings" pitchFamily="2" charset="2"/>
              <a:buChar char="§"/>
              <a:defRPr sz="2400">
                <a:latin typeface="Arial" pitchFamily="34" charset="0"/>
                <a:cs typeface="Arial" pitchFamily="34" charset="0"/>
              </a:defRPr>
            </a:lvl1pPr>
            <a:lvl2pP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0"/>
          <p:cNvSpPr>
            <a:spLocks noGrp="1"/>
          </p:cNvSpPr>
          <p:nvPr>
            <p:ph type="body" sz="quarter" idx="17"/>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1" name="Date Placeholder 6"/>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13860C45-A536-40CF-BB3A-549F18C17AB1}" type="datetime1">
              <a:rPr lang="en-US"/>
              <a:pPr>
                <a:defRPr/>
              </a:pPr>
              <a:t>6/25/2018</a:t>
            </a:fld>
            <a:endParaRPr lang="en-US" dirty="0"/>
          </a:p>
        </p:txBody>
      </p:sp>
      <p:sp>
        <p:nvSpPr>
          <p:cNvPr id="12" name="Footer Placeholder 7"/>
          <p:cNvSpPr>
            <a:spLocks noGrp="1"/>
          </p:cNvSpPr>
          <p:nvPr>
            <p:ph type="ftr" sz="quarter" idx="19"/>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4" name="Slide Number Placeholder 8"/>
          <p:cNvSpPr>
            <a:spLocks noGrp="1"/>
          </p:cNvSpPr>
          <p:nvPr>
            <p:ph type="sldNum" sz="quarter" idx="2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65508FD-3EB4-4911-8560-0EF1DB5E1C4A}" type="slidenum">
              <a:rPr lang="en-US"/>
              <a:pPr>
                <a:defRPr/>
              </a:pPr>
              <a:t>‹#›</a:t>
            </a:fld>
            <a:endParaRPr lang="en-US" dirty="0"/>
          </a:p>
        </p:txBody>
      </p:sp>
    </p:spTree>
    <p:extLst>
      <p:ext uri="{BB962C8B-B14F-4D97-AF65-F5344CB8AC3E}">
        <p14:creationId xmlns:p14="http://schemas.microsoft.com/office/powerpoint/2010/main" xmlns="" val="127635843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Restate Question">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Rectangle 1"/>
          <p:cNvSpPr>
            <a:spLocks noChangeArrowheads="1"/>
          </p:cNvSpPr>
          <p:nvPr userDrawn="1"/>
        </p:nvSpPr>
        <p:spPr bwMode="auto">
          <a:xfrm>
            <a:off x="304800" y="1219200"/>
            <a:ext cx="2263775" cy="1392238"/>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Rectangle 2"/>
          <p:cNvSpPr>
            <a:spLocks noChangeArrowheads="1"/>
          </p:cNvSpPr>
          <p:nvPr userDrawn="1"/>
        </p:nvSpPr>
        <p:spPr bwMode="auto">
          <a:xfrm>
            <a:off x="304800" y="1219200"/>
            <a:ext cx="2582863" cy="1392238"/>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1" name="Rectangle 10"/>
          <p:cNvSpPr>
            <a:spLocks noChangeArrowheads="1"/>
          </p:cNvSpPr>
          <p:nvPr userDrawn="1"/>
        </p:nvSpPr>
        <p:spPr bwMode="auto">
          <a:xfrm>
            <a:off x="406400" y="1219200"/>
            <a:ext cx="7764463" cy="461665"/>
          </a:xfrm>
          <a:prstGeom prst="rect">
            <a:avLst/>
          </a:prstGeom>
          <a:solidFill>
            <a:schemeClr val="tx1">
              <a:lumMod val="75000"/>
              <a:lumOff val="25000"/>
            </a:schemeClr>
          </a:solidFill>
          <a:ln>
            <a:noFill/>
          </a:ln>
          <a:scene3d>
            <a:camera prst="orthographicFront"/>
            <a:lightRig rig="threePt" dir="t"/>
          </a:scene3d>
          <a:sp3d>
            <a:bevelT w="114300" prst="artDeco"/>
          </a:sp3d>
          <a:extLst/>
        </p:spPr>
        <p:txBody>
          <a:bodyPr>
            <a:spAutoFit/>
          </a:bodyPr>
          <a:lstStyle/>
          <a:p>
            <a:pPr>
              <a:defRPr/>
            </a:pPr>
            <a:endParaRPr lang="en-US" sz="2400" b="1" dirty="0">
              <a:solidFill>
                <a:prstClr val="white"/>
              </a:solidFill>
              <a:latin typeface="Rockwell"/>
              <a:ea typeface="ヒラギノ角ゴ Pro W3" pitchFamily="1" charset="-128"/>
            </a:endParaRPr>
          </a:p>
        </p:txBody>
      </p:sp>
      <p:sp>
        <p:nvSpPr>
          <p:cNvPr id="12" name="Rectangle 3"/>
          <p:cNvSpPr txBox="1">
            <a:spLocks noChangeArrowheads="1"/>
          </p:cNvSpPr>
          <p:nvPr userDrawn="1"/>
        </p:nvSpPr>
        <p:spPr bwMode="auto">
          <a:xfrm>
            <a:off x="406400" y="1752600"/>
            <a:ext cx="7764463" cy="3886200"/>
          </a:xfrm>
          <a:prstGeom prst="rect">
            <a:avLst/>
          </a:prstGeom>
          <a:solidFill>
            <a:srgbClr val="66A1D0"/>
          </a:solidFill>
          <a:ln>
            <a:solidFill>
              <a:srgbClr val="00B0F0"/>
            </a:solidFill>
          </a:ln>
          <a:scene3d>
            <a:camera prst="orthographicFront"/>
            <a:lightRig rig="threePt" dir="t"/>
          </a:scene3d>
          <a:sp3d>
            <a:bevelT w="114300" prst="artDeco"/>
          </a:sp3d>
        </p:spPr>
        <p:txBody>
          <a:bodyPr/>
          <a:lstStyle/>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a:p>
            <a:pPr marL="174625" indent="-174625" eaLnBrk="0" hangingPunct="0">
              <a:spcBef>
                <a:spcPct val="20000"/>
              </a:spcBef>
              <a:buClr>
                <a:srgbClr val="0063BE"/>
              </a:buClr>
              <a:defRPr/>
            </a:pPr>
            <a:endParaRPr lang="en-US" sz="2400" b="1" dirty="0">
              <a:solidFill>
                <a:srgbClr val="000000"/>
              </a:solidFill>
              <a:latin typeface="Rockwell"/>
              <a:ea typeface="ＭＳ Ｐゴシック" pitchFamily="34" charset="-128"/>
            </a:endParaRPr>
          </a:p>
        </p:txBody>
      </p:sp>
      <p:sp>
        <p:nvSpPr>
          <p:cNvPr id="24" name="Title 1"/>
          <p:cNvSpPr>
            <a:spLocks noGrp="1"/>
          </p:cNvSpPr>
          <p:nvPr>
            <p:ph type="title"/>
          </p:nvPr>
        </p:nvSpPr>
        <p:spPr>
          <a:xfrm>
            <a:off x="391633" y="228600"/>
            <a:ext cx="7239000" cy="808038"/>
          </a:xfrm>
          <a:prstGeom prst="rect">
            <a:avLst/>
          </a:prstGeom>
        </p:spPr>
        <p:txBody>
          <a:bodyPr/>
          <a:lstStyle>
            <a:lvl1pPr>
              <a:defRPr sz="3600" cap="none" baseline="0"/>
            </a:lvl1pPr>
          </a:lstStyle>
          <a:p>
            <a:r>
              <a:rPr lang="en-US" smtClean="0"/>
              <a:t>Click to edit Master title style</a:t>
            </a:r>
            <a:endParaRPr lang="en-US" dirty="0"/>
          </a:p>
        </p:txBody>
      </p:sp>
      <p:sp>
        <p:nvSpPr>
          <p:cNvPr id="25" name="Content Placeholder 2"/>
          <p:cNvSpPr>
            <a:spLocks noGrp="1"/>
          </p:cNvSpPr>
          <p:nvPr>
            <p:ph idx="1"/>
          </p:nvPr>
        </p:nvSpPr>
        <p:spPr>
          <a:xfrm>
            <a:off x="381000" y="1905000"/>
            <a:ext cx="7738732" cy="3276600"/>
          </a:xfrm>
          <a:prstGeom prst="rect">
            <a:avLst/>
          </a:prstGeom>
        </p:spPr>
        <p:txBody>
          <a:bodyPr>
            <a:normAutofit/>
          </a:bodyPr>
          <a:lstStyle>
            <a:lvl1pPr marL="342900" indent="-3175">
              <a:buFont typeface="Wingdings" pitchFamily="2" charset="2"/>
              <a:buNone/>
              <a:defRPr sz="1800" b="0"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27" name="Text Placeholder 26"/>
          <p:cNvSpPr>
            <a:spLocks noGrp="1"/>
          </p:cNvSpPr>
          <p:nvPr>
            <p:ph type="body" sz="quarter" idx="13"/>
          </p:nvPr>
        </p:nvSpPr>
        <p:spPr>
          <a:xfrm>
            <a:off x="391633" y="1219200"/>
            <a:ext cx="7772400" cy="457200"/>
          </a:xfrm>
          <a:prstGeom prst="rect">
            <a:avLst/>
          </a:prstGeom>
        </p:spPr>
        <p:txBody>
          <a:bodyPr>
            <a:normAutofit/>
          </a:bodyPr>
          <a:lstStyle>
            <a:lvl1pPr>
              <a:buNone/>
              <a:defRPr sz="2000">
                <a:solidFill>
                  <a:schemeClr val="bg1"/>
                </a:solidFill>
                <a:latin typeface="Arial" pitchFamily="34" charset="0"/>
                <a:cs typeface="Arial" pitchFamily="34" charset="0"/>
              </a:defRPr>
            </a:lvl1pPr>
          </a:lstStyle>
          <a:p>
            <a:pPr lvl="0"/>
            <a:r>
              <a:rPr lang="en-US" smtClean="0"/>
              <a:t>Click to edit Master text styles</a:t>
            </a:r>
          </a:p>
        </p:txBody>
      </p:sp>
      <p:sp>
        <p:nvSpPr>
          <p:cNvPr id="16"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3"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4"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5"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DFC628F6-E1C7-427E-94A6-BF17A8A2B2D6}" type="slidenum">
              <a:rPr lang="en-US"/>
              <a:pPr>
                <a:defRPr/>
              </a:pPr>
              <a:t>‹#›</a:t>
            </a:fld>
            <a:endParaRPr lang="en-US" dirty="0"/>
          </a:p>
        </p:txBody>
      </p:sp>
    </p:spTree>
    <p:extLst>
      <p:ext uri="{BB962C8B-B14F-4D97-AF65-F5344CB8AC3E}">
        <p14:creationId xmlns:p14="http://schemas.microsoft.com/office/powerpoint/2010/main" xmlns="" val="2852410280"/>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Sub-Question">
    <p:spTree>
      <p:nvGrpSpPr>
        <p:cNvPr id="1" name=""/>
        <p:cNvGrpSpPr/>
        <p:nvPr/>
      </p:nvGrpSpPr>
      <p:grpSpPr>
        <a:xfrm>
          <a:off x="0" y="0"/>
          <a:ext cx="0" cy="0"/>
          <a:chOff x="0" y="0"/>
          <a:chExt cx="0" cy="0"/>
        </a:xfrm>
      </p:grpSpPr>
      <p:sp>
        <p:nvSpPr>
          <p:cNvPr id="6" name="TextBox 5"/>
          <p:cNvSpPr txBox="1"/>
          <p:nvPr userDrawn="1"/>
        </p:nvSpPr>
        <p:spPr>
          <a:xfrm>
            <a:off x="3733800" y="5638800"/>
            <a:ext cx="1752600" cy="338138"/>
          </a:xfrm>
          <a:prstGeom prst="rect">
            <a:avLst/>
          </a:prstGeom>
          <a:noFill/>
        </p:spPr>
        <p:txBody>
          <a:bodyPr>
            <a:spAutoFit/>
          </a:bodyPr>
          <a:lstStyle/>
          <a:p>
            <a:pPr algn="ctr">
              <a:defRPr/>
            </a:pPr>
            <a:fld id="{68FF3858-E019-4FFF-9695-F86FF8DF5FB2}" type="slidenum">
              <a:rPr lang="en-US" sz="1600">
                <a:solidFill>
                  <a:srgbClr val="FFFFFF"/>
                </a:solidFill>
                <a:latin typeface="Univers LT Std 55" pitchFamily="34" charset="0"/>
              </a:rPr>
              <a:pPr algn="ctr">
                <a:defRPr/>
              </a:pPr>
              <a:t>‹#›</a:t>
            </a:fld>
            <a:endParaRPr lang="en-US" sz="1600" dirty="0">
              <a:solidFill>
                <a:srgbClr val="FFFFFF"/>
              </a:solidFill>
              <a:latin typeface="Univers LT Std 55" pitchFamily="34" charset="0"/>
            </a:endParaRPr>
          </a:p>
        </p:txBody>
      </p:sp>
      <p:sp>
        <p:nvSpPr>
          <p:cNvPr id="7" name="Rectangle 1"/>
          <p:cNvSpPr>
            <a:spLocks noChangeArrowheads="1"/>
          </p:cNvSpPr>
          <p:nvPr userDrawn="1"/>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8" name="Rectangle 2"/>
          <p:cNvSpPr>
            <a:spLocks noChangeArrowheads="1"/>
          </p:cNvSpPr>
          <p:nvPr userDrawn="1"/>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9" name="Rectangle 4"/>
          <p:cNvSpPr>
            <a:spLocks noChangeArrowheads="1"/>
          </p:cNvSpPr>
          <p:nvPr userDrawn="1"/>
        </p:nvSpPr>
        <p:spPr bwMode="auto">
          <a:xfrm>
            <a:off x="769938" y="1030288"/>
            <a:ext cx="666750" cy="21748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Isosceles Triangle 5"/>
          <p:cNvSpPr>
            <a:spLocks noChangeArrowheads="1"/>
          </p:cNvSpPr>
          <p:nvPr userDrawn="1"/>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1" name="Isosceles Triangle 6"/>
          <p:cNvSpPr>
            <a:spLocks noChangeArrowheads="1"/>
          </p:cNvSpPr>
          <p:nvPr userDrawn="1"/>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2" name="Rectangle 10"/>
          <p:cNvSpPr>
            <a:spLocks noChangeArrowheads="1"/>
          </p:cNvSpPr>
          <p:nvPr userDrawn="1"/>
        </p:nvSpPr>
        <p:spPr bwMode="auto">
          <a:xfrm>
            <a:off x="406400" y="1481138"/>
            <a:ext cx="7764463" cy="461665"/>
          </a:xfrm>
          <a:prstGeom prst="rect">
            <a:avLst/>
          </a:prstGeom>
          <a:solidFill>
            <a:schemeClr val="tx1">
              <a:lumMod val="65000"/>
              <a:lumOff val="35000"/>
            </a:schemeClr>
          </a:solidFill>
          <a:ln>
            <a:noFill/>
          </a:ln>
          <a:scene3d>
            <a:camera prst="orthographicFront"/>
            <a:lightRig rig="threePt" dir="t"/>
          </a:scene3d>
          <a:sp3d>
            <a:bevelT w="114300" prst="artDeco"/>
          </a:sp3d>
          <a:extLst/>
        </p:spPr>
        <p:txBody>
          <a:bodyPr>
            <a:spAutoFit/>
          </a:bodyPr>
          <a:lstStyle/>
          <a:p>
            <a:pPr>
              <a:defRPr/>
            </a:pPr>
            <a:endParaRPr lang="en-US" sz="2400" b="1" dirty="0">
              <a:solidFill>
                <a:prstClr val="white"/>
              </a:solidFill>
              <a:latin typeface="Rockwell"/>
              <a:ea typeface="ヒラギノ角ゴ Pro W3" pitchFamily="1" charset="-128"/>
            </a:endParaRPr>
          </a:p>
        </p:txBody>
      </p:sp>
      <p:grpSp>
        <p:nvGrpSpPr>
          <p:cNvPr id="13" name="Group 4"/>
          <p:cNvGrpSpPr>
            <a:grpSpLocks/>
          </p:cNvGrpSpPr>
          <p:nvPr userDrawn="1"/>
        </p:nvGrpSpPr>
        <p:grpSpPr bwMode="auto">
          <a:xfrm>
            <a:off x="8378825" y="222250"/>
            <a:ext cx="536575" cy="539750"/>
            <a:chOff x="1633" y="1249"/>
            <a:chExt cx="2614" cy="2614"/>
          </a:xfrm>
        </p:grpSpPr>
        <p:sp>
          <p:nvSpPr>
            <p:cNvPr id="14"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2" name="Rectangle 2"/>
          <p:cNvSpPr>
            <a:spLocks noGrp="1" noChangeArrowheads="1"/>
          </p:cNvSpPr>
          <p:nvPr>
            <p:ph type="title"/>
          </p:nvPr>
        </p:nvSpPr>
        <p:spPr>
          <a:xfrm>
            <a:off x="381000" y="114300"/>
            <a:ext cx="7239000" cy="1143000"/>
          </a:xfrm>
          <a:prstGeom prst="rect">
            <a:avLst/>
          </a:prstGeom>
          <a:ln>
            <a:noFill/>
          </a:ln>
        </p:spPr>
        <p:txBody>
          <a:bodyPr/>
          <a:lstStyle>
            <a:lvl1pPr>
              <a:defRPr sz="3600" baseline="0"/>
            </a:lvl1pPr>
          </a:lstStyle>
          <a:p>
            <a:r>
              <a:rPr lang="en-US" smtClean="0"/>
              <a:t>Click to edit Master title style</a:t>
            </a:r>
            <a:endParaRPr lang="en-US" dirty="0" smtClean="0"/>
          </a:p>
        </p:txBody>
      </p:sp>
      <p:sp>
        <p:nvSpPr>
          <p:cNvPr id="36" name="Content Placeholder 2"/>
          <p:cNvSpPr>
            <a:spLocks noGrp="1"/>
          </p:cNvSpPr>
          <p:nvPr>
            <p:ph idx="1"/>
          </p:nvPr>
        </p:nvSpPr>
        <p:spPr>
          <a:xfrm>
            <a:off x="414668" y="2057400"/>
            <a:ext cx="7738732" cy="3276600"/>
          </a:xfrm>
          <a:prstGeom prst="rect">
            <a:avLst/>
          </a:prstGeom>
        </p:spPr>
        <p:txBody>
          <a:bodyPr>
            <a:normAutofit/>
          </a:bodyPr>
          <a:lstStyle>
            <a:lvl1pPr marL="342900" indent="-3175">
              <a:buFont typeface="Wingdings" pitchFamily="2" charset="2"/>
              <a:buNone/>
              <a:defRPr sz="2400" b="1" i="1" baseline="0">
                <a:solidFill>
                  <a:schemeClr val="tx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6"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20" name="Text Placeholder 26"/>
          <p:cNvSpPr>
            <a:spLocks noGrp="1"/>
          </p:cNvSpPr>
          <p:nvPr>
            <p:ph type="body" sz="quarter" idx="14"/>
          </p:nvPr>
        </p:nvSpPr>
        <p:spPr>
          <a:xfrm>
            <a:off x="391633" y="1513367"/>
            <a:ext cx="7772400" cy="457200"/>
          </a:xfrm>
          <a:prstGeom prst="rect">
            <a:avLst/>
          </a:prstGeom>
        </p:spPr>
        <p:txBody>
          <a:bodyPr>
            <a:normAutofit/>
          </a:bodyPr>
          <a:lstStyle>
            <a:lvl1pPr>
              <a:buNone/>
              <a:defRPr sz="2000">
                <a:solidFill>
                  <a:schemeClr val="bg1"/>
                </a:solidFill>
                <a:latin typeface="Arial" pitchFamily="34" charset="0"/>
                <a:cs typeface="Arial" pitchFamily="34" charset="0"/>
              </a:defRPr>
            </a:lvl1pPr>
          </a:lstStyle>
          <a:p>
            <a:pPr lvl="0"/>
            <a:r>
              <a:rPr lang="en-US" smtClean="0"/>
              <a:t>Click to edit Master text styles</a:t>
            </a:r>
          </a:p>
        </p:txBody>
      </p:sp>
      <p:sp>
        <p:nvSpPr>
          <p:cNvPr id="17" name="Date Placeholder 3"/>
          <p:cNvSpPr>
            <a:spLocks noGrp="1"/>
          </p:cNvSpPr>
          <p:nvPr>
            <p:ph type="dt" sz="half" idx="15"/>
          </p:nvPr>
        </p:nvSpPr>
        <p:spPr>
          <a:xfrm>
            <a:off x="457200" y="6477000"/>
            <a:ext cx="2133600" cy="244475"/>
          </a:xfrm>
          <a:prstGeom prst="rect">
            <a:avLst/>
          </a:prstGeom>
        </p:spPr>
        <p:txBody>
          <a:bodyPr/>
          <a:lstStyle>
            <a:lvl1pPr>
              <a:defRPr lang="en-US" sz="1200" b="1" kern="1200" baseline="0">
                <a:solidFill>
                  <a:prstClr val="black"/>
                </a:solidFill>
                <a:latin typeface="Arial" charset="0"/>
                <a:ea typeface="ＭＳ Ｐゴシック" charset="-128"/>
                <a:cs typeface="+mn-cs"/>
              </a:defRPr>
            </a:lvl1pPr>
          </a:lstStyle>
          <a:p>
            <a:pPr>
              <a:defRPr/>
            </a:pPr>
            <a:endParaRPr dirty="0"/>
          </a:p>
        </p:txBody>
      </p:sp>
    </p:spTree>
    <p:extLst>
      <p:ext uri="{BB962C8B-B14F-4D97-AF65-F5344CB8AC3E}">
        <p14:creationId xmlns:p14="http://schemas.microsoft.com/office/powerpoint/2010/main" xmlns="" val="23728780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F117480-208F-4332-AF13-8F7AC787843F}" type="datetimeFigureOut">
              <a:rPr lang="en-US" smtClean="0"/>
              <a:pPr>
                <a:defRPr/>
              </a:pPr>
              <a:t>6/25/2018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08663A0-2E8F-4731-9391-990EDE11F43B}"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Sub-Question">
    <p:spTree>
      <p:nvGrpSpPr>
        <p:cNvPr id="1" name=""/>
        <p:cNvGrpSpPr/>
        <p:nvPr/>
      </p:nvGrpSpPr>
      <p:grpSpPr>
        <a:xfrm>
          <a:off x="0" y="0"/>
          <a:ext cx="0" cy="0"/>
          <a:chOff x="0" y="0"/>
          <a:chExt cx="0" cy="0"/>
        </a:xfrm>
      </p:grpSpPr>
      <p:sp>
        <p:nvSpPr>
          <p:cNvPr id="6" name="TextBox 5"/>
          <p:cNvSpPr txBox="1"/>
          <p:nvPr/>
        </p:nvSpPr>
        <p:spPr>
          <a:xfrm>
            <a:off x="3733800" y="5638800"/>
            <a:ext cx="1752600" cy="338138"/>
          </a:xfrm>
          <a:prstGeom prst="rect">
            <a:avLst/>
          </a:prstGeom>
          <a:noFill/>
        </p:spPr>
        <p:txBody>
          <a:bodyPr>
            <a:spAutoFit/>
          </a:bodyPr>
          <a:lstStyle/>
          <a:p>
            <a:pPr algn="ctr">
              <a:defRPr/>
            </a:pPr>
            <a:fld id="{A39DBDFE-3591-4694-ABD6-8EB11D5055A4}" type="slidenum">
              <a:rPr lang="en-US" sz="1600">
                <a:solidFill>
                  <a:srgbClr val="FFFFFF"/>
                </a:solidFill>
                <a:latin typeface="Univers LT Std 55" pitchFamily="34" charset="0"/>
              </a:rPr>
              <a:pPr algn="ctr">
                <a:defRPr/>
              </a:pPr>
              <a:t>‹#›</a:t>
            </a:fld>
            <a:endParaRPr lang="en-US" sz="1600" dirty="0">
              <a:solidFill>
                <a:srgbClr val="FFFFFF"/>
              </a:solidFill>
              <a:latin typeface="Univers LT Std 55" pitchFamily="34" charset="0"/>
            </a:endParaRPr>
          </a:p>
        </p:txBody>
      </p:sp>
      <p:sp>
        <p:nvSpPr>
          <p:cNvPr id="7" name="Rectangle 1"/>
          <p:cNvSpPr>
            <a:spLocks noChangeArrowheads="1"/>
          </p:cNvSpPr>
          <p:nvPr/>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8" name="Rectangle 2"/>
          <p:cNvSpPr>
            <a:spLocks noChangeArrowheads="1"/>
          </p:cNvSpPr>
          <p:nvPr/>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9" name="Isosceles Triangle 8"/>
          <p:cNvSpPr>
            <a:spLocks noChangeArrowheads="1"/>
          </p:cNvSpPr>
          <p:nvPr/>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Isosceles Triangle 9"/>
          <p:cNvSpPr>
            <a:spLocks noChangeArrowheads="1"/>
          </p:cNvSpPr>
          <p:nvPr/>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grpSp>
        <p:nvGrpSpPr>
          <p:cNvPr id="11" name="Group 4"/>
          <p:cNvGrpSpPr>
            <a:grpSpLocks/>
          </p:cNvGrpSpPr>
          <p:nvPr/>
        </p:nvGrpSpPr>
        <p:grpSpPr bwMode="auto">
          <a:xfrm>
            <a:off x="8378825" y="222250"/>
            <a:ext cx="536575" cy="539750"/>
            <a:chOff x="1633" y="1249"/>
            <a:chExt cx="2614" cy="2614"/>
          </a:xfrm>
        </p:grpSpPr>
        <p:sp>
          <p:nvSpPr>
            <p:cNvPr id="12"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3"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14" name="Rectangle 13"/>
          <p:cNvSpPr/>
          <p:nvPr userDrawn="1"/>
        </p:nvSpPr>
        <p:spPr>
          <a:xfrm>
            <a:off x="381000" y="228600"/>
            <a:ext cx="7924800" cy="533400"/>
          </a:xfrm>
          <a:prstGeom prst="rect">
            <a:avLst/>
          </a:prstGeom>
          <a:solidFill>
            <a:srgbClr val="66A8D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title"/>
          </p:nvPr>
        </p:nvSpPr>
        <p:spPr>
          <a:xfrm>
            <a:off x="457200" y="838200"/>
            <a:ext cx="7696200" cy="758707"/>
          </a:xfrm>
          <a:prstGeom prst="rect">
            <a:avLst/>
          </a:prstGeom>
        </p:spPr>
        <p:txBody>
          <a:bodyPr/>
          <a:lstStyle>
            <a:lvl1pPr>
              <a:defRPr sz="3600" cap="none" baseline="0"/>
            </a:lvl1pPr>
          </a:lstStyle>
          <a:p>
            <a:r>
              <a:rPr lang="en-US" dirty="0" smtClean="0"/>
              <a:t>Click to edit Master title style</a:t>
            </a:r>
            <a:endParaRPr lang="en-US" dirty="0"/>
          </a:p>
        </p:txBody>
      </p:sp>
      <p:sp>
        <p:nvSpPr>
          <p:cNvPr id="18" name="Content Placeholder 2"/>
          <p:cNvSpPr>
            <a:spLocks noGrp="1"/>
          </p:cNvSpPr>
          <p:nvPr>
            <p:ph idx="1"/>
          </p:nvPr>
        </p:nvSpPr>
        <p:spPr>
          <a:xfrm>
            <a:off x="457200" y="1676400"/>
            <a:ext cx="8229600" cy="4572000"/>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9"/>
          <p:cNvSpPr>
            <a:spLocks noGrp="1"/>
          </p:cNvSpPr>
          <p:nvPr>
            <p:ph type="body" sz="quarter" idx="10"/>
          </p:nvPr>
        </p:nvSpPr>
        <p:spPr>
          <a:xfrm>
            <a:off x="381000" y="304800"/>
            <a:ext cx="7848600" cy="381000"/>
          </a:xfrm>
          <a:prstGeom prst="rect">
            <a:avLst/>
          </a:prstGeom>
        </p:spPr>
        <p:txBody>
          <a:bodyPr anchor="ctr">
            <a:normAutofit/>
          </a:bodyPr>
          <a:lstStyle>
            <a:lvl1pPr>
              <a:buNone/>
              <a:defRPr sz="1600">
                <a:solidFill>
                  <a:schemeClr val="bg1"/>
                </a:solidFill>
              </a:defRPr>
            </a:lvl1pPr>
          </a:lstStyle>
          <a:p>
            <a:pPr lvl="0"/>
            <a:r>
              <a:rPr lang="en-US" smtClean="0"/>
              <a:t>Click to edit Master text styles</a:t>
            </a:r>
          </a:p>
        </p:txBody>
      </p:sp>
      <p:sp>
        <p:nvSpPr>
          <p:cNvPr id="1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5" name="Date Placeholder 3"/>
          <p:cNvSpPr>
            <a:spLocks noGrp="1"/>
          </p:cNvSpPr>
          <p:nvPr>
            <p:ph type="dt" sz="half" idx="14"/>
          </p:nvPr>
        </p:nvSpPr>
        <p:spPr>
          <a:xfrm>
            <a:off x="457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200" b="1">
                <a:solidFill>
                  <a:srgbClr val="000000"/>
                </a:solidFill>
                <a:latin typeface="+mn-lt"/>
                <a:ea typeface="ＭＳ Ｐゴシック" pitchFamily="34" charset="-128"/>
                <a:cs typeface="+mn-cs"/>
              </a:defRPr>
            </a:lvl1pPr>
          </a:lstStyle>
          <a:p>
            <a:pPr>
              <a:defRPr/>
            </a:pPr>
            <a:fld id="{6358ABC8-744D-4C70-A6F6-7F1F1B7E56A0}" type="datetime1">
              <a:rPr lang="en-US"/>
              <a:pPr>
                <a:defRPr/>
              </a:pPr>
              <a:t>6/25/2018</a:t>
            </a:fld>
            <a:endParaRPr lang="en-US" dirty="0"/>
          </a:p>
        </p:txBody>
      </p:sp>
    </p:spTree>
    <p:extLst>
      <p:ext uri="{BB962C8B-B14F-4D97-AF65-F5344CB8AC3E}">
        <p14:creationId xmlns:p14="http://schemas.microsoft.com/office/powerpoint/2010/main" xmlns="" val="189882425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Summary">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11" name="Rectangle 10"/>
          <p:cNvSpPr/>
          <p:nvPr userDrawn="1"/>
        </p:nvSpPr>
        <p:spPr>
          <a:xfrm>
            <a:off x="457200" y="4572000"/>
            <a:ext cx="8382000" cy="1600200"/>
          </a:xfrm>
          <a:prstGeom prst="rect">
            <a:avLst/>
          </a:prstGeom>
          <a:solidFill>
            <a:srgbClr val="66A1D0"/>
          </a:solidFill>
          <a:scene3d>
            <a:camera prst="orthographicFront"/>
            <a:lightRig rig="threePt" dir="t"/>
          </a:scene3d>
          <a:sp3d>
            <a:bevelT w="114300" prst="artDeco"/>
          </a:sp3d>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solidFill>
                <a:prstClr val="white"/>
              </a:solidFill>
            </a:endParaRPr>
          </a:p>
        </p:txBody>
      </p:sp>
      <p:sp>
        <p:nvSpPr>
          <p:cNvPr id="9" name="Title 1"/>
          <p:cNvSpPr>
            <a:spLocks noGrp="1"/>
          </p:cNvSpPr>
          <p:nvPr>
            <p:ph type="title"/>
          </p:nvPr>
        </p:nvSpPr>
        <p:spPr>
          <a:xfrm>
            <a:off x="457200" y="381000"/>
            <a:ext cx="7696200" cy="884238"/>
          </a:xfrm>
          <a:prstGeom prst="rect">
            <a:avLst/>
          </a:prstGeom>
        </p:spPr>
        <p:txBody>
          <a:bodyPr/>
          <a:lstStyle>
            <a:lvl1pPr>
              <a:defRPr sz="3200" baseline="0"/>
            </a:lvl1pPr>
          </a:lstStyle>
          <a:p>
            <a:r>
              <a:rPr lang="en-US" smtClean="0"/>
              <a:t>Click to edit Master title style</a:t>
            </a:r>
            <a:endParaRPr lang="en-US" dirty="0"/>
          </a:p>
        </p:txBody>
      </p:sp>
      <p:sp>
        <p:nvSpPr>
          <p:cNvPr id="10" name="Content Placeholder 2"/>
          <p:cNvSpPr>
            <a:spLocks noGrp="1"/>
          </p:cNvSpPr>
          <p:nvPr>
            <p:ph idx="1"/>
          </p:nvPr>
        </p:nvSpPr>
        <p:spPr>
          <a:xfrm>
            <a:off x="457200" y="1371599"/>
            <a:ext cx="8229600" cy="2971801"/>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6" name="Content Placeholder 2"/>
          <p:cNvSpPr>
            <a:spLocks noGrp="1"/>
          </p:cNvSpPr>
          <p:nvPr>
            <p:ph idx="13"/>
          </p:nvPr>
        </p:nvSpPr>
        <p:spPr>
          <a:xfrm>
            <a:off x="533400" y="4648200"/>
            <a:ext cx="8229600" cy="1447800"/>
          </a:xfrm>
          <a:prstGeom prst="rect">
            <a:avLst/>
          </a:prstGeom>
        </p:spPr>
        <p:txBody>
          <a:bodyPr anchor="ctr"/>
          <a:lstStyle>
            <a:lvl1pPr algn="ctr">
              <a:buFont typeface="Wingdings" pitchFamily="2" charset="2"/>
              <a:buNone/>
              <a:defRPr i="1"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5"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2"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3"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4"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365513CA-811C-4982-B56E-DB50734CE655}" type="slidenum">
              <a:rPr lang="en-US"/>
              <a:pPr>
                <a:defRPr/>
              </a:pPr>
              <a:t>‹#›</a:t>
            </a:fld>
            <a:endParaRPr lang="en-US" dirty="0"/>
          </a:p>
        </p:txBody>
      </p:sp>
    </p:spTree>
    <p:extLst>
      <p:ext uri="{BB962C8B-B14F-4D97-AF65-F5344CB8AC3E}">
        <p14:creationId xmlns:p14="http://schemas.microsoft.com/office/powerpoint/2010/main" xmlns="" val="1341963723"/>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Rectangle 8"/>
          <p:cNvSpPr/>
          <p:nvPr userDrawn="1"/>
        </p:nvSpPr>
        <p:spPr>
          <a:xfrm>
            <a:off x="457200" y="4572000"/>
            <a:ext cx="8382000" cy="1600200"/>
          </a:xfrm>
          <a:prstGeom prst="rect">
            <a:avLst/>
          </a:prstGeom>
          <a:solidFill>
            <a:srgbClr val="66A1D0"/>
          </a:solidFill>
          <a:scene3d>
            <a:camera prst="orthographicFront"/>
            <a:lightRig rig="threePt" dir="t"/>
          </a:scene3d>
          <a:sp3d>
            <a:bevelT w="114300" prst="artDeco"/>
          </a:sp3d>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solidFill>
                <a:prstClr val="white"/>
              </a:solidFill>
            </a:endParaRPr>
          </a:p>
        </p:txBody>
      </p:sp>
      <p:sp>
        <p:nvSpPr>
          <p:cNvPr id="10" name="Title 1"/>
          <p:cNvSpPr>
            <a:spLocks noGrp="1"/>
          </p:cNvSpPr>
          <p:nvPr>
            <p:ph type="title"/>
          </p:nvPr>
        </p:nvSpPr>
        <p:spPr>
          <a:xfrm>
            <a:off x="457200" y="381000"/>
            <a:ext cx="7696200" cy="884238"/>
          </a:xfrm>
          <a:prstGeom prst="rect">
            <a:avLst/>
          </a:prstGeom>
        </p:spPr>
        <p:txBody>
          <a:bodyPr/>
          <a:lstStyle>
            <a:lvl1pPr>
              <a:defRPr sz="3600" baseline="0"/>
            </a:lvl1pPr>
          </a:lstStyle>
          <a:p>
            <a:r>
              <a:rPr lang="en-US" smtClean="0"/>
              <a:t>Click to edit Master title style</a:t>
            </a:r>
            <a:endParaRPr lang="en-US" dirty="0"/>
          </a:p>
        </p:txBody>
      </p:sp>
      <p:sp>
        <p:nvSpPr>
          <p:cNvPr id="11" name="Content Placeholder 2"/>
          <p:cNvSpPr>
            <a:spLocks noGrp="1"/>
          </p:cNvSpPr>
          <p:nvPr>
            <p:ph idx="1"/>
          </p:nvPr>
        </p:nvSpPr>
        <p:spPr>
          <a:xfrm>
            <a:off x="457200" y="1371599"/>
            <a:ext cx="8229600" cy="2590801"/>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20" name="Content Placeholder 2"/>
          <p:cNvSpPr>
            <a:spLocks noGrp="1"/>
          </p:cNvSpPr>
          <p:nvPr>
            <p:ph idx="13"/>
          </p:nvPr>
        </p:nvSpPr>
        <p:spPr>
          <a:xfrm>
            <a:off x="533400" y="4572000"/>
            <a:ext cx="8229600" cy="1524000"/>
          </a:xfrm>
          <a:prstGeom prst="rect">
            <a:avLst/>
          </a:prstGeom>
        </p:spPr>
        <p:txBody>
          <a:bodyPr anchor="ctr"/>
          <a:lstStyle>
            <a:lvl1pPr algn="ctr">
              <a:buFont typeface="Wingdings" pitchFamily="2" charset="2"/>
              <a:buNone/>
              <a:defRPr i="1"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3"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2"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4"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5"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91C2E970-AA07-4A46-8FD4-9EAC02746974}" type="slidenum">
              <a:rPr lang="en-US"/>
              <a:pPr>
                <a:defRPr/>
              </a:pPr>
              <a:t>‹#›</a:t>
            </a:fld>
            <a:endParaRPr lang="en-US" dirty="0"/>
          </a:p>
        </p:txBody>
      </p:sp>
    </p:spTree>
    <p:extLst>
      <p:ext uri="{BB962C8B-B14F-4D97-AF65-F5344CB8AC3E}">
        <p14:creationId xmlns:p14="http://schemas.microsoft.com/office/powerpoint/2010/main" xmlns="" val="294206113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Presenter Bio">
    <p:spTree>
      <p:nvGrpSpPr>
        <p:cNvPr id="1" name=""/>
        <p:cNvGrpSpPr/>
        <p:nvPr/>
      </p:nvGrpSpPr>
      <p:grpSpPr>
        <a:xfrm>
          <a:off x="0" y="0"/>
          <a:ext cx="0" cy="0"/>
          <a:chOff x="0" y="0"/>
          <a:chExt cx="0" cy="0"/>
        </a:xfrm>
      </p:grpSpPr>
      <p:sp>
        <p:nvSpPr>
          <p:cNvPr id="8" name="Slide Number Placeholder 3"/>
          <p:cNvSpPr txBox="1">
            <a:spLocks/>
          </p:cNvSpPr>
          <p:nvPr userDrawn="1"/>
        </p:nvSpPr>
        <p:spPr>
          <a:xfrm>
            <a:off x="6858000" y="6610350"/>
            <a:ext cx="2133600" cy="476250"/>
          </a:xfrm>
          <a:prstGeom prst="rect">
            <a:avLst/>
          </a:prstGeom>
          <a:noFill/>
          <a:ln/>
          <a:extLst/>
        </p:spPr>
        <p:txBody>
          <a:bodyPr/>
          <a:lstStyle/>
          <a:p>
            <a:pPr algn="ctr" eaLnBrk="0" hangingPunct="0">
              <a:defRPr/>
            </a:pPr>
            <a:r>
              <a:rPr lang="en-US" sz="800" dirty="0">
                <a:solidFill>
                  <a:srgbClr val="000000"/>
                </a:solidFill>
                <a:latin typeface="Rockwell"/>
                <a:ea typeface="ＭＳ Ｐゴシック" pitchFamily="34" charset="-128"/>
              </a:rPr>
              <a:t>PAGE </a:t>
            </a:r>
            <a:fld id="{ECFEF241-5736-451E-8853-4077E3E56742}" type="slidenum">
              <a:rPr lang="en-US" sz="800">
                <a:solidFill>
                  <a:srgbClr val="000000"/>
                </a:solidFill>
                <a:latin typeface="Rockwell"/>
                <a:ea typeface="ＭＳ Ｐゴシック" pitchFamily="34" charset="-128"/>
              </a:rPr>
              <a:pPr algn="ctr" eaLnBrk="0" hangingPunct="0">
                <a:defRPr/>
              </a:pPr>
              <a:t>‹#›</a:t>
            </a:fld>
            <a:endParaRPr lang="en-US" sz="800" dirty="0">
              <a:solidFill>
                <a:srgbClr val="000000"/>
              </a:solidFill>
              <a:latin typeface="Rockwell"/>
              <a:ea typeface="ＭＳ Ｐゴシック" pitchFamily="34" charset="-128"/>
            </a:endParaRPr>
          </a:p>
        </p:txBody>
      </p:sp>
      <p:sp>
        <p:nvSpPr>
          <p:cNvPr id="9" name="Rectangle 1"/>
          <p:cNvSpPr>
            <a:spLocks noChangeArrowheads="1"/>
          </p:cNvSpPr>
          <p:nvPr userDrawn="1"/>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0" name="Rectangle 2"/>
          <p:cNvSpPr>
            <a:spLocks noChangeArrowheads="1"/>
          </p:cNvSpPr>
          <p:nvPr userDrawn="1"/>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1" name="Rectangle 3"/>
          <p:cNvSpPr>
            <a:spLocks noChangeArrowheads="1"/>
          </p:cNvSpPr>
          <p:nvPr userDrawn="1"/>
        </p:nvSpPr>
        <p:spPr bwMode="auto">
          <a:xfrm>
            <a:off x="536575" y="5661025"/>
            <a:ext cx="2351088" cy="681038"/>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2" name="Rectangle 4"/>
          <p:cNvSpPr>
            <a:spLocks noChangeArrowheads="1"/>
          </p:cNvSpPr>
          <p:nvPr userDrawn="1"/>
        </p:nvSpPr>
        <p:spPr bwMode="auto">
          <a:xfrm>
            <a:off x="769938" y="1030288"/>
            <a:ext cx="666750" cy="217487"/>
          </a:xfrm>
          <a:prstGeom prst="rect">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3" name="Isosceles Triangle 5"/>
          <p:cNvSpPr>
            <a:spLocks noChangeArrowheads="1"/>
          </p:cNvSpPr>
          <p:nvPr userDrawn="1"/>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4" name="Isosceles Triangle 6"/>
          <p:cNvSpPr>
            <a:spLocks noChangeArrowheads="1"/>
          </p:cNvSpPr>
          <p:nvPr userDrawn="1"/>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Rockwell"/>
              <a:ea typeface="ヒラギノ角ゴ Pro W3" pitchFamily="1" charset="-128"/>
            </a:endParaRPr>
          </a:p>
        </p:txBody>
      </p:sp>
      <p:sp>
        <p:nvSpPr>
          <p:cNvPr id="15" name="Rectangle 14"/>
          <p:cNvSpPr>
            <a:spLocks noChangeArrowheads="1"/>
          </p:cNvSpPr>
          <p:nvPr userDrawn="1"/>
        </p:nvSpPr>
        <p:spPr bwMode="auto">
          <a:xfrm>
            <a:off x="420688" y="1481138"/>
            <a:ext cx="1657350" cy="461962"/>
          </a:xfrm>
          <a:prstGeom prst="rect">
            <a:avLst/>
          </a:prstGeom>
          <a:solidFill>
            <a:srgbClr val="0063BE"/>
          </a:solidFill>
          <a:ln>
            <a:noFill/>
          </a:ln>
          <a:extLst/>
        </p:spPr>
        <p:txBody>
          <a:bodyPr>
            <a:spAutoFit/>
          </a:bodyPr>
          <a:lstStyle/>
          <a:p>
            <a:pPr>
              <a:defRPr/>
            </a:pPr>
            <a:r>
              <a:rPr lang="en-US" sz="2400" b="1" dirty="0">
                <a:solidFill>
                  <a:prstClr val="white"/>
                </a:solidFill>
                <a:latin typeface="Rockwell"/>
                <a:ea typeface="ヒラギノ角ゴ Pro W3" pitchFamily="1" charset="-128"/>
              </a:rPr>
              <a:t> </a:t>
            </a:r>
          </a:p>
        </p:txBody>
      </p:sp>
      <p:sp>
        <p:nvSpPr>
          <p:cNvPr id="16" name="Rectangle 15"/>
          <p:cNvSpPr>
            <a:spLocks noChangeArrowheads="1"/>
          </p:cNvSpPr>
          <p:nvPr userDrawn="1"/>
        </p:nvSpPr>
        <p:spPr bwMode="auto">
          <a:xfrm>
            <a:off x="2482850" y="1481138"/>
            <a:ext cx="6064250" cy="460375"/>
          </a:xfrm>
          <a:prstGeom prst="rect">
            <a:avLst/>
          </a:prstGeom>
          <a:solidFill>
            <a:srgbClr val="4D92C8"/>
          </a:solidFill>
          <a:ln>
            <a:noFill/>
          </a:ln>
          <a:extLst/>
        </p:spPr>
        <p:txBody>
          <a:bodyPr>
            <a:spAutoFit/>
          </a:bodyPr>
          <a:lstStyle/>
          <a:p>
            <a:pPr>
              <a:defRPr/>
            </a:pPr>
            <a:r>
              <a:rPr lang="en-US" b="1" dirty="0">
                <a:solidFill>
                  <a:prstClr val="white"/>
                </a:solidFill>
                <a:latin typeface="Rockwell"/>
                <a:ea typeface="ヒラギノ角ゴ Pro W3" pitchFamily="1" charset="-128"/>
              </a:rPr>
              <a:t>EDUCATION</a:t>
            </a:r>
          </a:p>
        </p:txBody>
      </p:sp>
      <p:sp>
        <p:nvSpPr>
          <p:cNvPr id="17" name="Rectangle 16"/>
          <p:cNvSpPr/>
          <p:nvPr userDrawn="1"/>
        </p:nvSpPr>
        <p:spPr bwMode="auto">
          <a:xfrm>
            <a:off x="2482850" y="1941513"/>
            <a:ext cx="6064250" cy="1631950"/>
          </a:xfrm>
          <a:prstGeom prst="rect">
            <a:avLst/>
          </a:prstGeom>
          <a:solidFill>
            <a:srgbClr val="EAEAEA"/>
          </a:solidFill>
          <a:ln w="9525" cap="flat" cmpd="sng" algn="ctr">
            <a:noFill/>
            <a:prstDash val="solid"/>
            <a:round/>
            <a:headEnd type="none" w="med" len="med"/>
            <a:tailEnd type="none" w="med" len="med"/>
          </a:ln>
          <a:effectLst/>
        </p:spPr>
        <p:txBody>
          <a:bodyPr>
            <a:spAutoFit/>
          </a:bodyPr>
          <a:lstStyle/>
          <a:p>
            <a:pPr>
              <a:defRPr/>
            </a:pPr>
            <a:endParaRPr lang="en-US" sz="2000" dirty="0">
              <a:solidFill>
                <a:srgbClr val="000000"/>
              </a:solidFill>
              <a:latin typeface="Rockwell"/>
            </a:endParaRPr>
          </a:p>
          <a:p>
            <a:pPr>
              <a:defRPr/>
            </a:pPr>
            <a:endParaRPr lang="en-US" sz="2000" dirty="0">
              <a:solidFill>
                <a:srgbClr val="000000"/>
              </a:solidFill>
              <a:latin typeface="Rockwell"/>
            </a:endParaRPr>
          </a:p>
          <a:p>
            <a:pPr>
              <a:defRPr/>
            </a:pPr>
            <a:endParaRPr lang="en-US" sz="2000" dirty="0">
              <a:solidFill>
                <a:srgbClr val="000000"/>
              </a:solidFill>
              <a:latin typeface="Rockwell"/>
            </a:endParaRPr>
          </a:p>
          <a:p>
            <a:pPr>
              <a:defRPr/>
            </a:pPr>
            <a:endParaRPr lang="en-US" sz="2000" dirty="0">
              <a:solidFill>
                <a:srgbClr val="000000"/>
              </a:solidFill>
              <a:latin typeface="Rockwell"/>
            </a:endParaRPr>
          </a:p>
          <a:p>
            <a:pPr>
              <a:defRPr/>
            </a:pPr>
            <a:endParaRPr lang="en-US" sz="2000" dirty="0">
              <a:solidFill>
                <a:srgbClr val="000000"/>
              </a:solidFill>
              <a:latin typeface="Rockwell"/>
            </a:endParaRPr>
          </a:p>
        </p:txBody>
      </p:sp>
      <p:sp>
        <p:nvSpPr>
          <p:cNvPr id="18" name="Rectangle 15"/>
          <p:cNvSpPr>
            <a:spLocks noChangeArrowheads="1"/>
          </p:cNvSpPr>
          <p:nvPr userDrawn="1"/>
        </p:nvSpPr>
        <p:spPr bwMode="auto">
          <a:xfrm>
            <a:off x="2490788" y="3700463"/>
            <a:ext cx="6064250" cy="461962"/>
          </a:xfrm>
          <a:prstGeom prst="rect">
            <a:avLst/>
          </a:prstGeom>
          <a:solidFill>
            <a:srgbClr val="4D92C8"/>
          </a:solidFill>
          <a:ln>
            <a:noFill/>
          </a:ln>
          <a:extLst/>
        </p:spPr>
        <p:txBody>
          <a:bodyPr>
            <a:spAutoFit/>
          </a:bodyPr>
          <a:lstStyle/>
          <a:p>
            <a:pPr>
              <a:defRPr/>
            </a:pPr>
            <a:r>
              <a:rPr lang="en-US" b="1" dirty="0">
                <a:solidFill>
                  <a:prstClr val="white"/>
                </a:solidFill>
                <a:latin typeface="Rockwell"/>
                <a:ea typeface="ヒラギノ角ゴ Pro W3" pitchFamily="1" charset="-128"/>
              </a:rPr>
              <a:t>RELEVANT PROJECT EXPERIENCE</a:t>
            </a:r>
          </a:p>
        </p:txBody>
      </p:sp>
      <p:sp>
        <p:nvSpPr>
          <p:cNvPr id="19" name="Rectangle 16"/>
          <p:cNvSpPr>
            <a:spLocks noChangeArrowheads="1"/>
          </p:cNvSpPr>
          <p:nvPr userDrawn="1"/>
        </p:nvSpPr>
        <p:spPr bwMode="auto">
          <a:xfrm>
            <a:off x="2490788" y="4167188"/>
            <a:ext cx="6064250" cy="2032000"/>
          </a:xfrm>
          <a:prstGeom prst="rect">
            <a:avLst/>
          </a:prstGeom>
          <a:solidFill>
            <a:srgbClr val="EAEAEA"/>
          </a:solidFill>
          <a:ln>
            <a:noFill/>
          </a:ln>
        </p:spPr>
        <p:txBody>
          <a:bodyPr>
            <a:spAutoFit/>
          </a:bodyPr>
          <a:lstStyle/>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endParaRPr lang="en-US" b="1" dirty="0">
              <a:solidFill>
                <a:srgbClr val="000000"/>
              </a:solidFill>
              <a:latin typeface="Rockwell"/>
            </a:endParaRPr>
          </a:p>
          <a:p>
            <a:pPr>
              <a:defRPr/>
            </a:pPr>
            <a:r>
              <a:rPr lang="en-US" b="1" dirty="0">
                <a:solidFill>
                  <a:srgbClr val="000000"/>
                </a:solidFill>
                <a:latin typeface="Rockwell"/>
              </a:rPr>
              <a:t>  </a:t>
            </a:r>
          </a:p>
        </p:txBody>
      </p:sp>
      <p:grpSp>
        <p:nvGrpSpPr>
          <p:cNvPr id="20" name="Group 4"/>
          <p:cNvGrpSpPr>
            <a:grpSpLocks/>
          </p:cNvGrpSpPr>
          <p:nvPr userDrawn="1"/>
        </p:nvGrpSpPr>
        <p:grpSpPr bwMode="auto">
          <a:xfrm>
            <a:off x="8378825" y="222250"/>
            <a:ext cx="536575" cy="539750"/>
            <a:chOff x="1633" y="1249"/>
            <a:chExt cx="2614" cy="2614"/>
          </a:xfrm>
        </p:grpSpPr>
        <p:sp>
          <p:nvSpPr>
            <p:cNvPr id="21"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23"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Rectangle 2"/>
          <p:cNvSpPr>
            <a:spLocks noGrp="1" noChangeArrowheads="1"/>
          </p:cNvSpPr>
          <p:nvPr>
            <p:ph type="title"/>
          </p:nvPr>
        </p:nvSpPr>
        <p:spPr>
          <a:xfrm>
            <a:off x="271463" y="114300"/>
            <a:ext cx="7239000" cy="571500"/>
          </a:xfrm>
          <a:prstGeom prst="rect">
            <a:avLst/>
          </a:prstGeom>
          <a:noFill/>
        </p:spPr>
        <p:txBody>
          <a:bodyPr/>
          <a:lstStyle>
            <a:lvl1pPr>
              <a:defRPr cap="all" baseline="0"/>
            </a:lvl1pPr>
          </a:lstStyle>
          <a:p>
            <a:r>
              <a:rPr lang="en-US" smtClean="0"/>
              <a:t>Click to edit Master title style</a:t>
            </a:r>
            <a:endParaRPr lang="en-US" dirty="0" smtClean="0"/>
          </a:p>
        </p:txBody>
      </p:sp>
      <p:sp>
        <p:nvSpPr>
          <p:cNvPr id="22" name="Content Placeholder 21"/>
          <p:cNvSpPr>
            <a:spLocks noGrp="1"/>
          </p:cNvSpPr>
          <p:nvPr>
            <p:ph sz="quarter" idx="13"/>
          </p:nvPr>
        </p:nvSpPr>
        <p:spPr>
          <a:xfrm>
            <a:off x="446567" y="2046767"/>
            <a:ext cx="1600200" cy="1524000"/>
          </a:xfrm>
          <a:prstGeom prst="rect">
            <a:avLst/>
          </a:prstGeom>
        </p:spPr>
        <p:txBody>
          <a:bodyPr/>
          <a:lstStyle>
            <a:lvl1pPr>
              <a:defRPr baseline="0"/>
            </a:lvl1pPr>
          </a:lstStyle>
          <a:p>
            <a:pPr lvl="0"/>
            <a:r>
              <a:rPr lang="en-US" smtClean="0"/>
              <a:t>Click to edit Master text styles</a:t>
            </a:r>
          </a:p>
        </p:txBody>
      </p:sp>
      <p:sp>
        <p:nvSpPr>
          <p:cNvPr id="26" name="Text Placeholder 25"/>
          <p:cNvSpPr>
            <a:spLocks noGrp="1"/>
          </p:cNvSpPr>
          <p:nvPr>
            <p:ph type="body" sz="quarter" idx="14"/>
          </p:nvPr>
        </p:nvSpPr>
        <p:spPr>
          <a:xfrm>
            <a:off x="381000" y="1502734"/>
            <a:ext cx="1676400" cy="457200"/>
          </a:xfrm>
          <a:prstGeom prst="rect">
            <a:avLst/>
          </a:prstGeom>
        </p:spPr>
        <p:txBody>
          <a:bodyPr>
            <a:normAutofit/>
          </a:bodyPr>
          <a:lstStyle>
            <a:lvl1pPr algn="ctr">
              <a:buNone/>
              <a:defRPr sz="1800" cap="all" baseline="0">
                <a:solidFill>
                  <a:schemeClr val="bg1"/>
                </a:solidFill>
                <a:latin typeface="Arial" pitchFamily="34" charset="0"/>
                <a:cs typeface="Arial" pitchFamily="34" charset="0"/>
              </a:defRPr>
            </a:lvl1pPr>
          </a:lstStyle>
          <a:p>
            <a:pPr lvl="0"/>
            <a:r>
              <a:rPr lang="en-US" smtClean="0"/>
              <a:t>Click to edit Master text styles</a:t>
            </a:r>
          </a:p>
        </p:txBody>
      </p:sp>
      <p:sp>
        <p:nvSpPr>
          <p:cNvPr id="28" name="Text Placeholder 27"/>
          <p:cNvSpPr>
            <a:spLocks noGrp="1"/>
          </p:cNvSpPr>
          <p:nvPr>
            <p:ph type="body" sz="quarter" idx="15"/>
          </p:nvPr>
        </p:nvSpPr>
        <p:spPr>
          <a:xfrm>
            <a:off x="2514600" y="1981200"/>
            <a:ext cx="6019800" cy="1600200"/>
          </a:xfrm>
          <a:prstGeom prst="rect">
            <a:avLst/>
          </a:prstGeom>
        </p:spPr>
        <p:txBody>
          <a:bodyPr>
            <a:normAutofit/>
          </a:bodyPr>
          <a:lstStyle>
            <a:lvl1pPr>
              <a:defRPr sz="1800">
                <a:latin typeface="Arial" pitchFamily="34" charset="0"/>
                <a:cs typeface="Arial" pitchFamily="34" charset="0"/>
              </a:defRPr>
            </a:lvl1pPr>
          </a:lstStyle>
          <a:p>
            <a:pPr lvl="0"/>
            <a:endParaRPr lang="en-US" dirty="0"/>
          </a:p>
        </p:txBody>
      </p:sp>
      <p:sp>
        <p:nvSpPr>
          <p:cNvPr id="29" name="Text Placeholder 27"/>
          <p:cNvSpPr>
            <a:spLocks noGrp="1"/>
          </p:cNvSpPr>
          <p:nvPr>
            <p:ph type="body" sz="quarter" idx="16"/>
          </p:nvPr>
        </p:nvSpPr>
        <p:spPr>
          <a:xfrm>
            <a:off x="2514600" y="4191000"/>
            <a:ext cx="6019800" cy="1981200"/>
          </a:xfrm>
          <a:prstGeom prst="rect">
            <a:avLst/>
          </a:prstGeom>
        </p:spPr>
        <p:txBody>
          <a:bodyPr>
            <a:normAutofit/>
          </a:bodyPr>
          <a:lstStyle>
            <a:lvl1pPr>
              <a:defRPr sz="1800">
                <a:latin typeface="Arial" pitchFamily="34" charset="0"/>
                <a:cs typeface="Arial" pitchFamily="34" charset="0"/>
              </a:defRPr>
            </a:lvl1pPr>
          </a:lstStyle>
          <a:p>
            <a:pPr lvl="0"/>
            <a:endParaRPr lang="en-US" dirty="0"/>
          </a:p>
        </p:txBody>
      </p:sp>
      <p:sp>
        <p:nvSpPr>
          <p:cNvPr id="33" name="Text Placeholder 32"/>
          <p:cNvSpPr>
            <a:spLocks noGrp="1"/>
          </p:cNvSpPr>
          <p:nvPr>
            <p:ph type="body" sz="quarter" idx="17"/>
          </p:nvPr>
        </p:nvSpPr>
        <p:spPr>
          <a:xfrm>
            <a:off x="272901" y="685800"/>
            <a:ext cx="7239000" cy="533400"/>
          </a:xfrm>
          <a:prstGeom prst="rect">
            <a:avLst/>
          </a:prstGeom>
        </p:spPr>
        <p:txBody>
          <a:bodyPr>
            <a:noAutofit/>
          </a:bodyPr>
          <a:lstStyle>
            <a:lvl1pPr algn="l" defTabSz="914400" rtl="0" eaLnBrk="0" fontAlgn="base" latinLnBrk="0" hangingPunct="0">
              <a:spcBef>
                <a:spcPct val="0"/>
              </a:spcBef>
              <a:spcAft>
                <a:spcPct val="0"/>
              </a:spcAft>
              <a:buNone/>
              <a:defRPr lang="en-US" sz="3200" b="1" kern="1200" cap="all" baseline="0" dirty="0" smtClean="0">
                <a:solidFill>
                  <a:schemeClr val="tx2">
                    <a:lumMod val="40000"/>
                    <a:lumOff val="60000"/>
                  </a:schemeClr>
                </a:solidFill>
                <a:latin typeface="Univers 67 Condensed" pitchFamily="50" charset="0"/>
                <a:ea typeface="ＭＳ Ｐゴシック" charset="-128"/>
                <a:cs typeface="+mj-cs"/>
              </a:defRPr>
            </a:lvl1pPr>
          </a:lstStyle>
          <a:p>
            <a:pPr lvl="0"/>
            <a:r>
              <a:rPr lang="en-US" smtClean="0"/>
              <a:t>Click to edit Master text styles</a:t>
            </a:r>
          </a:p>
        </p:txBody>
      </p:sp>
      <p:sp>
        <p:nvSpPr>
          <p:cNvPr id="24" name="Date Placeholder 2"/>
          <p:cNvSpPr>
            <a:spLocks noGrp="1"/>
          </p:cNvSpPr>
          <p:nvPr>
            <p:ph type="dt" sz="half" idx="18"/>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25" name="Footer Placeholder 3"/>
          <p:cNvSpPr>
            <a:spLocks noGrp="1"/>
          </p:cNvSpPr>
          <p:nvPr>
            <p:ph type="ftr" sz="quarter" idx="19"/>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27" name="Slide Number Placeholder 4"/>
          <p:cNvSpPr>
            <a:spLocks noGrp="1"/>
          </p:cNvSpPr>
          <p:nvPr>
            <p:ph type="sldNum" sz="quarter" idx="20"/>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FBE5CC8D-BE08-4EEC-8032-3E2AB6C0F94C}" type="slidenum">
              <a:rPr lang="en-US"/>
              <a:pPr>
                <a:defRPr/>
              </a:pPr>
              <a:t>‹#›</a:t>
            </a:fld>
            <a:endParaRPr lang="en-US" dirty="0"/>
          </a:p>
        </p:txBody>
      </p:sp>
    </p:spTree>
    <p:extLst>
      <p:ext uri="{BB962C8B-B14F-4D97-AF65-F5344CB8AC3E}">
        <p14:creationId xmlns:p14="http://schemas.microsoft.com/office/powerpoint/2010/main" xmlns="" val="36707989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8378825" y="222250"/>
            <a:ext cx="536575" cy="539750"/>
            <a:chOff x="1633" y="1249"/>
            <a:chExt cx="2614" cy="2614"/>
          </a:xfrm>
        </p:grpSpPr>
        <p:sp>
          <p:nvSpPr>
            <p:cNvPr id="5"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6"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2" name="Title 1"/>
          <p:cNvSpPr>
            <a:spLocks noGrp="1"/>
          </p:cNvSpPr>
          <p:nvPr>
            <p:ph type="title"/>
          </p:nvPr>
        </p:nvSpPr>
        <p:spPr>
          <a:xfrm>
            <a:off x="457200" y="228600"/>
            <a:ext cx="7239000" cy="884238"/>
          </a:xfrm>
          <a:prstGeom prst="rect">
            <a:avLst/>
          </a:prstGeom>
        </p:spPr>
        <p:txBody>
          <a:bodyPr/>
          <a:lstStyle>
            <a:lvl1pPr>
              <a:defRPr sz="3600"/>
            </a:lvl1pPr>
          </a:lstStyle>
          <a:p>
            <a:r>
              <a:rPr lang="en-US" dirty="0" smtClean="0"/>
              <a:t>Click to edit Master title style</a:t>
            </a:r>
            <a:endParaRPr lang="en-US" dirty="0"/>
          </a:p>
        </p:txBody>
      </p:sp>
      <p:sp>
        <p:nvSpPr>
          <p:cNvPr id="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7" name="Date Placeholder 2"/>
          <p:cNvSpPr>
            <a:spLocks noGrp="1"/>
          </p:cNvSpPr>
          <p:nvPr>
            <p:ph type="dt" sz="half" idx="14"/>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8" name="Footer Placeholder 3"/>
          <p:cNvSpPr>
            <a:spLocks noGrp="1"/>
          </p:cNvSpPr>
          <p:nvPr>
            <p:ph type="ftr" sz="quarter" idx="15"/>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0" name="Slide Number Placeholder 4"/>
          <p:cNvSpPr>
            <a:spLocks noGrp="1"/>
          </p:cNvSpPr>
          <p:nvPr>
            <p:ph type="sldNum" sz="quarter" idx="16"/>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1DBD965D-FFF0-43F4-8A47-E11DBD02FC80}" type="slidenum">
              <a:rPr lang="en-US"/>
              <a:pPr>
                <a:defRPr/>
              </a:pPr>
              <a:t>‹#›</a:t>
            </a:fld>
            <a:endParaRPr lang="en-US" dirty="0"/>
          </a:p>
        </p:txBody>
      </p:sp>
    </p:spTree>
    <p:extLst>
      <p:ext uri="{BB962C8B-B14F-4D97-AF65-F5344CB8AC3E}">
        <p14:creationId xmlns:p14="http://schemas.microsoft.com/office/powerpoint/2010/main" xmlns="" val="1955882389"/>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8378825" y="222250"/>
            <a:ext cx="536575" cy="539750"/>
            <a:chOff x="1633" y="1249"/>
            <a:chExt cx="2614" cy="2614"/>
          </a:xfrm>
        </p:grpSpPr>
        <p:sp>
          <p:nvSpPr>
            <p:cNvPr id="4"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6" name="Date Placeholder 2"/>
          <p:cNvSpPr>
            <a:spLocks noGrp="1"/>
          </p:cNvSpPr>
          <p:nvPr>
            <p:ph type="dt" sz="half" idx="14"/>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7" name="Footer Placeholder 3"/>
          <p:cNvSpPr>
            <a:spLocks noGrp="1"/>
          </p:cNvSpPr>
          <p:nvPr>
            <p:ph type="ftr" sz="quarter" idx="15"/>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8" name="Slide Number Placeholder 4"/>
          <p:cNvSpPr>
            <a:spLocks noGrp="1"/>
          </p:cNvSpPr>
          <p:nvPr>
            <p:ph type="sldNum" sz="quarter" idx="16"/>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0232EBD9-8C8D-4139-B519-C4CF958D7344}" type="slidenum">
              <a:rPr lang="en-US"/>
              <a:pPr>
                <a:defRPr/>
              </a:pPr>
              <a:t>‹#›</a:t>
            </a:fld>
            <a:endParaRPr lang="en-US" dirty="0"/>
          </a:p>
        </p:txBody>
      </p:sp>
    </p:spTree>
    <p:extLst>
      <p:ext uri="{BB962C8B-B14F-4D97-AF65-F5344CB8AC3E}">
        <p14:creationId xmlns:p14="http://schemas.microsoft.com/office/powerpoint/2010/main" xmlns="" val="2185227621"/>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Multiple Horizontal Images">
    <p:spTree>
      <p:nvGrpSpPr>
        <p:cNvPr id="1" name=""/>
        <p:cNvGrpSpPr/>
        <p:nvPr/>
      </p:nvGrpSpPr>
      <p:grpSpPr>
        <a:xfrm>
          <a:off x="0" y="0"/>
          <a:ext cx="0" cy="0"/>
          <a:chOff x="0" y="0"/>
          <a:chExt cx="0" cy="0"/>
        </a:xfrm>
      </p:grpSpPr>
      <p:grpSp>
        <p:nvGrpSpPr>
          <p:cNvPr id="8" name="Group 4"/>
          <p:cNvGrpSpPr>
            <a:grpSpLocks/>
          </p:cNvGrpSpPr>
          <p:nvPr userDrawn="1"/>
        </p:nvGrpSpPr>
        <p:grpSpPr bwMode="auto">
          <a:xfrm>
            <a:off x="8378825" y="222250"/>
            <a:ext cx="536575" cy="539750"/>
            <a:chOff x="1633" y="1249"/>
            <a:chExt cx="2614" cy="2614"/>
          </a:xfrm>
        </p:grpSpPr>
        <p:sp>
          <p:nvSpPr>
            <p:cNvPr id="11"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6"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9" name="Title 1"/>
          <p:cNvSpPr>
            <a:spLocks noGrp="1"/>
          </p:cNvSpPr>
          <p:nvPr>
            <p:ph type="title"/>
          </p:nvPr>
        </p:nvSpPr>
        <p:spPr>
          <a:xfrm>
            <a:off x="304800" y="304800"/>
            <a:ext cx="8534400" cy="884238"/>
          </a:xfrm>
          <a:prstGeom prst="rect">
            <a:avLst/>
          </a:prstGeom>
        </p:spPr>
        <p:txBody>
          <a:bodyPr/>
          <a:lstStyle>
            <a:lvl1pPr>
              <a:defRPr sz="3600"/>
            </a:lvl1pPr>
          </a:lstStyle>
          <a:p>
            <a:r>
              <a:rPr lang="en-US" dirty="0" smtClean="0"/>
              <a:t>Click to edit Master title style</a:t>
            </a:r>
            <a:endParaRPr lang="en-US" dirty="0"/>
          </a:p>
        </p:txBody>
      </p:sp>
      <p:sp>
        <p:nvSpPr>
          <p:cNvPr id="10" name="Text Placeholder 19"/>
          <p:cNvSpPr>
            <a:spLocks noGrp="1"/>
          </p:cNvSpPr>
          <p:nvPr>
            <p:ph type="body" sz="quarter" idx="13"/>
          </p:nvPr>
        </p:nvSpPr>
        <p:spPr>
          <a:xfrm>
            <a:off x="304800" y="1295400"/>
            <a:ext cx="8534400" cy="1905000"/>
          </a:xfrm>
          <a:prstGeom prst="rect">
            <a:avLst/>
          </a:prstGeom>
        </p:spPr>
        <p:txBody>
          <a:bodyPr/>
          <a:lstStyle>
            <a:lvl1pPr>
              <a:buFont typeface="Wingdings" pitchFamily="2" charset="2"/>
              <a:buChar char="§"/>
              <a:defRPr>
                <a:latin typeface="Arial" pitchFamily="34" charset="0"/>
                <a:cs typeface="Arial" pitchFamily="34" charset="0"/>
              </a:defRPr>
            </a:lvl1pPr>
            <a:lvl2pP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10"/>
          <p:cNvSpPr>
            <a:spLocks noGrp="1"/>
          </p:cNvSpPr>
          <p:nvPr>
            <p:ph type="pic" sz="quarter" idx="14"/>
          </p:nvPr>
        </p:nvSpPr>
        <p:spPr>
          <a:xfrm>
            <a:off x="304800" y="3352800"/>
            <a:ext cx="4267200" cy="2819400"/>
          </a:xfrm>
          <a:prstGeom prst="rect">
            <a:avLst/>
          </a:prstGeom>
        </p:spPr>
        <p:txBody>
          <a:bodyPr/>
          <a:lstStyle/>
          <a:p>
            <a:pPr lvl="0"/>
            <a:endParaRPr lang="en-US" noProof="0" dirty="0"/>
          </a:p>
        </p:txBody>
      </p:sp>
      <p:sp>
        <p:nvSpPr>
          <p:cNvPr id="13" name="Picture Placeholder 10"/>
          <p:cNvSpPr>
            <a:spLocks noGrp="1"/>
          </p:cNvSpPr>
          <p:nvPr>
            <p:ph type="pic" sz="quarter" idx="15"/>
          </p:nvPr>
        </p:nvSpPr>
        <p:spPr>
          <a:xfrm>
            <a:off x="4724400" y="3352800"/>
            <a:ext cx="4114800" cy="1295400"/>
          </a:xfrm>
          <a:prstGeom prst="rect">
            <a:avLst/>
          </a:prstGeom>
        </p:spPr>
        <p:txBody>
          <a:bodyPr/>
          <a:lstStyle/>
          <a:p>
            <a:pPr lvl="0"/>
            <a:endParaRPr lang="en-US" noProof="0" dirty="0"/>
          </a:p>
        </p:txBody>
      </p:sp>
      <p:sp>
        <p:nvSpPr>
          <p:cNvPr id="14" name="Picture Placeholder 10"/>
          <p:cNvSpPr>
            <a:spLocks noGrp="1"/>
          </p:cNvSpPr>
          <p:nvPr>
            <p:ph type="pic" sz="quarter" idx="16"/>
          </p:nvPr>
        </p:nvSpPr>
        <p:spPr>
          <a:xfrm>
            <a:off x="4724400" y="4800600"/>
            <a:ext cx="4114800" cy="1371600"/>
          </a:xfrm>
          <a:prstGeom prst="rect">
            <a:avLst/>
          </a:prstGeom>
        </p:spPr>
        <p:txBody>
          <a:bodyPr/>
          <a:lstStyle/>
          <a:p>
            <a:pPr lvl="0"/>
            <a:endParaRPr lang="en-US" noProof="0" dirty="0"/>
          </a:p>
        </p:txBody>
      </p:sp>
      <p:sp>
        <p:nvSpPr>
          <p:cNvPr id="15" name="Text Placeholder 10"/>
          <p:cNvSpPr>
            <a:spLocks noGrp="1"/>
          </p:cNvSpPr>
          <p:nvPr>
            <p:ph type="body" sz="quarter" idx="17"/>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7" name="Date Placeholder 2"/>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9C15D26-6F51-4F3A-BE4A-F9519E0E6E48}" type="datetime1">
              <a:rPr lang="en-US"/>
              <a:pPr>
                <a:defRPr/>
              </a:pPr>
              <a:t>6/25/2018</a:t>
            </a:fld>
            <a:endParaRPr lang="en-US" dirty="0"/>
          </a:p>
        </p:txBody>
      </p:sp>
      <p:sp>
        <p:nvSpPr>
          <p:cNvPr id="18" name="Footer Placeholder 3"/>
          <p:cNvSpPr>
            <a:spLocks noGrp="1"/>
          </p:cNvSpPr>
          <p:nvPr>
            <p:ph type="ftr" sz="quarter" idx="19"/>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9" name="Slide Number Placeholder 4"/>
          <p:cNvSpPr>
            <a:spLocks noGrp="1"/>
          </p:cNvSpPr>
          <p:nvPr>
            <p:ph type="sldNum" sz="quarter" idx="2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E1B4D3F-C491-4986-BD1C-1793CFF63B88}" type="slidenum">
              <a:rPr lang="en-US"/>
              <a:pPr>
                <a:defRPr/>
              </a:pPr>
              <a:t>‹#›</a:t>
            </a:fld>
            <a:endParaRPr lang="en-US" dirty="0"/>
          </a:p>
        </p:txBody>
      </p:sp>
    </p:spTree>
    <p:extLst>
      <p:ext uri="{BB962C8B-B14F-4D97-AF65-F5344CB8AC3E}">
        <p14:creationId xmlns:p14="http://schemas.microsoft.com/office/powerpoint/2010/main" xmlns="" val="130074991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Multiple Vertical Image Layout">
    <p:spTree>
      <p:nvGrpSpPr>
        <p:cNvPr id="1" name=""/>
        <p:cNvGrpSpPr/>
        <p:nvPr/>
      </p:nvGrpSpPr>
      <p:grpSpPr>
        <a:xfrm>
          <a:off x="0" y="0"/>
          <a:ext cx="0" cy="0"/>
          <a:chOff x="0" y="0"/>
          <a:chExt cx="0" cy="0"/>
        </a:xfrm>
      </p:grpSpPr>
      <p:grpSp>
        <p:nvGrpSpPr>
          <p:cNvPr id="9" name="Group 4"/>
          <p:cNvGrpSpPr>
            <a:grpSpLocks/>
          </p:cNvGrpSpPr>
          <p:nvPr userDrawn="1"/>
        </p:nvGrpSpPr>
        <p:grpSpPr bwMode="auto">
          <a:xfrm>
            <a:off x="8378825" y="222250"/>
            <a:ext cx="536575" cy="539750"/>
            <a:chOff x="1633" y="1249"/>
            <a:chExt cx="2614" cy="2614"/>
          </a:xfrm>
        </p:grpSpPr>
        <p:sp>
          <p:nvSpPr>
            <p:cNvPr id="10"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1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304800" y="304800"/>
            <a:ext cx="8534400" cy="884238"/>
          </a:xfrm>
          <a:prstGeom prst="rect">
            <a:avLst/>
          </a:prstGeom>
        </p:spPr>
        <p:txBody>
          <a:bodyPr/>
          <a:lstStyle>
            <a:lvl1pPr>
              <a:defRPr sz="3600"/>
            </a:lvl1pPr>
          </a:lstStyle>
          <a:p>
            <a:r>
              <a:rPr lang="en-US" dirty="0" smtClean="0"/>
              <a:t>Click to edit Master title style</a:t>
            </a:r>
            <a:endParaRPr lang="en-US" dirty="0"/>
          </a:p>
        </p:txBody>
      </p:sp>
      <p:sp>
        <p:nvSpPr>
          <p:cNvPr id="8" name="Text Placeholder 19"/>
          <p:cNvSpPr>
            <a:spLocks noGrp="1"/>
          </p:cNvSpPr>
          <p:nvPr>
            <p:ph type="body" sz="quarter" idx="13"/>
          </p:nvPr>
        </p:nvSpPr>
        <p:spPr>
          <a:xfrm>
            <a:off x="304800" y="1295400"/>
            <a:ext cx="4572000" cy="4876800"/>
          </a:xfrm>
          <a:prstGeom prst="rect">
            <a:avLst/>
          </a:prstGeom>
        </p:spPr>
        <p:txBody>
          <a:bodyPr/>
          <a:lstStyle>
            <a:lvl1pPr>
              <a:buFont typeface="Wingdings" pitchFamily="2" charset="2"/>
              <a:buChar char="§"/>
              <a:defRPr>
                <a:latin typeface="Arial" pitchFamily="34" charset="0"/>
                <a:cs typeface="Arial" pitchFamily="34" charset="0"/>
              </a:defRPr>
            </a:lvl1pPr>
            <a:lvl2pPr marL="682625" indent="-217488" algn="l" rtl="0" eaLnBrk="0" fontAlgn="base" hangingPunct="0">
              <a:spcBef>
                <a:spcPct val="20000"/>
              </a:spcBef>
              <a:spcAft>
                <a:spcPct val="0"/>
              </a:spcAft>
              <a:buClr>
                <a:srgbClr val="0063B8"/>
              </a:buClr>
              <a:buChar cha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stStyle>
          <a:p>
            <a:pPr lvl="0"/>
            <a:r>
              <a:rPr lang="en-US" dirty="0" smtClean="0"/>
              <a:t>Click to edit Master text styles</a:t>
            </a:r>
          </a:p>
          <a:p>
            <a:pPr lvl="1"/>
            <a:r>
              <a:rPr lang="en-US" dirty="0" smtClean="0"/>
              <a:t>Second level</a:t>
            </a:r>
          </a:p>
        </p:txBody>
      </p:sp>
      <p:sp>
        <p:nvSpPr>
          <p:cNvPr id="11" name="Picture Placeholder 10"/>
          <p:cNvSpPr>
            <a:spLocks noGrp="1"/>
          </p:cNvSpPr>
          <p:nvPr>
            <p:ph type="pic" sz="quarter" idx="14"/>
          </p:nvPr>
        </p:nvSpPr>
        <p:spPr>
          <a:xfrm>
            <a:off x="5057336" y="1295400"/>
            <a:ext cx="3810000" cy="1628336"/>
          </a:xfrm>
          <a:prstGeom prst="rect">
            <a:avLst/>
          </a:prstGeom>
        </p:spPr>
        <p:txBody>
          <a:bodyPr/>
          <a:lstStyle/>
          <a:p>
            <a:pPr lvl="0"/>
            <a:endParaRPr lang="en-US" noProof="0" dirty="0"/>
          </a:p>
        </p:txBody>
      </p:sp>
      <p:sp>
        <p:nvSpPr>
          <p:cNvPr id="12" name="Picture Placeholder 10"/>
          <p:cNvSpPr>
            <a:spLocks noGrp="1"/>
          </p:cNvSpPr>
          <p:nvPr>
            <p:ph type="pic" sz="quarter" idx="15"/>
          </p:nvPr>
        </p:nvSpPr>
        <p:spPr>
          <a:xfrm>
            <a:off x="5070144" y="3020704"/>
            <a:ext cx="1787856" cy="1447800"/>
          </a:xfrm>
          <a:prstGeom prst="rect">
            <a:avLst/>
          </a:prstGeom>
        </p:spPr>
        <p:txBody>
          <a:bodyPr/>
          <a:lstStyle/>
          <a:p>
            <a:pPr lvl="0"/>
            <a:endParaRPr lang="en-US" noProof="0" dirty="0"/>
          </a:p>
        </p:txBody>
      </p:sp>
      <p:sp>
        <p:nvSpPr>
          <p:cNvPr id="13" name="Picture Placeholder 10"/>
          <p:cNvSpPr>
            <a:spLocks noGrp="1"/>
          </p:cNvSpPr>
          <p:nvPr>
            <p:ph type="pic" sz="quarter" idx="16"/>
          </p:nvPr>
        </p:nvSpPr>
        <p:spPr>
          <a:xfrm>
            <a:off x="5077264" y="4572000"/>
            <a:ext cx="3810000" cy="1600200"/>
          </a:xfrm>
          <a:prstGeom prst="rect">
            <a:avLst/>
          </a:prstGeom>
        </p:spPr>
        <p:txBody>
          <a:bodyPr/>
          <a:lstStyle/>
          <a:p>
            <a:pPr lvl="0"/>
            <a:endParaRPr lang="en-US" noProof="0" dirty="0"/>
          </a:p>
        </p:txBody>
      </p:sp>
      <p:sp>
        <p:nvSpPr>
          <p:cNvPr id="14" name="Picture Placeholder 10"/>
          <p:cNvSpPr>
            <a:spLocks noGrp="1"/>
          </p:cNvSpPr>
          <p:nvPr>
            <p:ph type="pic" sz="quarter" idx="17"/>
          </p:nvPr>
        </p:nvSpPr>
        <p:spPr>
          <a:xfrm>
            <a:off x="6934200" y="3027652"/>
            <a:ext cx="1940256" cy="1447800"/>
          </a:xfrm>
          <a:prstGeom prst="rect">
            <a:avLst/>
          </a:prstGeom>
        </p:spPr>
        <p:txBody>
          <a:bodyPr/>
          <a:lstStyle/>
          <a:p>
            <a:pPr lvl="0"/>
            <a:endParaRPr lang="en-US" noProof="0" dirty="0"/>
          </a:p>
        </p:txBody>
      </p:sp>
      <p:sp>
        <p:nvSpPr>
          <p:cNvPr id="18" name="Text Placeholder 10"/>
          <p:cNvSpPr>
            <a:spLocks noGrp="1"/>
          </p:cNvSpPr>
          <p:nvPr>
            <p:ph type="body" sz="quarter" idx="18"/>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6" name="Date Placeholder 2"/>
          <p:cNvSpPr>
            <a:spLocks noGrp="1"/>
          </p:cNvSpPr>
          <p:nvPr>
            <p:ph type="dt" sz="half" idx="19"/>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7" name="Footer Placeholder 3"/>
          <p:cNvSpPr>
            <a:spLocks noGrp="1"/>
          </p:cNvSpPr>
          <p:nvPr>
            <p:ph type="ftr" sz="quarter" idx="20"/>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9" name="Slide Number Placeholder 4"/>
          <p:cNvSpPr>
            <a:spLocks noGrp="1"/>
          </p:cNvSpPr>
          <p:nvPr>
            <p:ph type="sldNum" sz="quarter" idx="21"/>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5DB0B1BF-DC2A-47FC-9384-E0C39312AE6A}" type="slidenum">
              <a:rPr lang="en-US"/>
              <a:pPr>
                <a:defRPr/>
              </a:pPr>
              <a:t>‹#›</a:t>
            </a:fld>
            <a:endParaRPr lang="en-US" dirty="0"/>
          </a:p>
        </p:txBody>
      </p:sp>
    </p:spTree>
    <p:extLst>
      <p:ext uri="{BB962C8B-B14F-4D97-AF65-F5344CB8AC3E}">
        <p14:creationId xmlns:p14="http://schemas.microsoft.com/office/powerpoint/2010/main" xmlns="" val="518067531"/>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Cityscape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t="3627"/>
          <a:stretch>
            <a:fillRect/>
          </a:stretch>
        </p:blipFill>
        <p:spPr bwMode="auto">
          <a:xfrm>
            <a:off x="0" y="1295400"/>
            <a:ext cx="9144000" cy="51054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8"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6"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7BB1E50-4232-4649-9400-6B649E9FE5FF}" type="datetime1">
              <a:rPr lang="en-US"/>
              <a:pPr>
                <a:defRPr/>
              </a:pPr>
              <a:t>6/25/2018</a:t>
            </a:fld>
            <a:endParaRPr lang="en-US" dirty="0"/>
          </a:p>
        </p:txBody>
      </p:sp>
      <p:sp>
        <p:nvSpPr>
          <p:cNvPr id="11" name="Footer Placeholder 2"/>
          <p:cNvSpPr>
            <a:spLocks noGrp="1"/>
          </p:cNvSpPr>
          <p:nvPr>
            <p:ph type="ftr" sz="quarter" idx="11"/>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2"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F424635-F5DF-4C87-B701-2653A8AADE7F}" type="slidenum">
              <a:rPr lang="en-US"/>
              <a:pPr>
                <a:defRPr/>
              </a:pPr>
              <a:t>‹#›</a:t>
            </a:fld>
            <a:endParaRPr lang="en-US" dirty="0"/>
          </a:p>
        </p:txBody>
      </p:sp>
    </p:spTree>
    <p:extLst>
      <p:ext uri="{BB962C8B-B14F-4D97-AF65-F5344CB8AC3E}">
        <p14:creationId xmlns:p14="http://schemas.microsoft.com/office/powerpoint/2010/main" xmlns="" val="4735622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Fire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1447800"/>
            <a:ext cx="9151938" cy="49530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70BC7CDF-FD4E-4055-B1ED-1CC8E2D85E31}" type="slidenum">
              <a:rPr lang="en-US"/>
              <a:pPr>
                <a:defRPr/>
              </a:pPr>
              <a:t>‹#›</a:t>
            </a:fld>
            <a:endParaRPr lang="en-US" dirty="0"/>
          </a:p>
        </p:txBody>
      </p:sp>
    </p:spTree>
    <p:extLst>
      <p:ext uri="{BB962C8B-B14F-4D97-AF65-F5344CB8AC3E}">
        <p14:creationId xmlns:p14="http://schemas.microsoft.com/office/powerpoint/2010/main" xmlns="" val="2570297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8B73E32-E136-41FB-8A9D-D010058E92D7}" type="datetimeFigureOut">
              <a:rPr lang="en-US" smtClean="0"/>
              <a:pPr>
                <a:defRPr/>
              </a:pPr>
              <a:t>6/25/2018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D67D2D7-52DE-4D7D-AC22-30E5B74778B9}" type="slidenum">
              <a:rPr lang="en-US" smtClean="0"/>
              <a:pPr>
                <a:defRPr/>
              </a:pPr>
              <a:t>‹#›</a:t>
            </a:fld>
            <a:endParaRPr lang="en-US" dirty="0"/>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dirty="0" smtClean="0"/>
              <a:t>Click icon to add picture</a:t>
            </a:r>
            <a:endParaRPr lang="en-US" dirty="0"/>
          </a:p>
        </p:txBody>
      </p:sp>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Law Enforcement Scenari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t="1389"/>
          <a:stretch>
            <a:fillRect/>
          </a:stretch>
        </p:blipFill>
        <p:spPr bwMode="auto">
          <a:xfrm>
            <a:off x="0" y="1447800"/>
            <a:ext cx="9144000" cy="49530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49CC7C7C-05CB-4E9D-BAC8-CD76E08CB236}" type="slidenum">
              <a:rPr lang="en-US"/>
              <a:pPr>
                <a:defRPr/>
              </a:pPr>
              <a:t>‹#›</a:t>
            </a:fld>
            <a:endParaRPr lang="en-US" dirty="0"/>
          </a:p>
        </p:txBody>
      </p:sp>
    </p:spTree>
    <p:extLst>
      <p:ext uri="{BB962C8B-B14F-4D97-AF65-F5344CB8AC3E}">
        <p14:creationId xmlns:p14="http://schemas.microsoft.com/office/powerpoint/2010/main" xmlns="" val="33612390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938" y="1371600"/>
            <a:ext cx="9151938" cy="5029200"/>
          </a:xfrm>
          <a:prstGeom prst="rect">
            <a:avLst/>
          </a:prstGeom>
          <a:noFill/>
          <a:ln w="9525">
            <a:noFill/>
            <a:miter lim="800000"/>
            <a:headEnd/>
            <a:tailEnd/>
          </a:ln>
        </p:spPr>
      </p:pic>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Rockwell"/>
              </a:endParaRPr>
            </a:p>
          </p:txBody>
        </p:sp>
        <p:sp>
          <p:nvSpPr>
            <p:cNvPr id="9"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Rockwell"/>
              </a:endParaRPr>
            </a:p>
          </p:txBody>
        </p:sp>
      </p:grpSp>
      <p:sp>
        <p:nvSpPr>
          <p:cNvPr id="7" name="Title 1"/>
          <p:cNvSpPr>
            <a:spLocks noGrp="1"/>
          </p:cNvSpPr>
          <p:nvPr>
            <p:ph type="title"/>
          </p:nvPr>
        </p:nvSpPr>
        <p:spPr>
          <a:xfrm>
            <a:off x="228600" y="152400"/>
            <a:ext cx="7696200" cy="8842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28600" y="1219200"/>
            <a:ext cx="8610600" cy="1600200"/>
          </a:xfrm>
          <a:prstGeom prst="rect">
            <a:avLst/>
          </a:prstGeom>
        </p:spPr>
        <p:txBody>
          <a:bodyPr/>
          <a:lstStyle>
            <a:lvl1pPr>
              <a:buFont typeface="Wingdings" pitchFamily="2" charset="2"/>
              <a:buChar char="§"/>
              <a:defRPr>
                <a:solidFill>
                  <a:schemeClr val="bg1"/>
                </a:solidFill>
                <a:latin typeface="Arial" pitchFamily="34" charset="0"/>
                <a:cs typeface="Arial" pitchFamily="34" charset="0"/>
              </a:defRPr>
            </a:lvl1pPr>
            <a:lvl2pPr>
              <a:defRPr lang="en-US" sz="2000" dirty="0" smtClean="0">
                <a:solidFill>
                  <a:schemeClr val="bg1"/>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dirty="0" smtClean="0"/>
              <a:t>Click to edit Master text styles</a:t>
            </a:r>
          </a:p>
          <a:p>
            <a:pPr lvl="1"/>
            <a:r>
              <a:rPr lang="en-US" dirty="0" smtClean="0"/>
              <a:t>Second level</a:t>
            </a:r>
          </a:p>
        </p:txBody>
      </p:sp>
      <p:sp>
        <p:nvSpPr>
          <p:cNvPr id="10" name="Date Placeholder 2"/>
          <p:cNvSpPr>
            <a:spLocks noGrp="1"/>
          </p:cNvSpPr>
          <p:nvPr>
            <p:ph type="dt" sz="half" idx="10"/>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1" name="Footer Placeholder 3"/>
          <p:cNvSpPr>
            <a:spLocks noGrp="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2" name="Slide Number Placeholder 4"/>
          <p:cNvSpPr>
            <a:spLocks noGrp="1"/>
          </p:cNvSpPr>
          <p:nvPr>
            <p:ph type="sldNum" sz="quarter" idx="12"/>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A93FFA34-F6BC-4837-A542-8E2CD0760180}" type="slidenum">
              <a:rPr lang="en-US"/>
              <a:pPr>
                <a:defRPr/>
              </a:pPr>
              <a:t>‹#›</a:t>
            </a:fld>
            <a:endParaRPr lang="en-US" dirty="0"/>
          </a:p>
        </p:txBody>
      </p:sp>
    </p:spTree>
    <p:extLst>
      <p:ext uri="{BB962C8B-B14F-4D97-AF65-F5344CB8AC3E}">
        <p14:creationId xmlns:p14="http://schemas.microsoft.com/office/powerpoint/2010/main" xmlns="" val="31435754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8378825" y="222250"/>
            <a:ext cx="536575" cy="539750"/>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Arial"/>
                <a:cs typeface="+mn-cs"/>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Arial"/>
                <a:cs typeface="+mn-cs"/>
              </a:endParaRPr>
            </a:p>
          </p:txBody>
        </p:sp>
      </p:grpSp>
      <p:sp>
        <p:nvSpPr>
          <p:cNvPr id="2" name="Title 1"/>
          <p:cNvSpPr>
            <a:spLocks noGrp="1"/>
          </p:cNvSpPr>
          <p:nvPr>
            <p:ph type="title"/>
          </p:nvPr>
        </p:nvSpPr>
        <p:spPr>
          <a:xfrm>
            <a:off x="457200" y="228600"/>
            <a:ext cx="7696200" cy="884238"/>
          </a:xfrm>
          <a:prstGeom prst="rect">
            <a:avLst/>
          </a:prstGeom>
        </p:spPr>
        <p:txBody>
          <a:bodyPr/>
          <a:lstStyle>
            <a:lvl1pPr>
              <a:defRPr sz="3600" cap="none"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8" name="Date Placeholder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E9C6F190-A590-426B-83B8-B56C630340AE}" type="datetime1">
              <a:rPr lang="en-US"/>
              <a:pPr>
                <a:defRPr/>
              </a:pPr>
              <a:t>6/25/2018</a:t>
            </a:fld>
            <a:endParaRPr lang="en-US" dirty="0"/>
          </a:p>
        </p:txBody>
      </p:sp>
      <p:sp>
        <p:nvSpPr>
          <p:cNvPr id="9" name="Footer Placeholder 4"/>
          <p:cNvSpPr>
            <a:spLocks noGrp="1"/>
          </p:cNvSpPr>
          <p:nvPr>
            <p:ph type="ftr" sz="quarter" idx="15"/>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0" name="Slide Number Placeholder 5"/>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C46700F8-B1C6-4A83-A8CA-EDBB45E05329}" type="slidenum">
              <a:rPr lang="en-US"/>
              <a:pPr>
                <a:defRPr/>
              </a:pPr>
              <a:t>‹#›</a:t>
            </a:fld>
            <a:endParaRPr lang="en-US" dirty="0"/>
          </a:p>
        </p:txBody>
      </p:sp>
    </p:spTree>
    <p:extLst>
      <p:ext uri="{BB962C8B-B14F-4D97-AF65-F5344CB8AC3E}">
        <p14:creationId xmlns:p14="http://schemas.microsoft.com/office/powerpoint/2010/main" xmlns="" val="127326622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grpSp>
        <p:nvGrpSpPr>
          <p:cNvPr id="8" name="Group 4"/>
          <p:cNvGrpSpPr>
            <a:grpSpLocks/>
          </p:cNvGrpSpPr>
          <p:nvPr userDrawn="1"/>
        </p:nvGrpSpPr>
        <p:grpSpPr bwMode="auto">
          <a:xfrm>
            <a:off x="8378825" y="222250"/>
            <a:ext cx="536575" cy="539750"/>
            <a:chOff x="1633" y="1249"/>
            <a:chExt cx="2614" cy="2614"/>
          </a:xfrm>
        </p:grpSpPr>
        <p:sp>
          <p:nvSpPr>
            <p:cNvPr id="9"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Arial"/>
                <a:cs typeface="+mn-cs"/>
              </a:endParaRPr>
            </a:p>
          </p:txBody>
        </p:sp>
        <p:sp>
          <p:nvSpPr>
            <p:cNvPr id="10"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Arial"/>
                <a:cs typeface="+mn-cs"/>
              </a:endParaRPr>
            </a:p>
          </p:txBody>
        </p:sp>
      </p:grpSp>
      <p:sp>
        <p:nvSpPr>
          <p:cNvPr id="2" name="Title 1"/>
          <p:cNvSpPr>
            <a:spLocks noGrp="1"/>
          </p:cNvSpPr>
          <p:nvPr>
            <p:ph type="title"/>
          </p:nvPr>
        </p:nvSpPr>
        <p:spPr>
          <a:xfrm>
            <a:off x="457200" y="228600"/>
            <a:ext cx="7239000" cy="808038"/>
          </a:xfrm>
          <a:prstGeom prst="rect">
            <a:avLst/>
          </a:prstGeom>
        </p:spPr>
        <p:txBody>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4040188" cy="698366"/>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8962"/>
            <a:ext cx="4040188" cy="4313238"/>
          </a:xfrm>
          <a:prstGeom prst="rect">
            <a:avLst/>
          </a:prstGeom>
        </p:spPr>
        <p:txBody>
          <a:bodyPr/>
          <a:lstStyle>
            <a:lvl1pPr>
              <a:buFont typeface="Wingdings" pitchFamily="2" charset="2"/>
              <a:buChar char="§"/>
              <a:defRPr sz="2400">
                <a:latin typeface="Arial" pitchFamily="34" charset="0"/>
                <a:cs typeface="Arial" pitchFamily="34" charset="0"/>
              </a:defRPr>
            </a:lvl1pPr>
            <a:lvl2pPr algn="l" defTabSz="914400" rtl="0" eaLnBrk="0" fontAlgn="base" latinLnBrk="0" hangingPunct="0">
              <a:spcBef>
                <a:spcPct val="20000"/>
              </a:spcBef>
              <a:spcAft>
                <a:spcPct val="0"/>
              </a:spcAft>
              <a:defRPr lang="en-US" sz="2000" kern="1200" dirty="0" smtClean="0">
                <a:solidFill>
                  <a:srgbClr val="000000"/>
                </a:solidFill>
                <a:latin typeface="Arial" pitchFamily="34" charset="0"/>
                <a:ea typeface="ＭＳ Ｐゴシック" charset="-128"/>
                <a:cs typeface="Arial" pitchFamily="34" charset="0"/>
              </a:defRPr>
            </a:lvl2pPr>
            <a:lvl3pPr algn="l" defTabSz="914400" rtl="0" eaLnBrk="0" fontAlgn="base" latinLnBrk="0" hangingPunct="0">
              <a:spcBef>
                <a:spcPct val="20000"/>
              </a:spcBef>
              <a:spcAft>
                <a:spcPct val="0"/>
              </a:spcAft>
              <a:defRPr lang="en-US" sz="1800" kern="1200" dirty="0" smtClean="0">
                <a:solidFill>
                  <a:srgbClr val="000000"/>
                </a:solidFill>
                <a:latin typeface="Arial" pitchFamily="34" charset="0"/>
                <a:ea typeface="ＭＳ Ｐゴシック" charset="-128"/>
                <a:cs typeface="Arial" pitchFamily="34" charset="0"/>
              </a:defRPr>
            </a:lvl3pPr>
            <a:lvl4pPr algn="l" defTabSz="914400" rtl="0" eaLnBrk="0" fontAlgn="base" latinLnBrk="0" hangingPunct="0">
              <a:spcBef>
                <a:spcPct val="20000"/>
              </a:spcBef>
              <a:spcAft>
                <a:spcPct val="0"/>
              </a:spcAft>
              <a:defRPr lang="en-US" sz="1600" kern="1200" dirty="0" smtClean="0">
                <a:solidFill>
                  <a:schemeClr val="tx1"/>
                </a:solidFill>
                <a:latin typeface="+mn-lt"/>
                <a:ea typeface="ＭＳ Ｐゴシック" charset="-128"/>
                <a:cs typeface="+mn-cs"/>
              </a:defRPr>
            </a:lvl4pPr>
            <a:lvl5pPr algn="l" defTabSz="914400" rtl="0" eaLnBrk="0" fontAlgn="base" latinLnBrk="0" hangingPunct="0">
              <a:spcBef>
                <a:spcPct val="20000"/>
              </a:spcBef>
              <a:spcAft>
                <a:spcPct val="0"/>
              </a:spcAft>
              <a:defRPr lang="en-US" sz="1600" kern="1200" dirty="0">
                <a:solidFill>
                  <a:schemeClr val="tx1"/>
                </a:solidFill>
                <a:latin typeface="+mn-lt"/>
                <a:ea typeface="ＭＳ Ｐゴシック" charset="-128"/>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9200"/>
            <a:ext cx="4041775" cy="698366"/>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58962"/>
            <a:ext cx="4041775" cy="4313238"/>
          </a:xfrm>
          <a:prstGeom prst="rect">
            <a:avLst/>
          </a:prstGeom>
        </p:spPr>
        <p:txBody>
          <a:bodyPr/>
          <a:lstStyle>
            <a:lvl1pPr>
              <a:buFont typeface="Wingdings" pitchFamily="2" charset="2"/>
              <a:buChar char="§"/>
              <a:defRPr sz="2400">
                <a:latin typeface="Arial" pitchFamily="34" charset="0"/>
                <a:cs typeface="Arial" pitchFamily="34" charset="0"/>
              </a:defRPr>
            </a:lvl1pPr>
            <a:lvl2pPr>
              <a:defRPr lang="en-US" sz="2000" kern="1200" dirty="0" smtClean="0">
                <a:solidFill>
                  <a:srgbClr val="000000"/>
                </a:solidFill>
                <a:latin typeface="Arial" pitchFamily="34" charset="0"/>
                <a:ea typeface="ＭＳ Ｐゴシック" charset="-128"/>
                <a:cs typeface="Arial" pitchFamily="34" charset="0"/>
              </a:defRPr>
            </a:lvl2pPr>
            <a:lvl3pPr>
              <a:defRPr lang="en-US" sz="1800" kern="1200" dirty="0" smtClean="0">
                <a:solidFill>
                  <a:srgbClr val="000000"/>
                </a:solidFill>
                <a:latin typeface="Arial" pitchFamily="34" charset="0"/>
                <a:ea typeface="ＭＳ Ｐゴシック" charset="-128"/>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0"/>
          <p:cNvSpPr>
            <a:spLocks noGrp="1"/>
          </p:cNvSpPr>
          <p:nvPr>
            <p:ph type="body" sz="quarter" idx="17"/>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1" name="Date Placeholder 6"/>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13860C45-A536-40CF-BB3A-549F18C17AB1}" type="datetime1">
              <a:rPr lang="en-US"/>
              <a:pPr>
                <a:defRPr/>
              </a:pPr>
              <a:t>6/25/2018</a:t>
            </a:fld>
            <a:endParaRPr lang="en-US" dirty="0"/>
          </a:p>
        </p:txBody>
      </p:sp>
      <p:sp>
        <p:nvSpPr>
          <p:cNvPr id="12" name="Footer Placeholder 7"/>
          <p:cNvSpPr>
            <a:spLocks noGrp="1"/>
          </p:cNvSpPr>
          <p:nvPr>
            <p:ph type="ftr" sz="quarter" idx="19"/>
          </p:nvPr>
        </p:nvSpPr>
        <p:spPr>
          <a:xfrm>
            <a:off x="3124200" y="6356350"/>
            <a:ext cx="2895600" cy="36512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lang="en-US" dirty="0"/>
          </a:p>
        </p:txBody>
      </p:sp>
      <p:sp>
        <p:nvSpPr>
          <p:cNvPr id="14" name="Slide Number Placeholder 8"/>
          <p:cNvSpPr>
            <a:spLocks noGrp="1"/>
          </p:cNvSpPr>
          <p:nvPr>
            <p:ph type="sldNum" sz="quarter" idx="2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665508FD-3EB4-4911-8560-0EF1DB5E1C4A}" type="slidenum">
              <a:rPr lang="en-US"/>
              <a:pPr>
                <a:defRPr/>
              </a:pPr>
              <a:t>‹#›</a:t>
            </a:fld>
            <a:endParaRPr lang="en-US" dirty="0"/>
          </a:p>
        </p:txBody>
      </p:sp>
    </p:spTree>
    <p:extLst>
      <p:ext uri="{BB962C8B-B14F-4D97-AF65-F5344CB8AC3E}">
        <p14:creationId xmlns:p14="http://schemas.microsoft.com/office/powerpoint/2010/main" xmlns="" val="131953706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Restate Question">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Arial"/>
                <a:cs typeface="+mn-cs"/>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Arial"/>
                <a:cs typeface="+mn-cs"/>
              </a:endParaRPr>
            </a:p>
          </p:txBody>
        </p:sp>
      </p:grpSp>
      <p:sp>
        <p:nvSpPr>
          <p:cNvPr id="9" name="Rectangle 1"/>
          <p:cNvSpPr>
            <a:spLocks noChangeArrowheads="1"/>
          </p:cNvSpPr>
          <p:nvPr userDrawn="1"/>
        </p:nvSpPr>
        <p:spPr bwMode="auto">
          <a:xfrm>
            <a:off x="304800" y="1219200"/>
            <a:ext cx="2263775" cy="1392238"/>
          </a:xfrm>
          <a:prstGeom prst="rect">
            <a:avLst/>
          </a:prstGeom>
          <a:noFill/>
          <a:ln>
            <a:noFill/>
          </a:ln>
          <a:extLst/>
        </p:spPr>
        <p:txBody>
          <a:bodyPr wrap="none">
            <a:spAutoFit/>
          </a:bodyPr>
          <a:lstStyle/>
          <a:p>
            <a:pPr>
              <a:defRPr/>
            </a:pPr>
            <a:endParaRPr lang="en-US" dirty="0">
              <a:solidFill>
                <a:prstClr val="black"/>
              </a:solidFill>
              <a:latin typeface="Arial"/>
              <a:ea typeface="ヒラギノ角ゴ Pro W3" pitchFamily="1" charset="-128"/>
              <a:cs typeface="+mn-cs"/>
            </a:endParaRPr>
          </a:p>
        </p:txBody>
      </p:sp>
      <p:sp>
        <p:nvSpPr>
          <p:cNvPr id="10" name="Rectangle 2"/>
          <p:cNvSpPr>
            <a:spLocks noChangeArrowheads="1"/>
          </p:cNvSpPr>
          <p:nvPr userDrawn="1"/>
        </p:nvSpPr>
        <p:spPr bwMode="auto">
          <a:xfrm>
            <a:off x="304800" y="1219200"/>
            <a:ext cx="2582863" cy="1392238"/>
          </a:xfrm>
          <a:prstGeom prst="rect">
            <a:avLst/>
          </a:prstGeom>
          <a:noFill/>
          <a:ln>
            <a:noFill/>
          </a:ln>
          <a:extLst/>
        </p:spPr>
        <p:txBody>
          <a:bodyPr wrap="none">
            <a:spAutoFit/>
          </a:bodyPr>
          <a:lstStyle/>
          <a:p>
            <a:pPr>
              <a:defRPr/>
            </a:pPr>
            <a:endParaRPr lang="en-US" dirty="0">
              <a:solidFill>
                <a:prstClr val="black"/>
              </a:solidFill>
              <a:latin typeface="Arial"/>
              <a:ea typeface="ヒラギノ角ゴ Pro W3" pitchFamily="1" charset="-128"/>
              <a:cs typeface="+mn-cs"/>
            </a:endParaRPr>
          </a:p>
        </p:txBody>
      </p:sp>
      <p:sp>
        <p:nvSpPr>
          <p:cNvPr id="11" name="Rectangle 10"/>
          <p:cNvSpPr>
            <a:spLocks noChangeArrowheads="1"/>
          </p:cNvSpPr>
          <p:nvPr userDrawn="1"/>
        </p:nvSpPr>
        <p:spPr bwMode="auto">
          <a:xfrm>
            <a:off x="406400" y="1219200"/>
            <a:ext cx="7764463" cy="461665"/>
          </a:xfrm>
          <a:prstGeom prst="rect">
            <a:avLst/>
          </a:prstGeom>
          <a:solidFill>
            <a:schemeClr val="tx1">
              <a:lumMod val="75000"/>
              <a:lumOff val="25000"/>
            </a:schemeClr>
          </a:solidFill>
          <a:ln>
            <a:noFill/>
          </a:ln>
          <a:scene3d>
            <a:camera prst="orthographicFront"/>
            <a:lightRig rig="threePt" dir="t"/>
          </a:scene3d>
          <a:sp3d>
            <a:bevelT w="114300" prst="artDeco"/>
          </a:sp3d>
          <a:extLst/>
        </p:spPr>
        <p:txBody>
          <a:bodyPr>
            <a:spAutoFit/>
          </a:bodyPr>
          <a:lstStyle/>
          <a:p>
            <a:pPr>
              <a:defRPr/>
            </a:pPr>
            <a:endParaRPr lang="en-US" sz="2400" b="1" dirty="0">
              <a:solidFill>
                <a:prstClr val="white"/>
              </a:solidFill>
              <a:latin typeface="Arial"/>
              <a:ea typeface="ヒラギノ角ゴ Pro W3" pitchFamily="1" charset="-128"/>
              <a:cs typeface="+mn-cs"/>
            </a:endParaRPr>
          </a:p>
        </p:txBody>
      </p:sp>
      <p:sp>
        <p:nvSpPr>
          <p:cNvPr id="12" name="Rectangle 3"/>
          <p:cNvSpPr txBox="1">
            <a:spLocks noChangeArrowheads="1"/>
          </p:cNvSpPr>
          <p:nvPr userDrawn="1"/>
        </p:nvSpPr>
        <p:spPr bwMode="auto">
          <a:xfrm>
            <a:off x="406400" y="1752600"/>
            <a:ext cx="7764463" cy="3886200"/>
          </a:xfrm>
          <a:prstGeom prst="rect">
            <a:avLst/>
          </a:prstGeom>
          <a:solidFill>
            <a:srgbClr val="66A1D0"/>
          </a:solidFill>
          <a:ln>
            <a:solidFill>
              <a:srgbClr val="00B0F0"/>
            </a:solidFill>
          </a:ln>
          <a:scene3d>
            <a:camera prst="orthographicFront"/>
            <a:lightRig rig="threePt" dir="t"/>
          </a:scene3d>
          <a:sp3d>
            <a:bevelT w="114300" prst="artDeco"/>
          </a:sp3d>
        </p:spPr>
        <p:txBody>
          <a:bodyPr/>
          <a:lstStyle/>
          <a:p>
            <a:pPr marL="174625" indent="-174625" eaLnBrk="0" hangingPunct="0">
              <a:spcBef>
                <a:spcPct val="20000"/>
              </a:spcBef>
              <a:buClr>
                <a:srgbClr val="0063BE"/>
              </a:buClr>
              <a:defRPr/>
            </a:pPr>
            <a:endParaRPr lang="en-US" sz="2400" b="1" dirty="0">
              <a:solidFill>
                <a:srgbClr val="000000"/>
              </a:solidFill>
              <a:latin typeface="Arial"/>
              <a:ea typeface="ＭＳ Ｐゴシック" pitchFamily="34" charset="-128"/>
              <a:cs typeface="+mn-cs"/>
            </a:endParaRPr>
          </a:p>
          <a:p>
            <a:pPr marL="174625" indent="-174625" eaLnBrk="0" hangingPunct="0">
              <a:spcBef>
                <a:spcPct val="20000"/>
              </a:spcBef>
              <a:buClr>
                <a:srgbClr val="0063BE"/>
              </a:buClr>
              <a:defRPr/>
            </a:pPr>
            <a:endParaRPr lang="en-US" sz="2400" b="1" dirty="0">
              <a:solidFill>
                <a:srgbClr val="000000"/>
              </a:solidFill>
              <a:latin typeface="Arial"/>
              <a:ea typeface="ＭＳ Ｐゴシック" pitchFamily="34" charset="-128"/>
              <a:cs typeface="+mn-cs"/>
            </a:endParaRPr>
          </a:p>
          <a:p>
            <a:pPr marL="174625" indent="-174625" eaLnBrk="0" hangingPunct="0">
              <a:spcBef>
                <a:spcPct val="20000"/>
              </a:spcBef>
              <a:buClr>
                <a:srgbClr val="0063BE"/>
              </a:buClr>
              <a:defRPr/>
            </a:pPr>
            <a:endParaRPr lang="en-US" sz="2400" b="1" dirty="0">
              <a:solidFill>
                <a:srgbClr val="000000"/>
              </a:solidFill>
              <a:latin typeface="Arial"/>
              <a:ea typeface="ＭＳ Ｐゴシック" pitchFamily="34" charset="-128"/>
              <a:cs typeface="+mn-cs"/>
            </a:endParaRPr>
          </a:p>
          <a:p>
            <a:pPr marL="174625" indent="-174625" eaLnBrk="0" hangingPunct="0">
              <a:spcBef>
                <a:spcPct val="20000"/>
              </a:spcBef>
              <a:buClr>
                <a:srgbClr val="0063BE"/>
              </a:buClr>
              <a:defRPr/>
            </a:pPr>
            <a:endParaRPr lang="en-US" sz="2400" b="1" dirty="0">
              <a:solidFill>
                <a:srgbClr val="000000"/>
              </a:solidFill>
              <a:latin typeface="Arial"/>
              <a:ea typeface="ＭＳ Ｐゴシック" pitchFamily="34" charset="-128"/>
              <a:cs typeface="+mn-cs"/>
            </a:endParaRPr>
          </a:p>
          <a:p>
            <a:pPr marL="174625" indent="-174625" eaLnBrk="0" hangingPunct="0">
              <a:spcBef>
                <a:spcPct val="20000"/>
              </a:spcBef>
              <a:buClr>
                <a:srgbClr val="0063BE"/>
              </a:buClr>
              <a:defRPr/>
            </a:pPr>
            <a:endParaRPr lang="en-US" sz="2400" b="1" dirty="0">
              <a:solidFill>
                <a:srgbClr val="000000"/>
              </a:solidFill>
              <a:latin typeface="Arial"/>
              <a:ea typeface="ＭＳ Ｐゴシック" pitchFamily="34" charset="-128"/>
              <a:cs typeface="+mn-cs"/>
            </a:endParaRPr>
          </a:p>
          <a:p>
            <a:pPr marL="174625" indent="-174625" eaLnBrk="0" hangingPunct="0">
              <a:spcBef>
                <a:spcPct val="20000"/>
              </a:spcBef>
              <a:buClr>
                <a:srgbClr val="0063BE"/>
              </a:buClr>
              <a:defRPr/>
            </a:pPr>
            <a:endParaRPr lang="en-US" sz="2400" b="1" dirty="0">
              <a:solidFill>
                <a:srgbClr val="000000"/>
              </a:solidFill>
              <a:latin typeface="Arial"/>
              <a:ea typeface="ＭＳ Ｐゴシック" pitchFamily="34" charset="-128"/>
              <a:cs typeface="+mn-cs"/>
            </a:endParaRPr>
          </a:p>
          <a:p>
            <a:pPr marL="174625" indent="-174625" eaLnBrk="0" hangingPunct="0">
              <a:spcBef>
                <a:spcPct val="20000"/>
              </a:spcBef>
              <a:buClr>
                <a:srgbClr val="0063BE"/>
              </a:buClr>
              <a:defRPr/>
            </a:pPr>
            <a:endParaRPr lang="en-US" sz="2400" b="1" dirty="0">
              <a:solidFill>
                <a:srgbClr val="000000"/>
              </a:solidFill>
              <a:latin typeface="Arial"/>
              <a:ea typeface="ＭＳ Ｐゴシック" pitchFamily="34" charset="-128"/>
              <a:cs typeface="+mn-cs"/>
            </a:endParaRPr>
          </a:p>
          <a:p>
            <a:pPr marL="174625" indent="-174625" eaLnBrk="0" hangingPunct="0">
              <a:spcBef>
                <a:spcPct val="20000"/>
              </a:spcBef>
              <a:buClr>
                <a:srgbClr val="0063BE"/>
              </a:buClr>
              <a:defRPr/>
            </a:pPr>
            <a:endParaRPr lang="en-US" sz="2400" b="1" dirty="0">
              <a:solidFill>
                <a:srgbClr val="000000"/>
              </a:solidFill>
              <a:latin typeface="Arial"/>
              <a:ea typeface="ＭＳ Ｐゴシック" pitchFamily="34" charset="-128"/>
              <a:cs typeface="+mn-cs"/>
            </a:endParaRPr>
          </a:p>
          <a:p>
            <a:pPr marL="174625" indent="-174625" eaLnBrk="0" hangingPunct="0">
              <a:spcBef>
                <a:spcPct val="20000"/>
              </a:spcBef>
              <a:buClr>
                <a:srgbClr val="0063BE"/>
              </a:buClr>
              <a:defRPr/>
            </a:pPr>
            <a:endParaRPr lang="en-US" sz="2400" b="1" dirty="0">
              <a:solidFill>
                <a:srgbClr val="000000"/>
              </a:solidFill>
              <a:latin typeface="Arial"/>
              <a:ea typeface="ＭＳ Ｐゴシック" pitchFamily="34" charset="-128"/>
              <a:cs typeface="+mn-cs"/>
            </a:endParaRPr>
          </a:p>
          <a:p>
            <a:pPr marL="174625" indent="-174625" eaLnBrk="0" hangingPunct="0">
              <a:spcBef>
                <a:spcPct val="20000"/>
              </a:spcBef>
              <a:buClr>
                <a:srgbClr val="0063BE"/>
              </a:buClr>
              <a:defRPr/>
            </a:pPr>
            <a:endParaRPr lang="en-US" sz="2400" b="1" dirty="0">
              <a:solidFill>
                <a:srgbClr val="000000"/>
              </a:solidFill>
              <a:latin typeface="Arial"/>
              <a:ea typeface="ＭＳ Ｐゴシック" pitchFamily="34" charset="-128"/>
              <a:cs typeface="+mn-cs"/>
            </a:endParaRPr>
          </a:p>
        </p:txBody>
      </p:sp>
      <p:sp>
        <p:nvSpPr>
          <p:cNvPr id="24" name="Title 1"/>
          <p:cNvSpPr>
            <a:spLocks noGrp="1"/>
          </p:cNvSpPr>
          <p:nvPr>
            <p:ph type="title"/>
          </p:nvPr>
        </p:nvSpPr>
        <p:spPr>
          <a:xfrm>
            <a:off x="391633" y="228600"/>
            <a:ext cx="7239000" cy="808038"/>
          </a:xfrm>
          <a:prstGeom prst="rect">
            <a:avLst/>
          </a:prstGeom>
        </p:spPr>
        <p:txBody>
          <a:bodyPr/>
          <a:lstStyle>
            <a:lvl1pPr>
              <a:defRPr sz="3600" cap="none" baseline="0"/>
            </a:lvl1pPr>
          </a:lstStyle>
          <a:p>
            <a:r>
              <a:rPr lang="en-US" smtClean="0"/>
              <a:t>Click to edit Master title style</a:t>
            </a:r>
            <a:endParaRPr lang="en-US" dirty="0"/>
          </a:p>
        </p:txBody>
      </p:sp>
      <p:sp>
        <p:nvSpPr>
          <p:cNvPr id="25" name="Content Placeholder 2"/>
          <p:cNvSpPr>
            <a:spLocks noGrp="1"/>
          </p:cNvSpPr>
          <p:nvPr>
            <p:ph idx="1"/>
          </p:nvPr>
        </p:nvSpPr>
        <p:spPr>
          <a:xfrm>
            <a:off x="381000" y="1905000"/>
            <a:ext cx="7738732" cy="3276600"/>
          </a:xfrm>
          <a:prstGeom prst="rect">
            <a:avLst/>
          </a:prstGeom>
        </p:spPr>
        <p:txBody>
          <a:bodyPr>
            <a:normAutofit/>
          </a:bodyPr>
          <a:lstStyle>
            <a:lvl1pPr marL="342900" indent="-3175">
              <a:buFont typeface="Wingdings" pitchFamily="2" charset="2"/>
              <a:buNone/>
              <a:defRPr sz="1800" b="0"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27" name="Text Placeholder 26"/>
          <p:cNvSpPr>
            <a:spLocks noGrp="1"/>
          </p:cNvSpPr>
          <p:nvPr>
            <p:ph type="body" sz="quarter" idx="13"/>
          </p:nvPr>
        </p:nvSpPr>
        <p:spPr>
          <a:xfrm>
            <a:off x="391633" y="1219200"/>
            <a:ext cx="7772400" cy="457200"/>
          </a:xfrm>
          <a:prstGeom prst="rect">
            <a:avLst/>
          </a:prstGeom>
        </p:spPr>
        <p:txBody>
          <a:bodyPr>
            <a:normAutofit/>
          </a:bodyPr>
          <a:lstStyle>
            <a:lvl1pPr>
              <a:buNone/>
              <a:defRPr sz="2000">
                <a:solidFill>
                  <a:schemeClr val="bg1"/>
                </a:solidFill>
                <a:latin typeface="Arial" pitchFamily="34" charset="0"/>
                <a:cs typeface="Arial" pitchFamily="34" charset="0"/>
              </a:defRPr>
            </a:lvl1pPr>
          </a:lstStyle>
          <a:p>
            <a:pPr lvl="0"/>
            <a:r>
              <a:rPr lang="en-US" smtClean="0"/>
              <a:t>Click to edit Master text styles</a:t>
            </a:r>
          </a:p>
        </p:txBody>
      </p:sp>
      <p:sp>
        <p:nvSpPr>
          <p:cNvPr id="16"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3"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4"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5"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DFC628F6-E1C7-427E-94A6-BF17A8A2B2D6}" type="slidenum">
              <a:rPr lang="en-US"/>
              <a:pPr>
                <a:defRPr/>
              </a:pPr>
              <a:t>‹#›</a:t>
            </a:fld>
            <a:endParaRPr lang="en-US" dirty="0"/>
          </a:p>
        </p:txBody>
      </p:sp>
    </p:spTree>
    <p:extLst>
      <p:ext uri="{BB962C8B-B14F-4D97-AF65-F5344CB8AC3E}">
        <p14:creationId xmlns:p14="http://schemas.microsoft.com/office/powerpoint/2010/main" xmlns="" val="445929339"/>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0_Sub-Question">
    <p:spTree>
      <p:nvGrpSpPr>
        <p:cNvPr id="1" name=""/>
        <p:cNvGrpSpPr/>
        <p:nvPr/>
      </p:nvGrpSpPr>
      <p:grpSpPr>
        <a:xfrm>
          <a:off x="0" y="0"/>
          <a:ext cx="0" cy="0"/>
          <a:chOff x="0" y="0"/>
          <a:chExt cx="0" cy="0"/>
        </a:xfrm>
      </p:grpSpPr>
      <p:sp>
        <p:nvSpPr>
          <p:cNvPr id="6" name="TextBox 5"/>
          <p:cNvSpPr txBox="1"/>
          <p:nvPr userDrawn="1"/>
        </p:nvSpPr>
        <p:spPr>
          <a:xfrm>
            <a:off x="3733800" y="5638800"/>
            <a:ext cx="1752600" cy="338138"/>
          </a:xfrm>
          <a:prstGeom prst="rect">
            <a:avLst/>
          </a:prstGeom>
          <a:noFill/>
        </p:spPr>
        <p:txBody>
          <a:bodyPr>
            <a:spAutoFit/>
          </a:bodyPr>
          <a:lstStyle/>
          <a:p>
            <a:pPr algn="ctr">
              <a:defRPr/>
            </a:pPr>
            <a:fld id="{68FF3858-E019-4FFF-9695-F86FF8DF5FB2}" type="slidenum">
              <a:rPr lang="en-US" sz="1600">
                <a:solidFill>
                  <a:srgbClr val="FFFFFF"/>
                </a:solidFill>
                <a:latin typeface="Univers LT Std 55" pitchFamily="34" charset="0"/>
                <a:cs typeface="+mn-cs"/>
              </a:rPr>
              <a:pPr algn="ctr">
                <a:defRPr/>
              </a:pPr>
              <a:t>‹#›</a:t>
            </a:fld>
            <a:endParaRPr lang="en-US" sz="1600" dirty="0">
              <a:solidFill>
                <a:srgbClr val="FFFFFF"/>
              </a:solidFill>
              <a:latin typeface="Univers LT Std 55" pitchFamily="34" charset="0"/>
              <a:cs typeface="+mn-cs"/>
            </a:endParaRPr>
          </a:p>
        </p:txBody>
      </p:sp>
      <p:sp>
        <p:nvSpPr>
          <p:cNvPr id="7" name="Rectangle 1"/>
          <p:cNvSpPr>
            <a:spLocks noChangeArrowheads="1"/>
          </p:cNvSpPr>
          <p:nvPr userDrawn="1"/>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Arial"/>
              <a:ea typeface="ヒラギノ角ゴ Pro W3" pitchFamily="1" charset="-128"/>
              <a:cs typeface="+mn-cs"/>
            </a:endParaRPr>
          </a:p>
        </p:txBody>
      </p:sp>
      <p:sp>
        <p:nvSpPr>
          <p:cNvPr id="8" name="Rectangle 2"/>
          <p:cNvSpPr>
            <a:spLocks noChangeArrowheads="1"/>
          </p:cNvSpPr>
          <p:nvPr userDrawn="1"/>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Arial"/>
              <a:ea typeface="ヒラギノ角ゴ Pro W3" pitchFamily="1" charset="-128"/>
              <a:cs typeface="+mn-cs"/>
            </a:endParaRPr>
          </a:p>
        </p:txBody>
      </p:sp>
      <p:sp>
        <p:nvSpPr>
          <p:cNvPr id="9" name="Rectangle 4"/>
          <p:cNvSpPr>
            <a:spLocks noChangeArrowheads="1"/>
          </p:cNvSpPr>
          <p:nvPr userDrawn="1"/>
        </p:nvSpPr>
        <p:spPr bwMode="auto">
          <a:xfrm>
            <a:off x="769938" y="1030288"/>
            <a:ext cx="666750" cy="217487"/>
          </a:xfrm>
          <a:prstGeom prst="rect">
            <a:avLst/>
          </a:prstGeom>
          <a:noFill/>
          <a:ln>
            <a:noFill/>
          </a:ln>
          <a:extLst/>
        </p:spPr>
        <p:txBody>
          <a:bodyPr wrap="none">
            <a:spAutoFit/>
          </a:bodyPr>
          <a:lstStyle/>
          <a:p>
            <a:pPr>
              <a:defRPr/>
            </a:pPr>
            <a:endParaRPr lang="en-US" dirty="0">
              <a:solidFill>
                <a:prstClr val="black"/>
              </a:solidFill>
              <a:latin typeface="Arial"/>
              <a:ea typeface="ヒラギノ角ゴ Pro W3" pitchFamily="1" charset="-128"/>
              <a:cs typeface="+mn-cs"/>
            </a:endParaRPr>
          </a:p>
        </p:txBody>
      </p:sp>
      <p:sp>
        <p:nvSpPr>
          <p:cNvPr id="10" name="Isosceles Triangle 5"/>
          <p:cNvSpPr>
            <a:spLocks noChangeArrowheads="1"/>
          </p:cNvSpPr>
          <p:nvPr userDrawn="1"/>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Arial"/>
              <a:ea typeface="ヒラギノ角ゴ Pro W3" pitchFamily="1" charset="-128"/>
              <a:cs typeface="+mn-cs"/>
            </a:endParaRPr>
          </a:p>
        </p:txBody>
      </p:sp>
      <p:sp>
        <p:nvSpPr>
          <p:cNvPr id="11" name="Isosceles Triangle 6"/>
          <p:cNvSpPr>
            <a:spLocks noChangeArrowheads="1"/>
          </p:cNvSpPr>
          <p:nvPr userDrawn="1"/>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Arial"/>
              <a:ea typeface="ヒラギノ角ゴ Pro W3" pitchFamily="1" charset="-128"/>
              <a:cs typeface="+mn-cs"/>
            </a:endParaRPr>
          </a:p>
        </p:txBody>
      </p:sp>
      <p:sp>
        <p:nvSpPr>
          <p:cNvPr id="12" name="Rectangle 10"/>
          <p:cNvSpPr>
            <a:spLocks noChangeArrowheads="1"/>
          </p:cNvSpPr>
          <p:nvPr userDrawn="1"/>
        </p:nvSpPr>
        <p:spPr bwMode="auto">
          <a:xfrm>
            <a:off x="406400" y="1481138"/>
            <a:ext cx="7764463" cy="461665"/>
          </a:xfrm>
          <a:prstGeom prst="rect">
            <a:avLst/>
          </a:prstGeom>
          <a:solidFill>
            <a:schemeClr val="tx1">
              <a:lumMod val="65000"/>
              <a:lumOff val="35000"/>
            </a:schemeClr>
          </a:solidFill>
          <a:ln>
            <a:noFill/>
          </a:ln>
          <a:scene3d>
            <a:camera prst="orthographicFront"/>
            <a:lightRig rig="threePt" dir="t"/>
          </a:scene3d>
          <a:sp3d>
            <a:bevelT w="114300" prst="artDeco"/>
          </a:sp3d>
          <a:extLst/>
        </p:spPr>
        <p:txBody>
          <a:bodyPr>
            <a:spAutoFit/>
          </a:bodyPr>
          <a:lstStyle/>
          <a:p>
            <a:pPr>
              <a:defRPr/>
            </a:pPr>
            <a:endParaRPr lang="en-US" sz="2400" b="1" dirty="0">
              <a:solidFill>
                <a:prstClr val="white"/>
              </a:solidFill>
              <a:latin typeface="Arial"/>
              <a:ea typeface="ヒラギノ角ゴ Pro W3" pitchFamily="1" charset="-128"/>
              <a:cs typeface="+mn-cs"/>
            </a:endParaRPr>
          </a:p>
        </p:txBody>
      </p:sp>
      <p:grpSp>
        <p:nvGrpSpPr>
          <p:cNvPr id="13" name="Group 4"/>
          <p:cNvGrpSpPr>
            <a:grpSpLocks/>
          </p:cNvGrpSpPr>
          <p:nvPr userDrawn="1"/>
        </p:nvGrpSpPr>
        <p:grpSpPr bwMode="auto">
          <a:xfrm>
            <a:off x="8378825" y="222250"/>
            <a:ext cx="536575" cy="539750"/>
            <a:chOff x="1633" y="1249"/>
            <a:chExt cx="2614" cy="2614"/>
          </a:xfrm>
        </p:grpSpPr>
        <p:sp>
          <p:nvSpPr>
            <p:cNvPr id="14"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Arial"/>
                <a:cs typeface="+mn-cs"/>
              </a:endParaRPr>
            </a:p>
          </p:txBody>
        </p:sp>
        <p:sp>
          <p:nvSpPr>
            <p:cNvPr id="15"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Arial"/>
                <a:cs typeface="+mn-cs"/>
              </a:endParaRPr>
            </a:p>
          </p:txBody>
        </p:sp>
      </p:grpSp>
      <p:sp>
        <p:nvSpPr>
          <p:cNvPr id="22" name="Rectangle 2"/>
          <p:cNvSpPr>
            <a:spLocks noGrp="1" noChangeArrowheads="1"/>
          </p:cNvSpPr>
          <p:nvPr>
            <p:ph type="title"/>
          </p:nvPr>
        </p:nvSpPr>
        <p:spPr>
          <a:xfrm>
            <a:off x="381000" y="114300"/>
            <a:ext cx="7239000" cy="1143000"/>
          </a:xfrm>
          <a:prstGeom prst="rect">
            <a:avLst/>
          </a:prstGeom>
          <a:ln>
            <a:noFill/>
          </a:ln>
        </p:spPr>
        <p:txBody>
          <a:bodyPr/>
          <a:lstStyle>
            <a:lvl1pPr>
              <a:defRPr sz="3600" baseline="0"/>
            </a:lvl1pPr>
          </a:lstStyle>
          <a:p>
            <a:r>
              <a:rPr lang="en-US" smtClean="0"/>
              <a:t>Click to edit Master title style</a:t>
            </a:r>
            <a:endParaRPr lang="en-US" dirty="0" smtClean="0"/>
          </a:p>
        </p:txBody>
      </p:sp>
      <p:sp>
        <p:nvSpPr>
          <p:cNvPr id="36" name="Content Placeholder 2"/>
          <p:cNvSpPr>
            <a:spLocks noGrp="1"/>
          </p:cNvSpPr>
          <p:nvPr>
            <p:ph idx="1"/>
          </p:nvPr>
        </p:nvSpPr>
        <p:spPr>
          <a:xfrm>
            <a:off x="414668" y="2057400"/>
            <a:ext cx="7738732" cy="3276600"/>
          </a:xfrm>
          <a:prstGeom prst="rect">
            <a:avLst/>
          </a:prstGeom>
        </p:spPr>
        <p:txBody>
          <a:bodyPr>
            <a:normAutofit/>
          </a:bodyPr>
          <a:lstStyle>
            <a:lvl1pPr marL="342900" indent="-3175">
              <a:buFont typeface="Wingdings" pitchFamily="2" charset="2"/>
              <a:buNone/>
              <a:defRPr sz="2400" b="1" i="1" baseline="0">
                <a:solidFill>
                  <a:schemeClr val="tx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6"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20" name="Text Placeholder 26"/>
          <p:cNvSpPr>
            <a:spLocks noGrp="1"/>
          </p:cNvSpPr>
          <p:nvPr>
            <p:ph type="body" sz="quarter" idx="14"/>
          </p:nvPr>
        </p:nvSpPr>
        <p:spPr>
          <a:xfrm>
            <a:off x="391633" y="1513367"/>
            <a:ext cx="7772400" cy="457200"/>
          </a:xfrm>
          <a:prstGeom prst="rect">
            <a:avLst/>
          </a:prstGeom>
        </p:spPr>
        <p:txBody>
          <a:bodyPr>
            <a:normAutofit/>
          </a:bodyPr>
          <a:lstStyle>
            <a:lvl1pPr>
              <a:buNone/>
              <a:defRPr sz="2000">
                <a:solidFill>
                  <a:schemeClr val="bg1"/>
                </a:solidFill>
                <a:latin typeface="Arial" pitchFamily="34" charset="0"/>
                <a:cs typeface="Arial" pitchFamily="34" charset="0"/>
              </a:defRPr>
            </a:lvl1pPr>
          </a:lstStyle>
          <a:p>
            <a:pPr lvl="0"/>
            <a:r>
              <a:rPr lang="en-US" smtClean="0"/>
              <a:t>Click to edit Master text styles</a:t>
            </a:r>
          </a:p>
        </p:txBody>
      </p:sp>
      <p:sp>
        <p:nvSpPr>
          <p:cNvPr id="17" name="Date Placeholder 3"/>
          <p:cNvSpPr>
            <a:spLocks noGrp="1"/>
          </p:cNvSpPr>
          <p:nvPr>
            <p:ph type="dt" sz="half" idx="15"/>
          </p:nvPr>
        </p:nvSpPr>
        <p:spPr>
          <a:xfrm>
            <a:off x="457200" y="6477000"/>
            <a:ext cx="2133600" cy="244475"/>
          </a:xfrm>
          <a:prstGeom prst="rect">
            <a:avLst/>
          </a:prstGeom>
        </p:spPr>
        <p:txBody>
          <a:bodyPr/>
          <a:lstStyle>
            <a:lvl1pPr>
              <a:defRPr lang="en-US" sz="1200" b="1" kern="1200" baseline="0">
                <a:solidFill>
                  <a:prstClr val="black"/>
                </a:solidFill>
                <a:latin typeface="Arial" charset="0"/>
                <a:ea typeface="ＭＳ Ｐゴシック" charset="-128"/>
                <a:cs typeface="+mn-cs"/>
              </a:defRPr>
            </a:lvl1pPr>
          </a:lstStyle>
          <a:p>
            <a:pPr>
              <a:defRPr/>
            </a:pPr>
            <a:endParaRPr dirty="0"/>
          </a:p>
        </p:txBody>
      </p:sp>
    </p:spTree>
    <p:extLst>
      <p:ext uri="{BB962C8B-B14F-4D97-AF65-F5344CB8AC3E}">
        <p14:creationId xmlns:p14="http://schemas.microsoft.com/office/powerpoint/2010/main" xmlns="" val="246789289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1_Sub-Question">
    <p:spTree>
      <p:nvGrpSpPr>
        <p:cNvPr id="1" name=""/>
        <p:cNvGrpSpPr/>
        <p:nvPr/>
      </p:nvGrpSpPr>
      <p:grpSpPr>
        <a:xfrm>
          <a:off x="0" y="0"/>
          <a:ext cx="0" cy="0"/>
          <a:chOff x="0" y="0"/>
          <a:chExt cx="0" cy="0"/>
        </a:xfrm>
      </p:grpSpPr>
      <p:sp>
        <p:nvSpPr>
          <p:cNvPr id="6" name="TextBox 5"/>
          <p:cNvSpPr txBox="1"/>
          <p:nvPr/>
        </p:nvSpPr>
        <p:spPr>
          <a:xfrm>
            <a:off x="3733800" y="5638800"/>
            <a:ext cx="1752600" cy="338138"/>
          </a:xfrm>
          <a:prstGeom prst="rect">
            <a:avLst/>
          </a:prstGeom>
          <a:noFill/>
        </p:spPr>
        <p:txBody>
          <a:bodyPr>
            <a:spAutoFit/>
          </a:bodyPr>
          <a:lstStyle/>
          <a:p>
            <a:pPr algn="ctr">
              <a:defRPr/>
            </a:pPr>
            <a:fld id="{A39DBDFE-3591-4694-ABD6-8EB11D5055A4}" type="slidenum">
              <a:rPr lang="en-US" sz="1600">
                <a:solidFill>
                  <a:srgbClr val="FFFFFF"/>
                </a:solidFill>
                <a:latin typeface="Univers LT Std 55" pitchFamily="34" charset="0"/>
                <a:cs typeface="+mn-cs"/>
              </a:rPr>
              <a:pPr algn="ctr">
                <a:defRPr/>
              </a:pPr>
              <a:t>‹#›</a:t>
            </a:fld>
            <a:endParaRPr lang="en-US" sz="1600" dirty="0">
              <a:solidFill>
                <a:srgbClr val="FFFFFF"/>
              </a:solidFill>
              <a:latin typeface="Univers LT Std 55" pitchFamily="34" charset="0"/>
              <a:cs typeface="+mn-cs"/>
            </a:endParaRPr>
          </a:p>
        </p:txBody>
      </p:sp>
      <p:sp>
        <p:nvSpPr>
          <p:cNvPr id="7" name="Rectangle 1"/>
          <p:cNvSpPr>
            <a:spLocks noChangeArrowheads="1"/>
          </p:cNvSpPr>
          <p:nvPr/>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Arial"/>
              <a:ea typeface="ヒラギノ角ゴ Pro W3" pitchFamily="1" charset="-128"/>
              <a:cs typeface="+mn-cs"/>
            </a:endParaRPr>
          </a:p>
        </p:txBody>
      </p:sp>
      <p:sp>
        <p:nvSpPr>
          <p:cNvPr id="8" name="Rectangle 2"/>
          <p:cNvSpPr>
            <a:spLocks noChangeArrowheads="1"/>
          </p:cNvSpPr>
          <p:nvPr/>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Arial"/>
              <a:ea typeface="ヒラギノ角ゴ Pro W3" pitchFamily="1" charset="-128"/>
              <a:cs typeface="+mn-cs"/>
            </a:endParaRPr>
          </a:p>
        </p:txBody>
      </p:sp>
      <p:sp>
        <p:nvSpPr>
          <p:cNvPr id="9" name="Isosceles Triangle 8"/>
          <p:cNvSpPr>
            <a:spLocks noChangeArrowheads="1"/>
          </p:cNvSpPr>
          <p:nvPr/>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Arial"/>
              <a:ea typeface="ヒラギノ角ゴ Pro W3" pitchFamily="1" charset="-128"/>
              <a:cs typeface="+mn-cs"/>
            </a:endParaRPr>
          </a:p>
        </p:txBody>
      </p:sp>
      <p:sp>
        <p:nvSpPr>
          <p:cNvPr id="10" name="Isosceles Triangle 9"/>
          <p:cNvSpPr>
            <a:spLocks noChangeArrowheads="1"/>
          </p:cNvSpPr>
          <p:nvPr/>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Arial"/>
              <a:ea typeface="ヒラギノ角ゴ Pro W3" pitchFamily="1" charset="-128"/>
              <a:cs typeface="+mn-cs"/>
            </a:endParaRPr>
          </a:p>
        </p:txBody>
      </p:sp>
      <p:grpSp>
        <p:nvGrpSpPr>
          <p:cNvPr id="11" name="Group 4"/>
          <p:cNvGrpSpPr>
            <a:grpSpLocks/>
          </p:cNvGrpSpPr>
          <p:nvPr/>
        </p:nvGrpSpPr>
        <p:grpSpPr bwMode="auto">
          <a:xfrm>
            <a:off x="8378825" y="222250"/>
            <a:ext cx="536575" cy="539750"/>
            <a:chOff x="1633" y="1249"/>
            <a:chExt cx="2614" cy="2614"/>
          </a:xfrm>
        </p:grpSpPr>
        <p:sp>
          <p:nvSpPr>
            <p:cNvPr id="12"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Arial"/>
                <a:cs typeface="+mn-cs"/>
              </a:endParaRPr>
            </a:p>
          </p:txBody>
        </p:sp>
        <p:sp>
          <p:nvSpPr>
            <p:cNvPr id="13"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Arial"/>
                <a:cs typeface="+mn-cs"/>
              </a:endParaRPr>
            </a:p>
          </p:txBody>
        </p:sp>
      </p:grpSp>
      <p:sp>
        <p:nvSpPr>
          <p:cNvPr id="14" name="Rectangle 13"/>
          <p:cNvSpPr/>
          <p:nvPr userDrawn="1"/>
        </p:nvSpPr>
        <p:spPr>
          <a:xfrm>
            <a:off x="381000" y="228600"/>
            <a:ext cx="7924800" cy="533400"/>
          </a:xfrm>
          <a:prstGeom prst="rect">
            <a:avLst/>
          </a:prstGeom>
          <a:solidFill>
            <a:srgbClr val="66A8D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title"/>
          </p:nvPr>
        </p:nvSpPr>
        <p:spPr>
          <a:xfrm>
            <a:off x="457200" y="838200"/>
            <a:ext cx="7696200" cy="758707"/>
          </a:xfrm>
          <a:prstGeom prst="rect">
            <a:avLst/>
          </a:prstGeom>
        </p:spPr>
        <p:txBody>
          <a:bodyPr/>
          <a:lstStyle>
            <a:lvl1pPr>
              <a:defRPr sz="3600" cap="none" baseline="0"/>
            </a:lvl1pPr>
          </a:lstStyle>
          <a:p>
            <a:r>
              <a:rPr lang="en-US" dirty="0" smtClean="0"/>
              <a:t>Click to edit Master title style</a:t>
            </a:r>
            <a:endParaRPr lang="en-US" dirty="0"/>
          </a:p>
        </p:txBody>
      </p:sp>
      <p:sp>
        <p:nvSpPr>
          <p:cNvPr id="18" name="Content Placeholder 2"/>
          <p:cNvSpPr>
            <a:spLocks noGrp="1"/>
          </p:cNvSpPr>
          <p:nvPr>
            <p:ph idx="1"/>
          </p:nvPr>
        </p:nvSpPr>
        <p:spPr>
          <a:xfrm>
            <a:off x="457200" y="1676400"/>
            <a:ext cx="8229600" cy="4572000"/>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9"/>
          <p:cNvSpPr>
            <a:spLocks noGrp="1"/>
          </p:cNvSpPr>
          <p:nvPr>
            <p:ph type="body" sz="quarter" idx="10"/>
          </p:nvPr>
        </p:nvSpPr>
        <p:spPr>
          <a:xfrm>
            <a:off x="381000" y="304800"/>
            <a:ext cx="7848600" cy="381000"/>
          </a:xfrm>
          <a:prstGeom prst="rect">
            <a:avLst/>
          </a:prstGeom>
        </p:spPr>
        <p:txBody>
          <a:bodyPr anchor="ctr">
            <a:normAutofit/>
          </a:bodyPr>
          <a:lstStyle>
            <a:lvl1pPr>
              <a:buNone/>
              <a:defRPr sz="1600">
                <a:solidFill>
                  <a:schemeClr val="bg1"/>
                </a:solidFill>
              </a:defRPr>
            </a:lvl1pPr>
          </a:lstStyle>
          <a:p>
            <a:pPr lvl="0"/>
            <a:r>
              <a:rPr lang="en-US" smtClean="0"/>
              <a:t>Click to edit Master text styles</a:t>
            </a:r>
          </a:p>
        </p:txBody>
      </p:sp>
      <p:sp>
        <p:nvSpPr>
          <p:cNvPr id="19" name="Text Placeholder 10"/>
          <p:cNvSpPr>
            <a:spLocks noGrp="1"/>
          </p:cNvSpPr>
          <p:nvPr>
            <p:ph type="body" sz="quarter" idx="13"/>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5" name="Date Placeholder 3"/>
          <p:cNvSpPr>
            <a:spLocks noGrp="1"/>
          </p:cNvSpPr>
          <p:nvPr>
            <p:ph type="dt" sz="half" idx="14"/>
          </p:nvPr>
        </p:nvSpPr>
        <p:spPr>
          <a:xfrm>
            <a:off x="457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200" b="1">
                <a:solidFill>
                  <a:srgbClr val="000000"/>
                </a:solidFill>
                <a:latin typeface="+mn-lt"/>
                <a:ea typeface="ＭＳ Ｐゴシック" pitchFamily="34" charset="-128"/>
                <a:cs typeface="+mn-cs"/>
              </a:defRPr>
            </a:lvl1pPr>
          </a:lstStyle>
          <a:p>
            <a:pPr>
              <a:defRPr/>
            </a:pPr>
            <a:fld id="{6358ABC8-744D-4C70-A6F6-7F1F1B7E56A0}" type="datetime1">
              <a:rPr lang="en-US"/>
              <a:pPr>
                <a:defRPr/>
              </a:pPr>
              <a:t>6/25/2018</a:t>
            </a:fld>
            <a:endParaRPr lang="en-US" dirty="0"/>
          </a:p>
        </p:txBody>
      </p:sp>
    </p:spTree>
    <p:extLst>
      <p:ext uri="{BB962C8B-B14F-4D97-AF65-F5344CB8AC3E}">
        <p14:creationId xmlns:p14="http://schemas.microsoft.com/office/powerpoint/2010/main" xmlns="" val="1947915243"/>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Summary">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Arial"/>
                <a:cs typeface="+mn-cs"/>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Arial"/>
                <a:cs typeface="+mn-cs"/>
              </a:endParaRPr>
            </a:p>
          </p:txBody>
        </p:sp>
      </p:grpSp>
      <p:sp>
        <p:nvSpPr>
          <p:cNvPr id="11" name="Rectangle 10"/>
          <p:cNvSpPr/>
          <p:nvPr userDrawn="1"/>
        </p:nvSpPr>
        <p:spPr>
          <a:xfrm>
            <a:off x="457200" y="4572000"/>
            <a:ext cx="8382000" cy="1600200"/>
          </a:xfrm>
          <a:prstGeom prst="rect">
            <a:avLst/>
          </a:prstGeom>
          <a:solidFill>
            <a:srgbClr val="66A1D0"/>
          </a:solidFill>
          <a:scene3d>
            <a:camera prst="orthographicFront"/>
            <a:lightRig rig="threePt" dir="t"/>
          </a:scene3d>
          <a:sp3d>
            <a:bevelT w="114300" prst="artDeco"/>
          </a:sp3d>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solidFill>
                <a:prstClr val="white"/>
              </a:solidFill>
            </a:endParaRPr>
          </a:p>
        </p:txBody>
      </p:sp>
      <p:sp>
        <p:nvSpPr>
          <p:cNvPr id="9" name="Title 1"/>
          <p:cNvSpPr>
            <a:spLocks noGrp="1"/>
          </p:cNvSpPr>
          <p:nvPr>
            <p:ph type="title"/>
          </p:nvPr>
        </p:nvSpPr>
        <p:spPr>
          <a:xfrm>
            <a:off x="457200" y="381000"/>
            <a:ext cx="7696200" cy="884238"/>
          </a:xfrm>
          <a:prstGeom prst="rect">
            <a:avLst/>
          </a:prstGeom>
        </p:spPr>
        <p:txBody>
          <a:bodyPr/>
          <a:lstStyle>
            <a:lvl1pPr>
              <a:defRPr sz="3200" baseline="0"/>
            </a:lvl1pPr>
          </a:lstStyle>
          <a:p>
            <a:r>
              <a:rPr lang="en-US" smtClean="0"/>
              <a:t>Click to edit Master title style</a:t>
            </a:r>
            <a:endParaRPr lang="en-US" dirty="0"/>
          </a:p>
        </p:txBody>
      </p:sp>
      <p:sp>
        <p:nvSpPr>
          <p:cNvPr id="10" name="Content Placeholder 2"/>
          <p:cNvSpPr>
            <a:spLocks noGrp="1"/>
          </p:cNvSpPr>
          <p:nvPr>
            <p:ph idx="1"/>
          </p:nvPr>
        </p:nvSpPr>
        <p:spPr>
          <a:xfrm>
            <a:off x="457200" y="1371599"/>
            <a:ext cx="8229600" cy="2971801"/>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6" name="Content Placeholder 2"/>
          <p:cNvSpPr>
            <a:spLocks noGrp="1"/>
          </p:cNvSpPr>
          <p:nvPr>
            <p:ph idx="13"/>
          </p:nvPr>
        </p:nvSpPr>
        <p:spPr>
          <a:xfrm>
            <a:off x="533400" y="4648200"/>
            <a:ext cx="8229600" cy="1447800"/>
          </a:xfrm>
          <a:prstGeom prst="rect">
            <a:avLst/>
          </a:prstGeom>
        </p:spPr>
        <p:txBody>
          <a:bodyPr anchor="ctr"/>
          <a:lstStyle>
            <a:lvl1pPr algn="ctr">
              <a:buFont typeface="Wingdings" pitchFamily="2" charset="2"/>
              <a:buNone/>
              <a:defRPr i="1"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5"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2"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3"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4"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365513CA-811C-4982-B56E-DB50734CE655}" type="slidenum">
              <a:rPr lang="en-US"/>
              <a:pPr>
                <a:defRPr/>
              </a:pPr>
              <a:t>‹#›</a:t>
            </a:fld>
            <a:endParaRPr lang="en-US" dirty="0"/>
          </a:p>
        </p:txBody>
      </p:sp>
    </p:spTree>
    <p:extLst>
      <p:ext uri="{BB962C8B-B14F-4D97-AF65-F5344CB8AC3E}">
        <p14:creationId xmlns:p14="http://schemas.microsoft.com/office/powerpoint/2010/main" xmlns="" val="1263831414"/>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grpSp>
        <p:nvGrpSpPr>
          <p:cNvPr id="6" name="Group 4"/>
          <p:cNvGrpSpPr>
            <a:grpSpLocks/>
          </p:cNvGrpSpPr>
          <p:nvPr userDrawn="1"/>
        </p:nvGrpSpPr>
        <p:grpSpPr bwMode="auto">
          <a:xfrm>
            <a:off x="8378825" y="222250"/>
            <a:ext cx="536575" cy="539750"/>
            <a:chOff x="1633" y="1249"/>
            <a:chExt cx="2614" cy="2614"/>
          </a:xfrm>
        </p:grpSpPr>
        <p:sp>
          <p:nvSpPr>
            <p:cNvPr id="7"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Arial"/>
                <a:cs typeface="+mn-cs"/>
              </a:endParaRPr>
            </a:p>
          </p:txBody>
        </p:sp>
        <p:sp>
          <p:nvSpPr>
            <p:cNvPr id="8"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Arial"/>
                <a:cs typeface="+mn-cs"/>
              </a:endParaRPr>
            </a:p>
          </p:txBody>
        </p:sp>
      </p:grpSp>
      <p:sp>
        <p:nvSpPr>
          <p:cNvPr id="9" name="Rectangle 8"/>
          <p:cNvSpPr/>
          <p:nvPr userDrawn="1"/>
        </p:nvSpPr>
        <p:spPr>
          <a:xfrm>
            <a:off x="457200" y="4572000"/>
            <a:ext cx="8382000" cy="1600200"/>
          </a:xfrm>
          <a:prstGeom prst="rect">
            <a:avLst/>
          </a:prstGeom>
          <a:solidFill>
            <a:srgbClr val="66A1D0"/>
          </a:solidFill>
          <a:scene3d>
            <a:camera prst="orthographicFront"/>
            <a:lightRig rig="threePt" dir="t"/>
          </a:scene3d>
          <a:sp3d>
            <a:bevelT w="114300" prst="artDeco"/>
          </a:sp3d>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solidFill>
                <a:prstClr val="white"/>
              </a:solidFill>
            </a:endParaRPr>
          </a:p>
        </p:txBody>
      </p:sp>
      <p:sp>
        <p:nvSpPr>
          <p:cNvPr id="10" name="Title 1"/>
          <p:cNvSpPr>
            <a:spLocks noGrp="1"/>
          </p:cNvSpPr>
          <p:nvPr>
            <p:ph type="title"/>
          </p:nvPr>
        </p:nvSpPr>
        <p:spPr>
          <a:xfrm>
            <a:off x="457200" y="381000"/>
            <a:ext cx="7696200" cy="884238"/>
          </a:xfrm>
          <a:prstGeom prst="rect">
            <a:avLst/>
          </a:prstGeom>
        </p:spPr>
        <p:txBody>
          <a:bodyPr/>
          <a:lstStyle>
            <a:lvl1pPr>
              <a:defRPr sz="3600" baseline="0"/>
            </a:lvl1pPr>
          </a:lstStyle>
          <a:p>
            <a:r>
              <a:rPr lang="en-US" smtClean="0"/>
              <a:t>Click to edit Master title style</a:t>
            </a:r>
            <a:endParaRPr lang="en-US" dirty="0"/>
          </a:p>
        </p:txBody>
      </p:sp>
      <p:sp>
        <p:nvSpPr>
          <p:cNvPr id="11" name="Content Placeholder 2"/>
          <p:cNvSpPr>
            <a:spLocks noGrp="1"/>
          </p:cNvSpPr>
          <p:nvPr>
            <p:ph idx="1"/>
          </p:nvPr>
        </p:nvSpPr>
        <p:spPr>
          <a:xfrm>
            <a:off x="457200" y="1371599"/>
            <a:ext cx="8229600" cy="2590801"/>
          </a:xfrm>
          <a:prstGeom prst="rect">
            <a:avLst/>
          </a:prstGeom>
        </p:spPr>
        <p:txBody>
          <a:bodyPr/>
          <a:lstStyle>
            <a:lvl1pPr>
              <a:buFont typeface="Wingdings" pitchFamily="2" charset="2"/>
              <a:buChar char="§"/>
              <a:defRPr baseline="0">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20" name="Content Placeholder 2"/>
          <p:cNvSpPr>
            <a:spLocks noGrp="1"/>
          </p:cNvSpPr>
          <p:nvPr>
            <p:ph idx="13"/>
          </p:nvPr>
        </p:nvSpPr>
        <p:spPr>
          <a:xfrm>
            <a:off x="533400" y="4572000"/>
            <a:ext cx="8229600" cy="1524000"/>
          </a:xfrm>
          <a:prstGeom prst="rect">
            <a:avLst/>
          </a:prstGeom>
        </p:spPr>
        <p:txBody>
          <a:bodyPr anchor="ctr"/>
          <a:lstStyle>
            <a:lvl1pPr algn="ctr">
              <a:buFont typeface="Wingdings" pitchFamily="2" charset="2"/>
              <a:buNone/>
              <a:defRPr i="1" baseline="0">
                <a:solidFill>
                  <a:schemeClr val="bg1"/>
                </a:solidFill>
                <a:latin typeface="Arial" pitchFamily="34" charset="0"/>
                <a:cs typeface="Arial" pitchFamily="34" charset="0"/>
              </a:defRPr>
            </a:lvl1pPr>
            <a:lvl2pPr>
              <a:defRPr lang="en-US" sz="2000" dirty="0" smtClean="0">
                <a:solidFill>
                  <a:srgbClr val="000000"/>
                </a:solidFill>
                <a:latin typeface="Arial" pitchFamily="34" charset="0"/>
                <a:ea typeface="ＭＳ Ｐゴシック" charset="-128"/>
                <a:cs typeface="Arial" pitchFamily="34" charset="0"/>
              </a:defRPr>
            </a:lvl2pPr>
            <a:lvl3pPr>
              <a:defRPr lang="en-US" sz="1800" dirty="0" smtClean="0">
                <a:solidFill>
                  <a:srgbClr val="000000"/>
                </a:solidFill>
                <a:latin typeface="Arial" pitchFamily="34" charset="0"/>
                <a:ea typeface="ＭＳ Ｐゴシック" charset="-128"/>
                <a:cs typeface="Arial" pitchFamily="34" charset="0"/>
              </a:defRPr>
            </a:lvl3pPr>
            <a:lvl4pPr>
              <a:defRPr lang="en-US" sz="1600" dirty="0" smtClean="0">
                <a:solidFill>
                  <a:schemeClr val="tx1"/>
                </a:solidFill>
                <a:latin typeface="Arial" pitchFamily="34" charset="0"/>
                <a:ea typeface="ＭＳ Ｐゴシック" charset="-128"/>
                <a:cs typeface="Arial" pitchFamily="34" charset="0"/>
              </a:defRPr>
            </a:lvl4pPr>
            <a:lvl5pPr>
              <a:defRPr lang="en-US" sz="1600" dirty="0">
                <a:solidFill>
                  <a:schemeClr val="tx1"/>
                </a:solidFill>
                <a:latin typeface="Arial" pitchFamily="34" charset="0"/>
                <a:ea typeface="ＭＳ Ｐゴシック" charset="-128"/>
                <a:cs typeface="Arial" pitchFamily="34" charset="0"/>
              </a:defRPr>
            </a:lvl5pPr>
          </a:lstStyle>
          <a:p>
            <a:pPr lvl="0"/>
            <a:r>
              <a:rPr lang="en-US" smtClean="0"/>
              <a:t>Click to edit Master text styles</a:t>
            </a:r>
          </a:p>
        </p:txBody>
      </p:sp>
      <p:sp>
        <p:nvSpPr>
          <p:cNvPr id="13" name="Text Placeholder 10"/>
          <p:cNvSpPr>
            <a:spLocks noGrp="1"/>
          </p:cNvSpPr>
          <p:nvPr>
            <p:ph type="body" sz="quarter" idx="14"/>
          </p:nvPr>
        </p:nvSpPr>
        <p:spPr>
          <a:xfrm>
            <a:off x="8153400" y="762000"/>
            <a:ext cx="990600" cy="1066800"/>
          </a:xfrm>
          <a:prstGeom prst="rect">
            <a:avLst/>
          </a:prstGeom>
        </p:spPr>
        <p:txBody>
          <a:bodyPr>
            <a:normAutofit/>
          </a:bodyPr>
          <a:lstStyle>
            <a:lvl1pPr marL="3175" indent="-3175" algn="ctr">
              <a:buNone/>
              <a:defRPr sz="1800">
                <a:solidFill>
                  <a:schemeClr val="tx2">
                    <a:lumMod val="60000"/>
                    <a:lumOff val="40000"/>
                  </a:schemeClr>
                </a:solidFill>
                <a:latin typeface="Univers 47 Condensed Light" pitchFamily="50" charset="0"/>
              </a:defRPr>
            </a:lvl1pPr>
          </a:lstStyle>
          <a:p>
            <a:pPr lvl="0"/>
            <a:r>
              <a:rPr lang="en-US" smtClean="0"/>
              <a:t>Click to edit Master text styles</a:t>
            </a:r>
          </a:p>
        </p:txBody>
      </p:sp>
      <p:sp>
        <p:nvSpPr>
          <p:cNvPr id="12" name="Date Placeholder 2"/>
          <p:cNvSpPr>
            <a:spLocks noGrp="1"/>
          </p:cNvSpPr>
          <p:nvPr>
            <p:ph type="dt" sz="half" idx="15"/>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14" name="Footer Placeholder 3"/>
          <p:cNvSpPr>
            <a:spLocks noGrp="1"/>
          </p:cNvSpPr>
          <p:nvPr>
            <p:ph type="ftr" sz="quarter" idx="16"/>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15" name="Slide Number Placeholder 4"/>
          <p:cNvSpPr>
            <a:spLocks noGrp="1"/>
          </p:cNvSpPr>
          <p:nvPr>
            <p:ph type="sldNum" sz="quarter" idx="17"/>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91C2E970-AA07-4A46-8FD4-9EAC02746974}" type="slidenum">
              <a:rPr lang="en-US"/>
              <a:pPr>
                <a:defRPr/>
              </a:pPr>
              <a:t>‹#›</a:t>
            </a:fld>
            <a:endParaRPr lang="en-US" dirty="0"/>
          </a:p>
        </p:txBody>
      </p:sp>
    </p:spTree>
    <p:extLst>
      <p:ext uri="{BB962C8B-B14F-4D97-AF65-F5344CB8AC3E}">
        <p14:creationId xmlns:p14="http://schemas.microsoft.com/office/powerpoint/2010/main" xmlns="" val="3463305292"/>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Presenter Bio">
    <p:spTree>
      <p:nvGrpSpPr>
        <p:cNvPr id="1" name=""/>
        <p:cNvGrpSpPr/>
        <p:nvPr/>
      </p:nvGrpSpPr>
      <p:grpSpPr>
        <a:xfrm>
          <a:off x="0" y="0"/>
          <a:ext cx="0" cy="0"/>
          <a:chOff x="0" y="0"/>
          <a:chExt cx="0" cy="0"/>
        </a:xfrm>
      </p:grpSpPr>
      <p:sp>
        <p:nvSpPr>
          <p:cNvPr id="8" name="Slide Number Placeholder 3"/>
          <p:cNvSpPr txBox="1">
            <a:spLocks/>
          </p:cNvSpPr>
          <p:nvPr userDrawn="1"/>
        </p:nvSpPr>
        <p:spPr>
          <a:xfrm>
            <a:off x="6858000" y="6610350"/>
            <a:ext cx="2133600" cy="476250"/>
          </a:xfrm>
          <a:prstGeom prst="rect">
            <a:avLst/>
          </a:prstGeom>
          <a:noFill/>
          <a:ln/>
          <a:extLst/>
        </p:spPr>
        <p:txBody>
          <a:bodyPr/>
          <a:lstStyle/>
          <a:p>
            <a:pPr algn="ctr" eaLnBrk="0" hangingPunct="0">
              <a:defRPr/>
            </a:pPr>
            <a:r>
              <a:rPr lang="en-US" sz="800" dirty="0">
                <a:solidFill>
                  <a:srgbClr val="000000"/>
                </a:solidFill>
                <a:latin typeface="Arial"/>
                <a:ea typeface="ＭＳ Ｐゴシック" pitchFamily="34" charset="-128"/>
                <a:cs typeface="+mn-cs"/>
              </a:rPr>
              <a:t>PAGE </a:t>
            </a:r>
            <a:fld id="{ECFEF241-5736-451E-8853-4077E3E56742}" type="slidenum">
              <a:rPr lang="en-US" sz="800">
                <a:solidFill>
                  <a:srgbClr val="000000"/>
                </a:solidFill>
                <a:latin typeface="Arial"/>
                <a:ea typeface="ＭＳ Ｐゴシック" pitchFamily="34" charset="-128"/>
                <a:cs typeface="+mn-cs"/>
              </a:rPr>
              <a:pPr algn="ctr" eaLnBrk="0" hangingPunct="0">
                <a:defRPr/>
              </a:pPr>
              <a:t>‹#›</a:t>
            </a:fld>
            <a:endParaRPr lang="en-US" sz="800" dirty="0">
              <a:solidFill>
                <a:srgbClr val="000000"/>
              </a:solidFill>
              <a:latin typeface="Arial"/>
              <a:ea typeface="ＭＳ Ｐゴシック" pitchFamily="34" charset="-128"/>
              <a:cs typeface="+mn-cs"/>
            </a:endParaRPr>
          </a:p>
        </p:txBody>
      </p:sp>
      <p:sp>
        <p:nvSpPr>
          <p:cNvPr id="9" name="Rectangle 1"/>
          <p:cNvSpPr>
            <a:spLocks noChangeArrowheads="1"/>
          </p:cNvSpPr>
          <p:nvPr userDrawn="1"/>
        </p:nvSpPr>
        <p:spPr bwMode="auto">
          <a:xfrm>
            <a:off x="304800" y="1481138"/>
            <a:ext cx="2263775" cy="1392237"/>
          </a:xfrm>
          <a:prstGeom prst="rect">
            <a:avLst/>
          </a:prstGeom>
          <a:noFill/>
          <a:ln>
            <a:noFill/>
          </a:ln>
          <a:extLst/>
        </p:spPr>
        <p:txBody>
          <a:bodyPr wrap="none">
            <a:spAutoFit/>
          </a:bodyPr>
          <a:lstStyle/>
          <a:p>
            <a:pPr>
              <a:defRPr/>
            </a:pPr>
            <a:endParaRPr lang="en-US" dirty="0">
              <a:solidFill>
                <a:prstClr val="black"/>
              </a:solidFill>
              <a:latin typeface="Arial"/>
              <a:ea typeface="ヒラギノ角ゴ Pro W3" pitchFamily="1" charset="-128"/>
              <a:cs typeface="+mn-cs"/>
            </a:endParaRPr>
          </a:p>
        </p:txBody>
      </p:sp>
      <p:sp>
        <p:nvSpPr>
          <p:cNvPr id="10" name="Rectangle 2"/>
          <p:cNvSpPr>
            <a:spLocks noChangeArrowheads="1"/>
          </p:cNvSpPr>
          <p:nvPr userDrawn="1"/>
        </p:nvSpPr>
        <p:spPr bwMode="auto">
          <a:xfrm>
            <a:off x="304800" y="1481138"/>
            <a:ext cx="2582863" cy="1392237"/>
          </a:xfrm>
          <a:prstGeom prst="rect">
            <a:avLst/>
          </a:prstGeom>
          <a:noFill/>
          <a:ln>
            <a:noFill/>
          </a:ln>
          <a:extLst/>
        </p:spPr>
        <p:txBody>
          <a:bodyPr wrap="none">
            <a:spAutoFit/>
          </a:bodyPr>
          <a:lstStyle/>
          <a:p>
            <a:pPr>
              <a:defRPr/>
            </a:pPr>
            <a:endParaRPr lang="en-US" dirty="0">
              <a:solidFill>
                <a:prstClr val="black"/>
              </a:solidFill>
              <a:latin typeface="Arial"/>
              <a:ea typeface="ヒラギノ角ゴ Pro W3" pitchFamily="1" charset="-128"/>
              <a:cs typeface="+mn-cs"/>
            </a:endParaRPr>
          </a:p>
        </p:txBody>
      </p:sp>
      <p:sp>
        <p:nvSpPr>
          <p:cNvPr id="11" name="Rectangle 3"/>
          <p:cNvSpPr>
            <a:spLocks noChangeArrowheads="1"/>
          </p:cNvSpPr>
          <p:nvPr userDrawn="1"/>
        </p:nvSpPr>
        <p:spPr bwMode="auto">
          <a:xfrm>
            <a:off x="536575" y="5661025"/>
            <a:ext cx="2351088" cy="681038"/>
          </a:xfrm>
          <a:prstGeom prst="rect">
            <a:avLst/>
          </a:prstGeom>
          <a:noFill/>
          <a:ln>
            <a:noFill/>
          </a:ln>
          <a:extLst/>
        </p:spPr>
        <p:txBody>
          <a:bodyPr wrap="none">
            <a:spAutoFit/>
          </a:bodyPr>
          <a:lstStyle/>
          <a:p>
            <a:pPr>
              <a:defRPr/>
            </a:pPr>
            <a:endParaRPr lang="en-US" dirty="0">
              <a:solidFill>
                <a:prstClr val="black"/>
              </a:solidFill>
              <a:latin typeface="Arial"/>
              <a:ea typeface="ヒラギノ角ゴ Pro W3" pitchFamily="1" charset="-128"/>
              <a:cs typeface="+mn-cs"/>
            </a:endParaRPr>
          </a:p>
        </p:txBody>
      </p:sp>
      <p:sp>
        <p:nvSpPr>
          <p:cNvPr id="12" name="Rectangle 4"/>
          <p:cNvSpPr>
            <a:spLocks noChangeArrowheads="1"/>
          </p:cNvSpPr>
          <p:nvPr userDrawn="1"/>
        </p:nvSpPr>
        <p:spPr bwMode="auto">
          <a:xfrm>
            <a:off x="769938" y="1030288"/>
            <a:ext cx="666750" cy="217487"/>
          </a:xfrm>
          <a:prstGeom prst="rect">
            <a:avLst/>
          </a:prstGeom>
          <a:noFill/>
          <a:ln>
            <a:noFill/>
          </a:ln>
          <a:extLst/>
        </p:spPr>
        <p:txBody>
          <a:bodyPr wrap="none">
            <a:spAutoFit/>
          </a:bodyPr>
          <a:lstStyle/>
          <a:p>
            <a:pPr>
              <a:defRPr/>
            </a:pPr>
            <a:endParaRPr lang="en-US" dirty="0">
              <a:solidFill>
                <a:prstClr val="black"/>
              </a:solidFill>
              <a:latin typeface="Arial"/>
              <a:ea typeface="ヒラギノ角ゴ Pro W3" pitchFamily="1" charset="-128"/>
              <a:cs typeface="+mn-cs"/>
            </a:endParaRPr>
          </a:p>
        </p:txBody>
      </p:sp>
      <p:sp>
        <p:nvSpPr>
          <p:cNvPr id="13" name="Isosceles Triangle 5"/>
          <p:cNvSpPr>
            <a:spLocks noChangeArrowheads="1"/>
          </p:cNvSpPr>
          <p:nvPr userDrawn="1"/>
        </p:nvSpPr>
        <p:spPr bwMode="auto">
          <a:xfrm>
            <a:off x="7242175" y="638175"/>
            <a:ext cx="581025" cy="842963"/>
          </a:xfrm>
          <a:prstGeom prst="triangle">
            <a:avLst>
              <a:gd name="adj" fmla="val 50000"/>
            </a:avLst>
          </a:prstGeom>
          <a:noFill/>
          <a:ln>
            <a:noFill/>
          </a:ln>
          <a:extLst/>
        </p:spPr>
        <p:txBody>
          <a:bodyPr wrap="none">
            <a:spAutoFit/>
          </a:bodyPr>
          <a:lstStyle/>
          <a:p>
            <a:pPr>
              <a:defRPr/>
            </a:pPr>
            <a:endParaRPr lang="en-US" dirty="0">
              <a:solidFill>
                <a:prstClr val="black"/>
              </a:solidFill>
              <a:latin typeface="Arial"/>
              <a:ea typeface="ヒラギノ角ゴ Pro W3" pitchFamily="1" charset="-128"/>
              <a:cs typeface="+mn-cs"/>
            </a:endParaRPr>
          </a:p>
        </p:txBody>
      </p:sp>
      <p:sp>
        <p:nvSpPr>
          <p:cNvPr id="14" name="Isosceles Triangle 6"/>
          <p:cNvSpPr>
            <a:spLocks noChangeArrowheads="1"/>
          </p:cNvSpPr>
          <p:nvPr userDrawn="1"/>
        </p:nvSpPr>
        <p:spPr bwMode="auto">
          <a:xfrm>
            <a:off x="5514975" y="493713"/>
            <a:ext cx="1306513" cy="1117600"/>
          </a:xfrm>
          <a:prstGeom prst="triangle">
            <a:avLst>
              <a:gd name="adj" fmla="val 50000"/>
            </a:avLst>
          </a:prstGeom>
          <a:noFill/>
          <a:ln>
            <a:noFill/>
          </a:ln>
          <a:extLst/>
        </p:spPr>
        <p:txBody>
          <a:bodyPr wrap="none">
            <a:spAutoFit/>
          </a:bodyPr>
          <a:lstStyle/>
          <a:p>
            <a:pPr>
              <a:defRPr/>
            </a:pPr>
            <a:endParaRPr lang="en-US" dirty="0">
              <a:solidFill>
                <a:prstClr val="black"/>
              </a:solidFill>
              <a:latin typeface="Arial"/>
              <a:ea typeface="ヒラギノ角ゴ Pro W3" pitchFamily="1" charset="-128"/>
              <a:cs typeface="+mn-cs"/>
            </a:endParaRPr>
          </a:p>
        </p:txBody>
      </p:sp>
      <p:sp>
        <p:nvSpPr>
          <p:cNvPr id="15" name="Rectangle 14"/>
          <p:cNvSpPr>
            <a:spLocks noChangeArrowheads="1"/>
          </p:cNvSpPr>
          <p:nvPr userDrawn="1"/>
        </p:nvSpPr>
        <p:spPr bwMode="auto">
          <a:xfrm>
            <a:off x="420688" y="1481138"/>
            <a:ext cx="1657350" cy="461962"/>
          </a:xfrm>
          <a:prstGeom prst="rect">
            <a:avLst/>
          </a:prstGeom>
          <a:solidFill>
            <a:srgbClr val="0063BE"/>
          </a:solidFill>
          <a:ln>
            <a:noFill/>
          </a:ln>
          <a:extLst/>
        </p:spPr>
        <p:txBody>
          <a:bodyPr>
            <a:spAutoFit/>
          </a:bodyPr>
          <a:lstStyle/>
          <a:p>
            <a:pPr>
              <a:defRPr/>
            </a:pPr>
            <a:r>
              <a:rPr lang="en-US" sz="2400" b="1" dirty="0">
                <a:solidFill>
                  <a:prstClr val="white"/>
                </a:solidFill>
                <a:latin typeface="Arial"/>
                <a:ea typeface="ヒラギノ角ゴ Pro W3" pitchFamily="1" charset="-128"/>
                <a:cs typeface="+mn-cs"/>
              </a:rPr>
              <a:t> </a:t>
            </a:r>
          </a:p>
        </p:txBody>
      </p:sp>
      <p:sp>
        <p:nvSpPr>
          <p:cNvPr id="16" name="Rectangle 15"/>
          <p:cNvSpPr>
            <a:spLocks noChangeArrowheads="1"/>
          </p:cNvSpPr>
          <p:nvPr userDrawn="1"/>
        </p:nvSpPr>
        <p:spPr bwMode="auto">
          <a:xfrm>
            <a:off x="2482850" y="1481138"/>
            <a:ext cx="6064250" cy="460375"/>
          </a:xfrm>
          <a:prstGeom prst="rect">
            <a:avLst/>
          </a:prstGeom>
          <a:solidFill>
            <a:srgbClr val="4D92C8"/>
          </a:solidFill>
          <a:ln>
            <a:noFill/>
          </a:ln>
          <a:extLst/>
        </p:spPr>
        <p:txBody>
          <a:bodyPr>
            <a:spAutoFit/>
          </a:bodyPr>
          <a:lstStyle/>
          <a:p>
            <a:pPr>
              <a:defRPr/>
            </a:pPr>
            <a:r>
              <a:rPr lang="en-US" b="1" dirty="0">
                <a:solidFill>
                  <a:prstClr val="white"/>
                </a:solidFill>
                <a:latin typeface="Arial"/>
                <a:ea typeface="ヒラギノ角ゴ Pro W3" pitchFamily="1" charset="-128"/>
                <a:cs typeface="+mn-cs"/>
              </a:rPr>
              <a:t>EDUCATION</a:t>
            </a:r>
          </a:p>
        </p:txBody>
      </p:sp>
      <p:sp>
        <p:nvSpPr>
          <p:cNvPr id="17" name="Rectangle 16"/>
          <p:cNvSpPr/>
          <p:nvPr userDrawn="1"/>
        </p:nvSpPr>
        <p:spPr bwMode="auto">
          <a:xfrm>
            <a:off x="2482850" y="1941513"/>
            <a:ext cx="6064250" cy="1631950"/>
          </a:xfrm>
          <a:prstGeom prst="rect">
            <a:avLst/>
          </a:prstGeom>
          <a:solidFill>
            <a:srgbClr val="EAEAEA"/>
          </a:solidFill>
          <a:ln w="9525" cap="flat" cmpd="sng" algn="ctr">
            <a:noFill/>
            <a:prstDash val="solid"/>
            <a:round/>
            <a:headEnd type="none" w="med" len="med"/>
            <a:tailEnd type="none" w="med" len="med"/>
          </a:ln>
          <a:effectLst/>
        </p:spPr>
        <p:txBody>
          <a:bodyPr>
            <a:spAutoFit/>
          </a:bodyPr>
          <a:lstStyle/>
          <a:p>
            <a:pPr>
              <a:defRPr/>
            </a:pPr>
            <a:endParaRPr lang="en-US" sz="2000" dirty="0">
              <a:solidFill>
                <a:srgbClr val="000000"/>
              </a:solidFill>
              <a:latin typeface="Arial"/>
              <a:cs typeface="+mn-cs"/>
            </a:endParaRPr>
          </a:p>
          <a:p>
            <a:pPr>
              <a:defRPr/>
            </a:pPr>
            <a:endParaRPr lang="en-US" sz="2000" dirty="0">
              <a:solidFill>
                <a:srgbClr val="000000"/>
              </a:solidFill>
              <a:latin typeface="Arial"/>
              <a:cs typeface="+mn-cs"/>
            </a:endParaRPr>
          </a:p>
          <a:p>
            <a:pPr>
              <a:defRPr/>
            </a:pPr>
            <a:endParaRPr lang="en-US" sz="2000" dirty="0">
              <a:solidFill>
                <a:srgbClr val="000000"/>
              </a:solidFill>
              <a:latin typeface="Arial"/>
              <a:cs typeface="+mn-cs"/>
            </a:endParaRPr>
          </a:p>
          <a:p>
            <a:pPr>
              <a:defRPr/>
            </a:pPr>
            <a:endParaRPr lang="en-US" sz="2000" dirty="0">
              <a:solidFill>
                <a:srgbClr val="000000"/>
              </a:solidFill>
              <a:latin typeface="Arial"/>
              <a:cs typeface="+mn-cs"/>
            </a:endParaRPr>
          </a:p>
          <a:p>
            <a:pPr>
              <a:defRPr/>
            </a:pPr>
            <a:endParaRPr lang="en-US" sz="2000" dirty="0">
              <a:solidFill>
                <a:srgbClr val="000000"/>
              </a:solidFill>
              <a:latin typeface="Arial"/>
              <a:cs typeface="+mn-cs"/>
            </a:endParaRPr>
          </a:p>
        </p:txBody>
      </p:sp>
      <p:sp>
        <p:nvSpPr>
          <p:cNvPr id="18" name="Rectangle 15"/>
          <p:cNvSpPr>
            <a:spLocks noChangeArrowheads="1"/>
          </p:cNvSpPr>
          <p:nvPr userDrawn="1"/>
        </p:nvSpPr>
        <p:spPr bwMode="auto">
          <a:xfrm>
            <a:off x="2490788" y="3700463"/>
            <a:ext cx="6064250" cy="461962"/>
          </a:xfrm>
          <a:prstGeom prst="rect">
            <a:avLst/>
          </a:prstGeom>
          <a:solidFill>
            <a:srgbClr val="4D92C8"/>
          </a:solidFill>
          <a:ln>
            <a:noFill/>
          </a:ln>
          <a:extLst/>
        </p:spPr>
        <p:txBody>
          <a:bodyPr>
            <a:spAutoFit/>
          </a:bodyPr>
          <a:lstStyle/>
          <a:p>
            <a:pPr>
              <a:defRPr/>
            </a:pPr>
            <a:r>
              <a:rPr lang="en-US" b="1" dirty="0">
                <a:solidFill>
                  <a:prstClr val="white"/>
                </a:solidFill>
                <a:latin typeface="Arial"/>
                <a:ea typeface="ヒラギノ角ゴ Pro W3" pitchFamily="1" charset="-128"/>
                <a:cs typeface="+mn-cs"/>
              </a:rPr>
              <a:t>RELEVANT PROJECT EXPERIENCE</a:t>
            </a:r>
          </a:p>
        </p:txBody>
      </p:sp>
      <p:sp>
        <p:nvSpPr>
          <p:cNvPr id="19" name="Rectangle 16"/>
          <p:cNvSpPr>
            <a:spLocks noChangeArrowheads="1"/>
          </p:cNvSpPr>
          <p:nvPr userDrawn="1"/>
        </p:nvSpPr>
        <p:spPr bwMode="auto">
          <a:xfrm>
            <a:off x="2490788" y="4167188"/>
            <a:ext cx="6064250" cy="2032000"/>
          </a:xfrm>
          <a:prstGeom prst="rect">
            <a:avLst/>
          </a:prstGeom>
          <a:solidFill>
            <a:srgbClr val="EAEAEA"/>
          </a:solidFill>
          <a:ln>
            <a:noFill/>
          </a:ln>
        </p:spPr>
        <p:txBody>
          <a:bodyPr>
            <a:spAutoFit/>
          </a:bodyPr>
          <a:lstStyle/>
          <a:p>
            <a:pPr>
              <a:defRPr/>
            </a:pPr>
            <a:endParaRPr lang="en-US" b="1" dirty="0">
              <a:solidFill>
                <a:srgbClr val="000000"/>
              </a:solidFill>
              <a:latin typeface="Arial"/>
              <a:cs typeface="+mn-cs"/>
            </a:endParaRPr>
          </a:p>
          <a:p>
            <a:pPr>
              <a:defRPr/>
            </a:pPr>
            <a:endParaRPr lang="en-US" b="1" dirty="0">
              <a:solidFill>
                <a:srgbClr val="000000"/>
              </a:solidFill>
              <a:latin typeface="Arial"/>
              <a:cs typeface="+mn-cs"/>
            </a:endParaRPr>
          </a:p>
          <a:p>
            <a:pPr>
              <a:defRPr/>
            </a:pPr>
            <a:endParaRPr lang="en-US" b="1" dirty="0">
              <a:solidFill>
                <a:srgbClr val="000000"/>
              </a:solidFill>
              <a:latin typeface="Arial"/>
              <a:cs typeface="+mn-cs"/>
            </a:endParaRPr>
          </a:p>
          <a:p>
            <a:pPr>
              <a:defRPr/>
            </a:pPr>
            <a:endParaRPr lang="en-US" b="1" dirty="0">
              <a:solidFill>
                <a:srgbClr val="000000"/>
              </a:solidFill>
              <a:latin typeface="Arial"/>
              <a:cs typeface="+mn-cs"/>
            </a:endParaRPr>
          </a:p>
          <a:p>
            <a:pPr>
              <a:defRPr/>
            </a:pPr>
            <a:endParaRPr lang="en-US" b="1" dirty="0">
              <a:solidFill>
                <a:srgbClr val="000000"/>
              </a:solidFill>
              <a:latin typeface="Arial"/>
              <a:cs typeface="+mn-cs"/>
            </a:endParaRPr>
          </a:p>
          <a:p>
            <a:pPr>
              <a:defRPr/>
            </a:pPr>
            <a:endParaRPr lang="en-US" b="1" dirty="0">
              <a:solidFill>
                <a:srgbClr val="000000"/>
              </a:solidFill>
              <a:latin typeface="Arial"/>
              <a:cs typeface="+mn-cs"/>
            </a:endParaRPr>
          </a:p>
          <a:p>
            <a:pPr>
              <a:defRPr/>
            </a:pPr>
            <a:r>
              <a:rPr lang="en-US" b="1" dirty="0">
                <a:solidFill>
                  <a:srgbClr val="000000"/>
                </a:solidFill>
                <a:latin typeface="Arial"/>
                <a:cs typeface="+mn-cs"/>
              </a:rPr>
              <a:t>  </a:t>
            </a:r>
          </a:p>
        </p:txBody>
      </p:sp>
      <p:grpSp>
        <p:nvGrpSpPr>
          <p:cNvPr id="20" name="Group 4"/>
          <p:cNvGrpSpPr>
            <a:grpSpLocks/>
          </p:cNvGrpSpPr>
          <p:nvPr userDrawn="1"/>
        </p:nvGrpSpPr>
        <p:grpSpPr bwMode="auto">
          <a:xfrm>
            <a:off x="8378825" y="222250"/>
            <a:ext cx="536575" cy="539750"/>
            <a:chOff x="1633" y="1249"/>
            <a:chExt cx="2614" cy="2614"/>
          </a:xfrm>
        </p:grpSpPr>
        <p:sp>
          <p:nvSpPr>
            <p:cNvPr id="21"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prstClr val="black"/>
                </a:solidFill>
                <a:latin typeface="Arial"/>
                <a:cs typeface="+mn-cs"/>
              </a:endParaRPr>
            </a:p>
          </p:txBody>
        </p:sp>
        <p:sp>
          <p:nvSpPr>
            <p:cNvPr id="23"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prstClr val="black"/>
                </a:solidFill>
                <a:latin typeface="Arial"/>
                <a:cs typeface="+mn-cs"/>
              </a:endParaRPr>
            </a:p>
          </p:txBody>
        </p:sp>
      </p:grpSp>
      <p:sp>
        <p:nvSpPr>
          <p:cNvPr id="7" name="Rectangle 2"/>
          <p:cNvSpPr>
            <a:spLocks noGrp="1" noChangeArrowheads="1"/>
          </p:cNvSpPr>
          <p:nvPr>
            <p:ph type="title"/>
          </p:nvPr>
        </p:nvSpPr>
        <p:spPr>
          <a:xfrm>
            <a:off x="271463" y="114300"/>
            <a:ext cx="7239000" cy="571500"/>
          </a:xfrm>
          <a:prstGeom prst="rect">
            <a:avLst/>
          </a:prstGeom>
          <a:noFill/>
        </p:spPr>
        <p:txBody>
          <a:bodyPr/>
          <a:lstStyle>
            <a:lvl1pPr>
              <a:defRPr cap="all" baseline="0"/>
            </a:lvl1pPr>
          </a:lstStyle>
          <a:p>
            <a:r>
              <a:rPr lang="en-US" smtClean="0"/>
              <a:t>Click to edit Master title style</a:t>
            </a:r>
            <a:endParaRPr lang="en-US" dirty="0" smtClean="0"/>
          </a:p>
        </p:txBody>
      </p:sp>
      <p:sp>
        <p:nvSpPr>
          <p:cNvPr id="22" name="Content Placeholder 21"/>
          <p:cNvSpPr>
            <a:spLocks noGrp="1"/>
          </p:cNvSpPr>
          <p:nvPr>
            <p:ph sz="quarter" idx="13"/>
          </p:nvPr>
        </p:nvSpPr>
        <p:spPr>
          <a:xfrm>
            <a:off x="446567" y="2046767"/>
            <a:ext cx="1600200" cy="1524000"/>
          </a:xfrm>
          <a:prstGeom prst="rect">
            <a:avLst/>
          </a:prstGeom>
        </p:spPr>
        <p:txBody>
          <a:bodyPr/>
          <a:lstStyle>
            <a:lvl1pPr>
              <a:defRPr baseline="0"/>
            </a:lvl1pPr>
          </a:lstStyle>
          <a:p>
            <a:pPr lvl="0"/>
            <a:r>
              <a:rPr lang="en-US" smtClean="0"/>
              <a:t>Click to edit Master text styles</a:t>
            </a:r>
          </a:p>
        </p:txBody>
      </p:sp>
      <p:sp>
        <p:nvSpPr>
          <p:cNvPr id="26" name="Text Placeholder 25"/>
          <p:cNvSpPr>
            <a:spLocks noGrp="1"/>
          </p:cNvSpPr>
          <p:nvPr>
            <p:ph type="body" sz="quarter" idx="14"/>
          </p:nvPr>
        </p:nvSpPr>
        <p:spPr>
          <a:xfrm>
            <a:off x="381000" y="1502734"/>
            <a:ext cx="1676400" cy="457200"/>
          </a:xfrm>
          <a:prstGeom prst="rect">
            <a:avLst/>
          </a:prstGeom>
        </p:spPr>
        <p:txBody>
          <a:bodyPr>
            <a:normAutofit/>
          </a:bodyPr>
          <a:lstStyle>
            <a:lvl1pPr algn="ctr">
              <a:buNone/>
              <a:defRPr sz="1800" cap="all" baseline="0">
                <a:solidFill>
                  <a:schemeClr val="bg1"/>
                </a:solidFill>
                <a:latin typeface="Arial" pitchFamily="34" charset="0"/>
                <a:cs typeface="Arial" pitchFamily="34" charset="0"/>
              </a:defRPr>
            </a:lvl1pPr>
          </a:lstStyle>
          <a:p>
            <a:pPr lvl="0"/>
            <a:r>
              <a:rPr lang="en-US" smtClean="0"/>
              <a:t>Click to edit Master text styles</a:t>
            </a:r>
          </a:p>
        </p:txBody>
      </p:sp>
      <p:sp>
        <p:nvSpPr>
          <p:cNvPr id="28" name="Text Placeholder 27"/>
          <p:cNvSpPr>
            <a:spLocks noGrp="1"/>
          </p:cNvSpPr>
          <p:nvPr>
            <p:ph type="body" sz="quarter" idx="15"/>
          </p:nvPr>
        </p:nvSpPr>
        <p:spPr>
          <a:xfrm>
            <a:off x="2514600" y="1981200"/>
            <a:ext cx="6019800" cy="1600200"/>
          </a:xfrm>
          <a:prstGeom prst="rect">
            <a:avLst/>
          </a:prstGeom>
        </p:spPr>
        <p:txBody>
          <a:bodyPr>
            <a:normAutofit/>
          </a:bodyPr>
          <a:lstStyle>
            <a:lvl1pPr>
              <a:defRPr sz="1800">
                <a:latin typeface="Arial" pitchFamily="34" charset="0"/>
                <a:cs typeface="Arial" pitchFamily="34" charset="0"/>
              </a:defRPr>
            </a:lvl1pPr>
          </a:lstStyle>
          <a:p>
            <a:pPr lvl="0"/>
            <a:endParaRPr lang="en-US" dirty="0"/>
          </a:p>
        </p:txBody>
      </p:sp>
      <p:sp>
        <p:nvSpPr>
          <p:cNvPr id="29" name="Text Placeholder 27"/>
          <p:cNvSpPr>
            <a:spLocks noGrp="1"/>
          </p:cNvSpPr>
          <p:nvPr>
            <p:ph type="body" sz="quarter" idx="16"/>
          </p:nvPr>
        </p:nvSpPr>
        <p:spPr>
          <a:xfrm>
            <a:off x="2514600" y="4191000"/>
            <a:ext cx="6019800" cy="1981200"/>
          </a:xfrm>
          <a:prstGeom prst="rect">
            <a:avLst/>
          </a:prstGeom>
        </p:spPr>
        <p:txBody>
          <a:bodyPr>
            <a:normAutofit/>
          </a:bodyPr>
          <a:lstStyle>
            <a:lvl1pPr>
              <a:defRPr sz="1800">
                <a:latin typeface="Arial" pitchFamily="34" charset="0"/>
                <a:cs typeface="Arial" pitchFamily="34" charset="0"/>
              </a:defRPr>
            </a:lvl1pPr>
          </a:lstStyle>
          <a:p>
            <a:pPr lvl="0"/>
            <a:endParaRPr lang="en-US" dirty="0"/>
          </a:p>
        </p:txBody>
      </p:sp>
      <p:sp>
        <p:nvSpPr>
          <p:cNvPr id="33" name="Text Placeholder 32"/>
          <p:cNvSpPr>
            <a:spLocks noGrp="1"/>
          </p:cNvSpPr>
          <p:nvPr>
            <p:ph type="body" sz="quarter" idx="17"/>
          </p:nvPr>
        </p:nvSpPr>
        <p:spPr>
          <a:xfrm>
            <a:off x="272901" y="685800"/>
            <a:ext cx="7239000" cy="533400"/>
          </a:xfrm>
          <a:prstGeom prst="rect">
            <a:avLst/>
          </a:prstGeom>
        </p:spPr>
        <p:txBody>
          <a:bodyPr>
            <a:noAutofit/>
          </a:bodyPr>
          <a:lstStyle>
            <a:lvl1pPr algn="l" defTabSz="914400" rtl="0" eaLnBrk="0" fontAlgn="base" latinLnBrk="0" hangingPunct="0">
              <a:spcBef>
                <a:spcPct val="0"/>
              </a:spcBef>
              <a:spcAft>
                <a:spcPct val="0"/>
              </a:spcAft>
              <a:buNone/>
              <a:defRPr lang="en-US" sz="3200" b="1" kern="1200" cap="all" baseline="0" dirty="0" smtClean="0">
                <a:solidFill>
                  <a:schemeClr val="tx2">
                    <a:lumMod val="40000"/>
                    <a:lumOff val="60000"/>
                  </a:schemeClr>
                </a:solidFill>
                <a:latin typeface="Univers 67 Condensed" pitchFamily="50" charset="0"/>
                <a:ea typeface="ＭＳ Ｐゴシック" charset="-128"/>
                <a:cs typeface="+mj-cs"/>
              </a:defRPr>
            </a:lvl1pPr>
          </a:lstStyle>
          <a:p>
            <a:pPr lvl="0"/>
            <a:r>
              <a:rPr lang="en-US" smtClean="0"/>
              <a:t>Click to edit Master text styles</a:t>
            </a:r>
          </a:p>
        </p:txBody>
      </p:sp>
      <p:sp>
        <p:nvSpPr>
          <p:cNvPr id="24" name="Date Placeholder 2"/>
          <p:cNvSpPr>
            <a:spLocks noGrp="1"/>
          </p:cNvSpPr>
          <p:nvPr>
            <p:ph type="dt" sz="half" idx="18"/>
          </p:nvPr>
        </p:nvSpPr>
        <p:spPr>
          <a:xfrm>
            <a:off x="457200" y="6477000"/>
            <a:ext cx="2133600" cy="244475"/>
          </a:xfrm>
          <a:prstGeom prst="rect">
            <a:avLst/>
          </a:prstGeom>
        </p:spPr>
        <p:txBody>
          <a:bodyPr/>
          <a:lstStyle>
            <a:lvl1pPr>
              <a:defRPr sz="1400" b="1">
                <a:solidFill>
                  <a:prstClr val="black"/>
                </a:solidFill>
                <a:latin typeface="+mn-lt"/>
                <a:ea typeface="ヒラギノ角ゴ Pro W3" pitchFamily="1" charset="-128"/>
                <a:cs typeface="+mn-cs"/>
              </a:defRPr>
            </a:lvl1pPr>
          </a:lstStyle>
          <a:p>
            <a:pPr>
              <a:defRPr/>
            </a:pPr>
            <a:endParaRPr dirty="0"/>
          </a:p>
        </p:txBody>
      </p:sp>
      <p:sp>
        <p:nvSpPr>
          <p:cNvPr id="25" name="Footer Placeholder 3"/>
          <p:cNvSpPr>
            <a:spLocks noGrp="1"/>
          </p:cNvSpPr>
          <p:nvPr>
            <p:ph type="ftr" sz="quarter" idx="19"/>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n-lt"/>
                <a:cs typeface="+mn-cs"/>
              </a:defRPr>
            </a:lvl1pPr>
          </a:lstStyle>
          <a:p>
            <a:pPr>
              <a:defRPr/>
            </a:pPr>
            <a:r>
              <a:rPr lang="en-US" dirty="0"/>
              <a:t>LA-RICS Oral Presentations</a:t>
            </a:r>
          </a:p>
        </p:txBody>
      </p:sp>
      <p:sp>
        <p:nvSpPr>
          <p:cNvPr id="27" name="Slide Number Placeholder 4"/>
          <p:cNvSpPr>
            <a:spLocks noGrp="1"/>
          </p:cNvSpPr>
          <p:nvPr>
            <p:ph type="sldNum" sz="quarter" idx="20"/>
          </p:nvPr>
        </p:nvSpPr>
        <p:spPr>
          <a:xfrm>
            <a:off x="6553200" y="6477000"/>
            <a:ext cx="2133600" cy="244475"/>
          </a:xfrm>
          <a:prstGeom prst="rect">
            <a:avLst/>
          </a:prstGeom>
        </p:spPr>
        <p:txBody>
          <a:bodyPr vert="horz" wrap="square" lIns="91440" tIns="45720" rIns="91440" bIns="45720" numCol="1" anchor="t" anchorCtr="0" compatLnSpc="1">
            <a:prstTxWarp prst="textNoShape">
              <a:avLst/>
            </a:prstTxWarp>
          </a:bodyPr>
          <a:lstStyle>
            <a:lvl1pPr>
              <a:defRPr sz="1400" b="1">
                <a:solidFill>
                  <a:srgbClr val="000000"/>
                </a:solidFill>
                <a:latin typeface="+mn-lt"/>
                <a:cs typeface="+mn-cs"/>
              </a:defRPr>
            </a:lvl1pPr>
          </a:lstStyle>
          <a:p>
            <a:pPr>
              <a:defRPr/>
            </a:pPr>
            <a:fld id="{FBE5CC8D-BE08-4EEC-8032-3E2AB6C0F94C}" type="slidenum">
              <a:rPr lang="en-US"/>
              <a:pPr>
                <a:defRPr/>
              </a:pPr>
              <a:t>‹#›</a:t>
            </a:fld>
            <a:endParaRPr lang="en-US" dirty="0"/>
          </a:p>
        </p:txBody>
      </p:sp>
    </p:spTree>
    <p:extLst>
      <p:ext uri="{BB962C8B-B14F-4D97-AF65-F5344CB8AC3E}">
        <p14:creationId xmlns:p14="http://schemas.microsoft.com/office/powerpoint/2010/main" xmlns="" val="148177725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54" Type="http://schemas.openxmlformats.org/officeDocument/2006/relationships/slideLayout" Target="../slideLayouts/slideLayout154.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65" Type="http://schemas.openxmlformats.org/officeDocument/2006/relationships/slideLayout" Target="../slideLayouts/slideLayout16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55" Type="http://schemas.openxmlformats.org/officeDocument/2006/relationships/slideLayout" Target="../slideLayouts/slideLayout155.xml"/><Relationship Id="rId171" Type="http://schemas.openxmlformats.org/officeDocument/2006/relationships/slideLayout" Target="../slideLayouts/slideLayout171.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66" Type="http://schemas.openxmlformats.org/officeDocument/2006/relationships/slideLayout" Target="../slideLayouts/slideLayout16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4" Type="http://schemas.openxmlformats.org/officeDocument/2006/relationships/slideLayout" Target="../slideLayouts/slideLayout4.xml"/><Relationship Id="rId9" Type="http://schemas.openxmlformats.org/officeDocument/2006/relationships/slideLayout" Target="../slideLayouts/slideLayout9.xml"/><Relationship Id="rId172" Type="http://schemas.openxmlformats.org/officeDocument/2006/relationships/theme" Target="../theme/theme1.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image" Target="../media/image5.png"/><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2.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image" Target="../media/image9.png"/><Relationship Id="rId2" Type="http://schemas.openxmlformats.org/officeDocument/2006/relationships/slideLayout" Target="../slideLayouts/slideLayout184.xml"/><Relationship Id="rId16" Type="http://schemas.openxmlformats.org/officeDocument/2006/relationships/theme" Target="../theme/theme3.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pPr algn="l" eaLnBrk="1" latinLnBrk="0" hangingPunct="1"/>
            <a:fld id="{48D92626-37D2-4832-BF7A-BC283494A20D}" type="datetimeFigureOut">
              <a:rPr lang="en-US" smtClean="0"/>
              <a:pPr algn="l" eaLnBrk="1" latinLnBrk="0" hangingPunct="1"/>
              <a:t>6/25/2018</a:t>
            </a:fld>
            <a:endParaRPr lang="en-US" sz="1300" dirty="0">
              <a:solidFill>
                <a:schemeClr val="bg2">
                  <a:tint val="60000"/>
                  <a:satMod val="155000"/>
                </a:scheme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pPr algn="r" eaLnBrk="1" latinLnBrk="0" hangingPunct="1"/>
            <a:endParaRPr kumimoji="0" lang="en-US" sz="1300" dirty="0">
              <a:solidFill>
                <a:schemeClr val="bg2">
                  <a:tint val="60000"/>
                  <a:satMod val="155000"/>
                </a:scheme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Tree>
  </p:cSld>
  <p:clrMap bg1="dk1" tx1="lt1" bg2="dk2" tx2="lt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76" r:id="rId26"/>
    <p:sldLayoutId id="2147483777" r:id="rId27"/>
    <p:sldLayoutId id="2147483886" r:id="rId28"/>
    <p:sldLayoutId id="2147483887" r:id="rId29"/>
    <p:sldLayoutId id="2147483888" r:id="rId30"/>
    <p:sldLayoutId id="2147483889" r:id="rId31"/>
    <p:sldLayoutId id="2147483890" r:id="rId32"/>
    <p:sldLayoutId id="2147483891" r:id="rId33"/>
    <p:sldLayoutId id="2147483892" r:id="rId34"/>
    <p:sldLayoutId id="2147483893" r:id="rId35"/>
    <p:sldLayoutId id="2147483894" r:id="rId36"/>
    <p:sldLayoutId id="2147483895" r:id="rId37"/>
    <p:sldLayoutId id="2147483896" r:id="rId38"/>
    <p:sldLayoutId id="2147483897" r:id="rId39"/>
    <p:sldLayoutId id="2147483898" r:id="rId40"/>
    <p:sldLayoutId id="2147483899" r:id="rId41"/>
    <p:sldLayoutId id="2147483900" r:id="rId42"/>
    <p:sldLayoutId id="2147483901" r:id="rId43"/>
    <p:sldLayoutId id="2147484082" r:id="rId44"/>
    <p:sldLayoutId id="2147484083" r:id="rId45"/>
    <p:sldLayoutId id="2147484084" r:id="rId46"/>
    <p:sldLayoutId id="2147484085" r:id="rId47"/>
    <p:sldLayoutId id="2147484086" r:id="rId48"/>
    <p:sldLayoutId id="2147484087" r:id="rId49"/>
    <p:sldLayoutId id="2147484088" r:id="rId50"/>
    <p:sldLayoutId id="2147484089" r:id="rId51"/>
    <p:sldLayoutId id="2147484090" r:id="rId52"/>
    <p:sldLayoutId id="2147484091" r:id="rId53"/>
    <p:sldLayoutId id="2147484092" r:id="rId54"/>
    <p:sldLayoutId id="2147484093" r:id="rId55"/>
    <p:sldLayoutId id="2147484094" r:id="rId56"/>
    <p:sldLayoutId id="2147484095" r:id="rId57"/>
    <p:sldLayoutId id="2147484096" r:id="rId58"/>
    <p:sldLayoutId id="2147484097" r:id="rId59"/>
    <p:sldLayoutId id="2147484110" r:id="rId60"/>
    <p:sldLayoutId id="2147484111" r:id="rId61"/>
    <p:sldLayoutId id="2147484112" r:id="rId62"/>
    <p:sldLayoutId id="2147484113" r:id="rId63"/>
    <p:sldLayoutId id="2147484114" r:id="rId64"/>
    <p:sldLayoutId id="2147484115" r:id="rId65"/>
    <p:sldLayoutId id="2147484116" r:id="rId66"/>
    <p:sldLayoutId id="2147484117" r:id="rId67"/>
    <p:sldLayoutId id="2147484118" r:id="rId68"/>
    <p:sldLayoutId id="2147484119" r:id="rId69"/>
    <p:sldLayoutId id="2147484120" r:id="rId70"/>
    <p:sldLayoutId id="2147484121" r:id="rId71"/>
    <p:sldLayoutId id="2147484122" r:id="rId72"/>
    <p:sldLayoutId id="2147484123" r:id="rId73"/>
    <p:sldLayoutId id="2147484124" r:id="rId74"/>
    <p:sldLayoutId id="2147484125" r:id="rId75"/>
    <p:sldLayoutId id="2147484138" r:id="rId76"/>
    <p:sldLayoutId id="2147484139" r:id="rId77"/>
    <p:sldLayoutId id="2147484140" r:id="rId78"/>
    <p:sldLayoutId id="2147484141" r:id="rId79"/>
    <p:sldLayoutId id="2147484142" r:id="rId80"/>
    <p:sldLayoutId id="2147484143" r:id="rId81"/>
    <p:sldLayoutId id="2147484144" r:id="rId82"/>
    <p:sldLayoutId id="2147484145" r:id="rId83"/>
    <p:sldLayoutId id="2147484146" r:id="rId84"/>
    <p:sldLayoutId id="2147484147" r:id="rId85"/>
    <p:sldLayoutId id="2147484148" r:id="rId86"/>
    <p:sldLayoutId id="2147484149" r:id="rId87"/>
    <p:sldLayoutId id="2147484150" r:id="rId88"/>
    <p:sldLayoutId id="2147484151" r:id="rId89"/>
    <p:sldLayoutId id="2147484152" r:id="rId90"/>
    <p:sldLayoutId id="2147484153" r:id="rId91"/>
    <p:sldLayoutId id="2147484178" r:id="rId92"/>
    <p:sldLayoutId id="2147484179" r:id="rId93"/>
    <p:sldLayoutId id="2147484180" r:id="rId94"/>
    <p:sldLayoutId id="2147484181" r:id="rId95"/>
    <p:sldLayoutId id="2147484182" r:id="rId96"/>
    <p:sldLayoutId id="2147484183" r:id="rId97"/>
    <p:sldLayoutId id="2147484184" r:id="rId98"/>
    <p:sldLayoutId id="2147484185" r:id="rId99"/>
    <p:sldLayoutId id="2147484186" r:id="rId100"/>
    <p:sldLayoutId id="2147484187" r:id="rId101"/>
    <p:sldLayoutId id="2147484188" r:id="rId102"/>
    <p:sldLayoutId id="2147484189" r:id="rId103"/>
    <p:sldLayoutId id="2147484190" r:id="rId104"/>
    <p:sldLayoutId id="2147484191" r:id="rId105"/>
    <p:sldLayoutId id="2147484192" r:id="rId106"/>
    <p:sldLayoutId id="2147484193" r:id="rId107"/>
    <p:sldLayoutId id="2147484194" r:id="rId108"/>
    <p:sldLayoutId id="2147484195" r:id="rId109"/>
    <p:sldLayoutId id="2147484196" r:id="rId110"/>
    <p:sldLayoutId id="2147484197" r:id="rId111"/>
    <p:sldLayoutId id="2147484198" r:id="rId112"/>
    <p:sldLayoutId id="2147484199" r:id="rId113"/>
    <p:sldLayoutId id="2147484200" r:id="rId114"/>
    <p:sldLayoutId id="2147484201" r:id="rId115"/>
    <p:sldLayoutId id="2147484202" r:id="rId116"/>
    <p:sldLayoutId id="2147484203" r:id="rId117"/>
    <p:sldLayoutId id="2147484204" r:id="rId118"/>
    <p:sldLayoutId id="2147484205" r:id="rId119"/>
    <p:sldLayoutId id="2147484206" r:id="rId120"/>
    <p:sldLayoutId id="2147484207" r:id="rId121"/>
    <p:sldLayoutId id="2147484208" r:id="rId122"/>
    <p:sldLayoutId id="2147484209" r:id="rId123"/>
    <p:sldLayoutId id="2147484210" r:id="rId124"/>
    <p:sldLayoutId id="2147484211" r:id="rId125"/>
    <p:sldLayoutId id="2147484212" r:id="rId126"/>
    <p:sldLayoutId id="2147484213" r:id="rId127"/>
    <p:sldLayoutId id="2147484214" r:id="rId128"/>
    <p:sldLayoutId id="2147484215" r:id="rId129"/>
    <p:sldLayoutId id="2147484216" r:id="rId130"/>
    <p:sldLayoutId id="2147484217" r:id="rId131"/>
    <p:sldLayoutId id="2147484218" r:id="rId132"/>
    <p:sldLayoutId id="2147484219" r:id="rId133"/>
    <p:sldLayoutId id="2147484220" r:id="rId134"/>
    <p:sldLayoutId id="2147484221" r:id="rId135"/>
    <p:sldLayoutId id="2147484222" r:id="rId136"/>
    <p:sldLayoutId id="2147484223" r:id="rId137"/>
    <p:sldLayoutId id="2147484224" r:id="rId138"/>
    <p:sldLayoutId id="2147484225" r:id="rId139"/>
    <p:sldLayoutId id="2147484226" r:id="rId140"/>
    <p:sldLayoutId id="2147484227" r:id="rId141"/>
    <p:sldLayoutId id="2147484228" r:id="rId142"/>
    <p:sldLayoutId id="2147484229" r:id="rId143"/>
    <p:sldLayoutId id="2147484230" r:id="rId144"/>
    <p:sldLayoutId id="2147484231" r:id="rId145"/>
    <p:sldLayoutId id="2147484232" r:id="rId146"/>
    <p:sldLayoutId id="2147484233" r:id="rId147"/>
    <p:sldLayoutId id="2147484234" r:id="rId148"/>
    <p:sldLayoutId id="2147484235" r:id="rId149"/>
    <p:sldLayoutId id="2147484236" r:id="rId150"/>
    <p:sldLayoutId id="2147484237" r:id="rId151"/>
    <p:sldLayoutId id="2147484238" r:id="rId152"/>
    <p:sldLayoutId id="2147484239" r:id="rId153"/>
    <p:sldLayoutId id="2147484240" r:id="rId154"/>
    <p:sldLayoutId id="2147484241" r:id="rId155"/>
    <p:sldLayoutId id="2147484242" r:id="rId156"/>
    <p:sldLayoutId id="2147484243" r:id="rId157"/>
    <p:sldLayoutId id="2147484244" r:id="rId158"/>
    <p:sldLayoutId id="2147484245" r:id="rId159"/>
    <p:sldLayoutId id="2147484246" r:id="rId160"/>
    <p:sldLayoutId id="2147484247" r:id="rId161"/>
    <p:sldLayoutId id="2147484248" r:id="rId162"/>
    <p:sldLayoutId id="2147484249" r:id="rId163"/>
    <p:sldLayoutId id="2147484250" r:id="rId164"/>
    <p:sldLayoutId id="2147484251" r:id="rId165"/>
    <p:sldLayoutId id="2147484252" r:id="rId166"/>
    <p:sldLayoutId id="2147484253" r:id="rId167"/>
    <p:sldLayoutId id="2147484254" r:id="rId168"/>
    <p:sldLayoutId id="2147484255" r:id="rId169"/>
    <p:sldLayoutId id="2147484256" r:id="rId170"/>
    <p:sldLayoutId id="2147484257" r:id="rId171"/>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
            <a:ext cx="9144000" cy="1325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Placeholder 1"/>
          <p:cNvSpPr>
            <a:spLocks noGrp="1"/>
          </p:cNvSpPr>
          <p:nvPr>
            <p:ph type="title"/>
          </p:nvPr>
        </p:nvSpPr>
        <p:spPr>
          <a:xfrm>
            <a:off x="363071" y="2"/>
            <a:ext cx="7059705" cy="13080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63071" y="1825625"/>
            <a:ext cx="843258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63072" y="6356353"/>
            <a:ext cx="232297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738257"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C46492A4-E8EF-4697-912B-2F504939C71E}"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dirty="0">
              <a:solidFill>
                <a:prstClr val="black">
                  <a:tint val="75000"/>
                </a:prstClr>
              </a:solidFill>
              <a:latin typeface="Calibri" panose="020F0502020204030204"/>
              <a:cs typeface="+mn-cs"/>
            </a:endParaRPr>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xmlns="" val="0"/>
              </a:ext>
            </a:extLst>
          </a:blip>
          <a:srcRect r="12230"/>
          <a:stretch/>
        </p:blipFill>
        <p:spPr>
          <a:xfrm>
            <a:off x="8143876" y="-12541"/>
            <a:ext cx="1000125" cy="1332909"/>
          </a:xfrm>
          <a:prstGeom prst="rect">
            <a:avLst/>
          </a:prstGeom>
        </p:spPr>
      </p:pic>
    </p:spTree>
    <p:extLst>
      <p:ext uri="{BB962C8B-B14F-4D97-AF65-F5344CB8AC3E}">
        <p14:creationId xmlns:p14="http://schemas.microsoft.com/office/powerpoint/2010/main" xmlns="" val="3497228887"/>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hf hdr="0" ftr="0" dt="0"/>
  <p:txStyles>
    <p:titleStyle>
      <a:lvl1pPr algn="l" defTabSz="685800" rtl="0" eaLnBrk="1" latinLnBrk="0" hangingPunct="1">
        <a:lnSpc>
          <a:spcPct val="90000"/>
        </a:lnSpc>
        <a:spcBef>
          <a:spcPct val="0"/>
        </a:spcBef>
        <a:buNone/>
        <a:defRPr sz="2700" b="1" i="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tx1">
            <a:lumMod val="50000"/>
            <a:lumOff val="50000"/>
          </a:schemeClr>
        </a:buClr>
        <a:buSzPct val="70000"/>
        <a:buFont typeface="Wingdings" panose="05000000000000000000" pitchFamily="2" charset="2"/>
        <a:buChar char=""/>
        <a:defRPr sz="1350" kern="1200">
          <a:solidFill>
            <a:schemeClr val="tx1">
              <a:lumMod val="50000"/>
              <a:lumOff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mn-lt"/>
          <a:ea typeface="+mn-ea"/>
          <a:cs typeface="+mn-cs"/>
        </a:defRPr>
      </a:lvl2pPr>
      <a:lvl3pPr marL="857250" indent="-171450" algn="l" defTabSz="685800" rtl="0" eaLnBrk="1" latinLnBrk="0" hangingPunct="1">
        <a:lnSpc>
          <a:spcPct val="90000"/>
        </a:lnSpc>
        <a:spcBef>
          <a:spcPts val="375"/>
        </a:spcBef>
        <a:buFont typeface="Calibri" panose="020F0502020204030204" pitchFamily="34" charset="0"/>
        <a:buChar char="̶"/>
        <a:defRPr sz="1350" kern="1200">
          <a:solidFill>
            <a:schemeClr val="tx1">
              <a:lumMod val="50000"/>
              <a:lumOff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
            <a:ext cx="9144000" cy="1325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dirty="0">
              <a:solidFill>
                <a:prstClr val="white"/>
              </a:solidFill>
            </a:endParaRPr>
          </a:p>
        </p:txBody>
      </p:sp>
      <p:sp>
        <p:nvSpPr>
          <p:cNvPr id="2" name="Title Placeholder 1"/>
          <p:cNvSpPr>
            <a:spLocks noGrp="1"/>
          </p:cNvSpPr>
          <p:nvPr>
            <p:ph type="title"/>
          </p:nvPr>
        </p:nvSpPr>
        <p:spPr>
          <a:xfrm>
            <a:off x="363071" y="2"/>
            <a:ext cx="7059705" cy="13080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63071" y="1825625"/>
            <a:ext cx="843258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63072" y="6356353"/>
            <a:ext cx="232297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738257"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C46492A4-E8EF-4697-912B-2F504939C71E}"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dirty="0">
              <a:solidFill>
                <a:prstClr val="black">
                  <a:tint val="75000"/>
                </a:prstClr>
              </a:solidFill>
              <a:latin typeface="Calibri" panose="020F0502020204030204"/>
              <a:cs typeface="+mn-cs"/>
            </a:endParaRPr>
          </a:p>
        </p:txBody>
      </p:sp>
      <p:pic>
        <p:nvPicPr>
          <p:cNvPr id="7" name="Picture 6"/>
          <p:cNvPicPr>
            <a:picLocks noChangeAspect="1"/>
          </p:cNvPicPr>
          <p:nvPr/>
        </p:nvPicPr>
        <p:blipFill rotWithShape="1">
          <a:blip r:embed="rId17" cstate="print">
            <a:extLst>
              <a:ext uri="{28A0092B-C50C-407E-A947-70E740481C1C}">
                <a14:useLocalDpi xmlns:a14="http://schemas.microsoft.com/office/drawing/2010/main" xmlns="" val="0"/>
              </a:ext>
            </a:extLst>
          </a:blip>
          <a:srcRect r="12230"/>
          <a:stretch/>
        </p:blipFill>
        <p:spPr>
          <a:xfrm>
            <a:off x="8143876" y="-12541"/>
            <a:ext cx="1000125" cy="1332909"/>
          </a:xfrm>
          <a:prstGeom prst="rect">
            <a:avLst/>
          </a:prstGeom>
        </p:spPr>
      </p:pic>
    </p:spTree>
    <p:extLst>
      <p:ext uri="{BB962C8B-B14F-4D97-AF65-F5344CB8AC3E}">
        <p14:creationId xmlns:p14="http://schemas.microsoft.com/office/powerpoint/2010/main" xmlns="" val="3097330997"/>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 id="2147484310" r:id="rId12"/>
    <p:sldLayoutId id="2147484311" r:id="rId13"/>
    <p:sldLayoutId id="2147484312" r:id="rId14"/>
    <p:sldLayoutId id="2147484313" r:id="rId15"/>
  </p:sldLayoutIdLst>
  <p:hf hdr="0" ftr="0" dt="0"/>
  <p:txStyles>
    <p:titleStyle>
      <a:lvl1pPr algn="l" defTabSz="685800" rtl="0" eaLnBrk="1" latinLnBrk="0" hangingPunct="1">
        <a:lnSpc>
          <a:spcPct val="90000"/>
        </a:lnSpc>
        <a:spcBef>
          <a:spcPct val="0"/>
        </a:spcBef>
        <a:buNone/>
        <a:defRPr sz="2700" b="1" i="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tx1">
            <a:lumMod val="50000"/>
            <a:lumOff val="50000"/>
          </a:schemeClr>
        </a:buClr>
        <a:buSzPct val="70000"/>
        <a:buFont typeface="Wingdings" panose="05000000000000000000" pitchFamily="2" charset="2"/>
        <a:buChar char=""/>
        <a:defRPr sz="1350" kern="1200">
          <a:solidFill>
            <a:schemeClr val="tx1">
              <a:lumMod val="50000"/>
              <a:lumOff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mn-lt"/>
          <a:ea typeface="+mn-ea"/>
          <a:cs typeface="+mn-cs"/>
        </a:defRPr>
      </a:lvl2pPr>
      <a:lvl3pPr marL="857250" indent="-171450" algn="l" defTabSz="685800" rtl="0" eaLnBrk="1" latinLnBrk="0" hangingPunct="1">
        <a:lnSpc>
          <a:spcPct val="90000"/>
        </a:lnSpc>
        <a:spcBef>
          <a:spcPts val="375"/>
        </a:spcBef>
        <a:buFont typeface="Calibri" panose="020F0502020204030204" pitchFamily="34" charset="0"/>
        <a:buChar char="̶"/>
        <a:defRPr sz="1350" kern="1200">
          <a:solidFill>
            <a:schemeClr val="tx1">
              <a:lumMod val="50000"/>
              <a:lumOff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firstnet.illinois.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firstnet.gov/"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4"/>
          <p:cNvSpPr txBox="1">
            <a:spLocks noChangeArrowheads="1"/>
          </p:cNvSpPr>
          <p:nvPr/>
        </p:nvSpPr>
        <p:spPr bwMode="auto">
          <a:xfrm>
            <a:off x="234950" y="248534"/>
            <a:ext cx="8610600" cy="3908762"/>
          </a:xfrm>
          <a:prstGeom prst="rect">
            <a:avLst/>
          </a:prstGeom>
          <a:noFill/>
          <a:ln w="9525">
            <a:noFill/>
            <a:miter lim="800000"/>
            <a:headEnd/>
            <a:tailEnd/>
          </a:ln>
        </p:spPr>
        <p:txBody>
          <a:bodyPr>
            <a:spAutoFit/>
          </a:bodyPr>
          <a:lstStyle/>
          <a:p>
            <a:pPr algn="ctr"/>
            <a:r>
              <a:rPr lang="en-US" sz="3600" b="1" dirty="0" smtClean="0">
                <a:effectLst>
                  <a:outerShdw blurRad="38100" dist="38100" dir="2700000" algn="tl">
                    <a:srgbClr val="000000">
                      <a:alpha val="43137"/>
                    </a:srgbClr>
                  </a:outerShdw>
                </a:effectLst>
                <a:latin typeface="Arial" pitchFamily="34" charset="0"/>
                <a:cs typeface="Arial" pitchFamily="34" charset="0"/>
              </a:rPr>
              <a:t>2018 </a:t>
            </a:r>
          </a:p>
          <a:p>
            <a:pPr algn="ctr"/>
            <a:r>
              <a:rPr lang="en-US" sz="3600" b="1" dirty="0" smtClean="0">
                <a:effectLst>
                  <a:outerShdw blurRad="38100" dist="38100" dir="2700000" algn="tl">
                    <a:srgbClr val="000000">
                      <a:alpha val="43137"/>
                    </a:srgbClr>
                  </a:outerShdw>
                </a:effectLst>
                <a:latin typeface="Arial" pitchFamily="34" charset="0"/>
                <a:cs typeface="Arial" pitchFamily="34" charset="0"/>
              </a:rPr>
              <a:t>Illinois Public Safety Communications</a:t>
            </a:r>
          </a:p>
          <a:p>
            <a:pPr algn="ctr"/>
            <a:r>
              <a:rPr lang="en-US" sz="3200" b="1" dirty="0" smtClean="0">
                <a:effectLst>
                  <a:outerShdw blurRad="38100" dist="38100" dir="2700000" algn="tl">
                    <a:srgbClr val="000000">
                      <a:alpha val="43137"/>
                    </a:srgbClr>
                  </a:outerShdw>
                </a:effectLst>
                <a:latin typeface="Arial" pitchFamily="34" charset="0"/>
                <a:cs typeface="Arial" pitchFamily="34" charset="0"/>
              </a:rPr>
              <a:t>Planning to use the </a:t>
            </a:r>
          </a:p>
          <a:p>
            <a:pPr algn="ctr"/>
            <a:r>
              <a:rPr lang="en-US" sz="3200" b="1" dirty="0" smtClean="0">
                <a:effectLst>
                  <a:outerShdw blurRad="38100" dist="38100" dir="2700000" algn="tl">
                    <a:srgbClr val="000000">
                      <a:alpha val="43137"/>
                    </a:srgbClr>
                  </a:outerShdw>
                </a:effectLst>
                <a:latin typeface="Arial" pitchFamily="34" charset="0"/>
                <a:cs typeface="Arial" pitchFamily="34" charset="0"/>
              </a:rPr>
              <a:t>Public Safety Broadband Network</a:t>
            </a:r>
          </a:p>
          <a:p>
            <a:pPr algn="ctr"/>
            <a:endParaRPr lang="en-US" sz="1600" dirty="0" smtClean="0"/>
          </a:p>
          <a:p>
            <a:pPr algn="ctr"/>
            <a:endParaRPr lang="en-US" sz="1600" dirty="0" smtClean="0"/>
          </a:p>
          <a:p>
            <a:pPr algn="ctr"/>
            <a:r>
              <a:rPr lang="en-US" sz="1600" dirty="0" smtClean="0"/>
              <a:t>This </a:t>
            </a:r>
            <a:r>
              <a:rPr lang="en-US" sz="1600" dirty="0"/>
              <a:t>presentation was prepared by the </a:t>
            </a:r>
            <a:r>
              <a:rPr lang="en-US" sz="1600" dirty="0" smtClean="0"/>
              <a:t>Illinois SLIGP </a:t>
            </a:r>
            <a:r>
              <a:rPr lang="en-US" sz="1600" dirty="0"/>
              <a:t>using funds under award </a:t>
            </a:r>
            <a:r>
              <a:rPr lang="en-US" sz="1600" dirty="0" smtClean="0"/>
              <a:t>from </a:t>
            </a:r>
            <a:r>
              <a:rPr lang="en-US" sz="1600" dirty="0"/>
              <a:t>the National Telecommunications and Information Administration (NTIA), U.S. Department of Commerce (DOC). The statements, findings, conclusions, and recommendations are those of the author(s) and do not necessarily reflect the views of the NTIA, DOC, or FirstNet.</a:t>
            </a:r>
          </a:p>
          <a:p>
            <a:pPr algn="ctr"/>
            <a:r>
              <a:rPr lang="en-US" sz="1600" dirty="0" smtClean="0">
                <a:solidFill>
                  <a:srgbClr val="E7EACC"/>
                </a:solidFill>
                <a:latin typeface="Arial" pitchFamily="34" charset="0"/>
                <a:cs typeface="Arial" pitchFamily="34" charset="0"/>
              </a:rPr>
              <a:t> </a:t>
            </a:r>
          </a:p>
        </p:txBody>
      </p:sp>
      <p:cxnSp>
        <p:nvCxnSpPr>
          <p:cNvPr id="6" name="Straight Connector 5"/>
          <p:cNvCxnSpPr/>
          <p:nvPr/>
        </p:nvCxnSpPr>
        <p:spPr>
          <a:xfrm>
            <a:off x="234950" y="4568532"/>
            <a:ext cx="8610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4950" y="6122446"/>
            <a:ext cx="8610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103" name="TextBox 8"/>
          <p:cNvSpPr txBox="1">
            <a:spLocks noChangeArrowheads="1"/>
          </p:cNvSpPr>
          <p:nvPr/>
        </p:nvSpPr>
        <p:spPr bwMode="auto">
          <a:xfrm>
            <a:off x="234950" y="6238378"/>
            <a:ext cx="3333750" cy="461665"/>
          </a:xfrm>
          <a:prstGeom prst="rect">
            <a:avLst/>
          </a:prstGeom>
          <a:noFill/>
          <a:ln w="9525">
            <a:noFill/>
            <a:miter lim="800000"/>
            <a:headEnd/>
            <a:tailEnd/>
          </a:ln>
        </p:spPr>
        <p:txBody>
          <a:bodyPr>
            <a:spAutoFit/>
          </a:bodyPr>
          <a:lstStyle/>
          <a:p>
            <a:r>
              <a:rPr lang="en-US" sz="2400" dirty="0" smtClean="0">
                <a:solidFill>
                  <a:srgbClr val="E7EACC"/>
                </a:solidFill>
                <a:latin typeface="Arial" pitchFamily="34" charset="0"/>
                <a:cs typeface="Arial" pitchFamily="34" charset="0"/>
              </a:rPr>
              <a:t>October 2017</a:t>
            </a:r>
            <a:endParaRPr lang="en-US" sz="2400" dirty="0">
              <a:solidFill>
                <a:srgbClr val="E7EACC"/>
              </a:solidFill>
              <a:latin typeface="Arial" pitchFamily="34" charset="0"/>
              <a:cs typeface="Arial" pitchFamily="34" charset="0"/>
            </a:endParaRPr>
          </a:p>
        </p:txBody>
      </p:sp>
      <p:sp>
        <p:nvSpPr>
          <p:cNvPr id="8" name="TextBox 8"/>
          <p:cNvSpPr txBox="1">
            <a:spLocks noChangeArrowheads="1"/>
          </p:cNvSpPr>
          <p:nvPr/>
        </p:nvSpPr>
        <p:spPr bwMode="auto">
          <a:xfrm>
            <a:off x="0" y="4484052"/>
            <a:ext cx="9144000" cy="1754326"/>
          </a:xfrm>
          <a:prstGeom prst="rect">
            <a:avLst/>
          </a:prstGeom>
          <a:noFill/>
          <a:ln w="9525">
            <a:noFill/>
            <a:miter lim="800000"/>
            <a:headEnd/>
            <a:tailEnd/>
          </a:ln>
        </p:spPr>
        <p:txBody>
          <a:bodyPr wrap="square">
            <a:spAutoFit/>
          </a:bodyPr>
          <a:lstStyle/>
          <a:p>
            <a:pPr algn="ctr"/>
            <a:r>
              <a:rPr lang="en-US" sz="3600" dirty="0" smtClean="0">
                <a:latin typeface="Arial" pitchFamily="34" charset="0"/>
                <a:cs typeface="Arial" pitchFamily="34" charset="0"/>
              </a:rPr>
              <a:t>Joe Galvin	Bill Springer    </a:t>
            </a:r>
          </a:p>
          <a:p>
            <a:pPr algn="ctr"/>
            <a:r>
              <a:rPr lang="en-US" sz="3600" dirty="0" smtClean="0">
                <a:latin typeface="Arial" pitchFamily="34" charset="0"/>
                <a:cs typeface="Arial" pitchFamily="34" charset="0"/>
              </a:rPr>
              <a:t>Lori Bell</a:t>
            </a:r>
          </a:p>
          <a:p>
            <a:pPr algn="ctr"/>
            <a:r>
              <a:rPr lang="en-US" sz="3600" dirty="0" smtClean="0">
                <a:latin typeface="Arial" pitchFamily="34" charset="0"/>
                <a:cs typeface="Arial" pitchFamily="34" charset="0"/>
              </a:rPr>
              <a:t>Illinois Public Safety Communications Team</a:t>
            </a:r>
            <a:endParaRPr lang="en-US" sz="3600" dirty="0">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2019300" y="240327"/>
            <a:ext cx="5105399" cy="584775"/>
          </a:xfrm>
          <a:prstGeom prst="rect">
            <a:avLst/>
          </a:prstGeom>
          <a:solidFill>
            <a:srgbClr val="00194C"/>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BYOD</a:t>
            </a:r>
          </a:p>
        </p:txBody>
      </p:sp>
      <p:sp>
        <p:nvSpPr>
          <p:cNvPr id="5" name="Content Placeholder 2"/>
          <p:cNvSpPr txBox="1">
            <a:spLocks/>
          </p:cNvSpPr>
          <p:nvPr/>
        </p:nvSpPr>
        <p:spPr>
          <a:xfrm>
            <a:off x="457200" y="1143000"/>
            <a:ext cx="8077200" cy="4221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smtClean="0"/>
              <a:t>It will be possible for Personally-Owned Devices to be used on the FirstNet network.</a:t>
            </a:r>
          </a:p>
          <a:p>
            <a:r>
              <a:rPr lang="en-US" sz="2800" dirty="0" smtClean="0"/>
              <a:t>Individual users will NOT be able to acquire FirstNet service on their own.</a:t>
            </a:r>
          </a:p>
          <a:p>
            <a:r>
              <a:rPr lang="en-US" sz="2800" dirty="0" smtClean="0"/>
              <a:t>Users may lose some control over their Personally-Owned Devices when on FirstNet</a:t>
            </a:r>
          </a:p>
          <a:p>
            <a:r>
              <a:rPr lang="en-US" sz="2800" dirty="0" smtClean="0"/>
              <a:t>Security is a huge concern</a:t>
            </a:r>
          </a:p>
          <a:p>
            <a:endParaRPr lang="en-US" sz="2800" dirty="0" smtClean="0"/>
          </a:p>
        </p:txBody>
      </p:sp>
    </p:spTree>
    <p:extLst>
      <p:ext uri="{BB962C8B-B14F-4D97-AF65-F5344CB8AC3E}">
        <p14:creationId xmlns:p14="http://schemas.microsoft.com/office/powerpoint/2010/main" xmlns="" val="129103146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2019300" y="240327"/>
            <a:ext cx="5105399" cy="584775"/>
          </a:xfrm>
          <a:prstGeom prst="rect">
            <a:avLst/>
          </a:prstGeom>
          <a:solidFill>
            <a:srgbClr val="00194C"/>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Interoperability </a:t>
            </a:r>
          </a:p>
        </p:txBody>
      </p:sp>
      <p:sp>
        <p:nvSpPr>
          <p:cNvPr id="5" name="Content Placeholder 2"/>
          <p:cNvSpPr txBox="1">
            <a:spLocks/>
          </p:cNvSpPr>
          <p:nvPr/>
        </p:nvSpPr>
        <p:spPr>
          <a:xfrm>
            <a:off x="762000" y="1341437"/>
            <a:ext cx="8077200" cy="42211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Similar to cellular networks today, phone calls and data can be sent between various carrier networks</a:t>
            </a:r>
            <a:endParaRPr lang="en-US" dirty="0"/>
          </a:p>
          <a:p>
            <a:r>
              <a:rPr lang="en-US" dirty="0" smtClean="0"/>
              <a:t>Networks are “Manufacturer-Agnostic”</a:t>
            </a:r>
          </a:p>
          <a:p>
            <a:r>
              <a:rPr lang="en-US" dirty="0" smtClean="0"/>
              <a:t> Something to think about: Do we need to designate common apps that everyone should have on their device?</a:t>
            </a:r>
          </a:p>
          <a:p>
            <a:endParaRPr lang="en-US" dirty="0" smtClean="0"/>
          </a:p>
        </p:txBody>
      </p:sp>
    </p:spTree>
    <p:extLst>
      <p:ext uri="{BB962C8B-B14F-4D97-AF65-F5344CB8AC3E}">
        <p14:creationId xmlns:p14="http://schemas.microsoft.com/office/powerpoint/2010/main" xmlns="" val="251540975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stretch>
            <a:fillRect/>
          </a:stretch>
        </p:blipFill>
        <p:spPr bwMode="auto">
          <a:xfrm>
            <a:off x="3934326" y="0"/>
            <a:ext cx="5209674" cy="6858000"/>
          </a:xfrm>
          <a:prstGeom prst="rect">
            <a:avLst/>
          </a:prstGeom>
          <a:noFill/>
          <a:ln>
            <a:noFill/>
          </a:ln>
        </p:spPr>
      </p:pic>
      <p:sp>
        <p:nvSpPr>
          <p:cNvPr id="7" name="Rectangle 6"/>
          <p:cNvSpPr/>
          <p:nvPr/>
        </p:nvSpPr>
        <p:spPr>
          <a:xfrm>
            <a:off x="0" y="1538514"/>
            <a:ext cx="3933371" cy="28157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0" y="1538514"/>
            <a:ext cx="3722906" cy="3139321"/>
          </a:xfrm>
          <a:prstGeom prst="rect">
            <a:avLst/>
          </a:prstGeom>
          <a:noFill/>
        </p:spPr>
        <p:txBody>
          <a:bodyPr wrap="square" rtlCol="0">
            <a:spAutoFit/>
          </a:bodyPr>
          <a:lstStyle/>
          <a:p>
            <a:r>
              <a:rPr lang="en-US" sz="3600" b="1" dirty="0" err="1" smtClean="0">
                <a:solidFill>
                  <a:srgbClr val="E7EACC"/>
                </a:solidFill>
              </a:rPr>
              <a:t>FirstNet</a:t>
            </a:r>
            <a:endParaRPr lang="en-US" sz="3600" b="1" dirty="0" smtClean="0">
              <a:solidFill>
                <a:srgbClr val="E7EACC"/>
              </a:solidFill>
            </a:endParaRPr>
          </a:p>
          <a:p>
            <a:endParaRPr lang="en-US" sz="3600" b="1" dirty="0">
              <a:solidFill>
                <a:srgbClr val="E7EACC"/>
              </a:solidFill>
            </a:endParaRPr>
          </a:p>
          <a:p>
            <a:r>
              <a:rPr lang="en-US" sz="3600" b="1" dirty="0" smtClean="0">
                <a:solidFill>
                  <a:srgbClr val="E7EACC"/>
                </a:solidFill>
              </a:rPr>
              <a:t>And</a:t>
            </a:r>
          </a:p>
          <a:p>
            <a:endParaRPr lang="en-US" sz="3600" b="1" dirty="0">
              <a:solidFill>
                <a:srgbClr val="E7EACC"/>
              </a:solidFill>
            </a:endParaRPr>
          </a:p>
          <a:p>
            <a:r>
              <a:rPr lang="en-US" sz="3600" b="1" dirty="0" smtClean="0">
                <a:solidFill>
                  <a:srgbClr val="E7EACC"/>
                </a:solidFill>
              </a:rPr>
              <a:t>NG-911 </a:t>
            </a:r>
          </a:p>
          <a:p>
            <a:endParaRPr lang="en-US" dirty="0">
              <a:solidFill>
                <a:schemeClr val="tx1">
                  <a:lumMod val="85000"/>
                </a:schemeClr>
              </a:solidFill>
            </a:endParaRPr>
          </a:p>
        </p:txBody>
      </p:sp>
    </p:spTree>
    <p:extLst>
      <p:ext uri="{BB962C8B-B14F-4D97-AF65-F5344CB8AC3E}">
        <p14:creationId xmlns:p14="http://schemas.microsoft.com/office/powerpoint/2010/main" xmlns="" val="30649706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878" y="0"/>
            <a:ext cx="7315200" cy="946673"/>
          </a:xfrm>
        </p:spPr>
        <p:txBody>
          <a:bodyPr>
            <a:normAutofit/>
          </a:bodyPr>
          <a:lstStyle/>
          <a:p>
            <a:r>
              <a:rPr lang="en-US" sz="4400" dirty="0" err="1" smtClean="0"/>
              <a:t>FirstNet</a:t>
            </a:r>
            <a:r>
              <a:rPr lang="en-US" sz="4400" dirty="0" smtClean="0"/>
              <a:t> &amp; NG-911 </a:t>
            </a:r>
            <a:endParaRPr lang="en-US" sz="4400" dirty="0"/>
          </a:p>
        </p:txBody>
      </p:sp>
      <p:sp>
        <p:nvSpPr>
          <p:cNvPr id="7" name="Content Placeholder 6"/>
          <p:cNvSpPr>
            <a:spLocks noGrp="1"/>
          </p:cNvSpPr>
          <p:nvPr>
            <p:ph idx="1"/>
          </p:nvPr>
        </p:nvSpPr>
        <p:spPr>
          <a:xfrm>
            <a:off x="-83970" y="1623443"/>
            <a:ext cx="9025665" cy="5642813"/>
          </a:xfrm>
        </p:spPr>
        <p:txBody>
          <a:bodyPr>
            <a:noAutofit/>
          </a:bodyPr>
          <a:lstStyle/>
          <a:p>
            <a:pPr>
              <a:buFont typeface="Arial" panose="020B0604020202020204" pitchFamily="34" charset="0"/>
              <a:buChar char="•"/>
            </a:pPr>
            <a:r>
              <a:rPr lang="en-US" sz="3200" dirty="0" smtClean="0">
                <a:solidFill>
                  <a:srgbClr val="E7EACC"/>
                </a:solidFill>
              </a:rPr>
              <a:t>Two Parallel Technology Projects </a:t>
            </a:r>
          </a:p>
          <a:p>
            <a:pPr lvl="1">
              <a:buFont typeface="Arial" panose="020B0604020202020204" pitchFamily="34" charset="0"/>
              <a:buChar char="•"/>
            </a:pPr>
            <a:r>
              <a:rPr lang="en-US" sz="3200" dirty="0" err="1" smtClean="0">
                <a:solidFill>
                  <a:srgbClr val="E7EACC"/>
                </a:solidFill>
              </a:rPr>
              <a:t>FirstNet</a:t>
            </a:r>
            <a:r>
              <a:rPr lang="en-US" sz="3200" dirty="0" smtClean="0">
                <a:solidFill>
                  <a:srgbClr val="E7EACC"/>
                </a:solidFill>
              </a:rPr>
              <a:t> </a:t>
            </a:r>
          </a:p>
          <a:p>
            <a:pPr lvl="2">
              <a:buFont typeface="Arial" panose="020B0604020202020204" pitchFamily="34" charset="0"/>
              <a:buChar char="•"/>
            </a:pPr>
            <a:r>
              <a:rPr lang="en-US" sz="3000" dirty="0" smtClean="0">
                <a:solidFill>
                  <a:srgbClr val="E7EACC"/>
                </a:solidFill>
              </a:rPr>
              <a:t>First Responders</a:t>
            </a:r>
          </a:p>
          <a:p>
            <a:pPr lvl="1">
              <a:buFont typeface="Arial" panose="020B0604020202020204" pitchFamily="34" charset="0"/>
              <a:buChar char="•"/>
            </a:pPr>
            <a:r>
              <a:rPr lang="en-US" sz="3200" dirty="0" smtClean="0">
                <a:solidFill>
                  <a:srgbClr val="E7EACC"/>
                </a:solidFill>
              </a:rPr>
              <a:t>NG-911 </a:t>
            </a:r>
          </a:p>
          <a:p>
            <a:pPr lvl="2">
              <a:buFont typeface="Arial" panose="020B0604020202020204" pitchFamily="34" charset="0"/>
              <a:buChar char="•"/>
            </a:pPr>
            <a:r>
              <a:rPr lang="en-US" sz="3000" dirty="0" smtClean="0">
                <a:solidFill>
                  <a:srgbClr val="E7EACC"/>
                </a:solidFill>
              </a:rPr>
              <a:t>Our Citizens.</a:t>
            </a:r>
          </a:p>
          <a:p>
            <a:pPr marL="960120" lvl="2" indent="-457200">
              <a:buFont typeface="Arial" panose="020B0604020202020204" pitchFamily="34" charset="0"/>
              <a:buChar char="•"/>
            </a:pPr>
            <a:endParaRPr lang="en-US" sz="3000" dirty="0" smtClean="0">
              <a:solidFill>
                <a:srgbClr val="E7EACC"/>
              </a:solidFill>
            </a:endParaRPr>
          </a:p>
          <a:p>
            <a:pPr lvl="1">
              <a:buFont typeface="Arial" panose="020B0604020202020204" pitchFamily="34" charset="0"/>
              <a:buChar char="•"/>
            </a:pPr>
            <a:r>
              <a:rPr lang="en-US" sz="3200" dirty="0" smtClean="0">
                <a:solidFill>
                  <a:srgbClr val="E7EACC"/>
                </a:solidFill>
              </a:rPr>
              <a:t>How will new technology affect your:</a:t>
            </a:r>
          </a:p>
          <a:p>
            <a:pPr lvl="2">
              <a:buFont typeface="Arial" panose="020B0604020202020204" pitchFamily="34" charset="0"/>
              <a:buChar char="•"/>
            </a:pPr>
            <a:r>
              <a:rPr lang="en-US" sz="3000" dirty="0" smtClean="0">
                <a:solidFill>
                  <a:srgbClr val="E7EACC"/>
                </a:solidFill>
              </a:rPr>
              <a:t>Field Operations</a:t>
            </a:r>
          </a:p>
          <a:p>
            <a:pPr lvl="2">
              <a:buFont typeface="Arial" panose="020B0604020202020204" pitchFamily="34" charset="0"/>
              <a:buChar char="•"/>
            </a:pPr>
            <a:r>
              <a:rPr lang="en-US" sz="3000" dirty="0" smtClean="0">
                <a:solidFill>
                  <a:srgbClr val="E7EACC"/>
                </a:solidFill>
              </a:rPr>
              <a:t>Dispatch Centers</a:t>
            </a:r>
            <a:endParaRPr lang="en-US" altLang="en-US" sz="3200" dirty="0">
              <a:solidFill>
                <a:srgbClr val="E7EACC"/>
              </a:solidFill>
            </a:endParaRPr>
          </a:p>
          <a:p>
            <a:pPr>
              <a:buFont typeface="Arial" panose="020B0604020202020204" pitchFamily="34" charset="0"/>
              <a:buChar char="•"/>
            </a:pPr>
            <a:endParaRPr lang="en-US" sz="3200" dirty="0" smtClean="0">
              <a:solidFill>
                <a:srgbClr val="E7EACC"/>
              </a:solidFill>
            </a:endParaRPr>
          </a:p>
          <a:p>
            <a:pPr>
              <a:buFont typeface="Arial" panose="020B0604020202020204" pitchFamily="34" charset="0"/>
              <a:buChar char="•"/>
            </a:pPr>
            <a:endParaRPr lang="en-US"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8863" y="1623443"/>
            <a:ext cx="4596802" cy="2585701"/>
          </a:xfrm>
          <a:prstGeom prst="rect">
            <a:avLst/>
          </a:prstGeom>
        </p:spPr>
      </p:pic>
    </p:spTree>
    <p:extLst>
      <p:ext uri="{BB962C8B-B14F-4D97-AF65-F5344CB8AC3E}">
        <p14:creationId xmlns:p14="http://schemas.microsoft.com/office/powerpoint/2010/main" xmlns="" val="4354546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4371" y="2466843"/>
            <a:ext cx="3638746" cy="2423405"/>
          </a:xfrm>
          <a:prstGeom prst="rect">
            <a:avLst/>
          </a:prstGeom>
        </p:spPr>
      </p:pic>
      <p:sp>
        <p:nvSpPr>
          <p:cNvPr id="2" name="Title 1"/>
          <p:cNvSpPr>
            <a:spLocks noGrp="1"/>
          </p:cNvSpPr>
          <p:nvPr>
            <p:ph type="title"/>
          </p:nvPr>
        </p:nvSpPr>
        <p:spPr>
          <a:xfrm>
            <a:off x="1050878" y="0"/>
            <a:ext cx="7315200" cy="946673"/>
          </a:xfrm>
        </p:spPr>
        <p:txBody>
          <a:bodyPr>
            <a:normAutofit/>
          </a:bodyPr>
          <a:lstStyle/>
          <a:p>
            <a:r>
              <a:rPr lang="en-US" sz="4400" dirty="0" smtClean="0"/>
              <a:t>FirstNet &amp; NG-911 </a:t>
            </a:r>
            <a:endParaRPr lang="en-US" sz="4400" dirty="0"/>
          </a:p>
        </p:txBody>
      </p:sp>
      <p:sp>
        <p:nvSpPr>
          <p:cNvPr id="7" name="Content Placeholder 6"/>
          <p:cNvSpPr>
            <a:spLocks noGrp="1"/>
          </p:cNvSpPr>
          <p:nvPr>
            <p:ph idx="1"/>
          </p:nvPr>
        </p:nvSpPr>
        <p:spPr>
          <a:xfrm>
            <a:off x="0" y="1498862"/>
            <a:ext cx="9025665" cy="5642813"/>
          </a:xfrm>
        </p:spPr>
        <p:txBody>
          <a:bodyPr>
            <a:noAutofit/>
          </a:bodyPr>
          <a:lstStyle/>
          <a:p>
            <a:pPr>
              <a:buFont typeface="Arial" panose="020B0604020202020204" pitchFamily="34" charset="0"/>
              <a:buChar char="•"/>
            </a:pPr>
            <a:r>
              <a:rPr lang="en-US" sz="3200" dirty="0" smtClean="0">
                <a:solidFill>
                  <a:srgbClr val="E7EACC"/>
                </a:solidFill>
              </a:rPr>
              <a:t>Text to 911 </a:t>
            </a:r>
          </a:p>
          <a:p>
            <a:pPr>
              <a:buFont typeface="Arial" panose="020B0604020202020204" pitchFamily="34" charset="0"/>
              <a:buChar char="•"/>
            </a:pPr>
            <a:endParaRPr lang="en-US" altLang="en-US" sz="3200" dirty="0" smtClean="0">
              <a:solidFill>
                <a:srgbClr val="E7EACC"/>
              </a:solidFill>
            </a:endParaRPr>
          </a:p>
          <a:p>
            <a:pPr>
              <a:buFont typeface="Arial" panose="020B0604020202020204" pitchFamily="34" charset="0"/>
              <a:buChar char="•"/>
            </a:pPr>
            <a:endParaRPr lang="en-US" altLang="en-US" sz="3200" dirty="0">
              <a:solidFill>
                <a:srgbClr val="E7EACC"/>
              </a:solidFill>
            </a:endParaRPr>
          </a:p>
          <a:p>
            <a:pPr marL="502920" indent="-457200">
              <a:buFont typeface="Arial" panose="020B0604020202020204" pitchFamily="34" charset="0"/>
              <a:buChar char="•"/>
            </a:pPr>
            <a:endParaRPr lang="en-US" altLang="en-US" sz="3200" dirty="0" smtClean="0">
              <a:solidFill>
                <a:srgbClr val="E7EACC"/>
              </a:solidFill>
            </a:endParaRPr>
          </a:p>
          <a:p>
            <a:pPr>
              <a:buFont typeface="Arial" panose="020B0604020202020204" pitchFamily="34" charset="0"/>
              <a:buChar char="•"/>
            </a:pPr>
            <a:endParaRPr lang="en-US" altLang="en-US" sz="3200" dirty="0" smtClean="0">
              <a:solidFill>
                <a:srgbClr val="E7EACC"/>
              </a:solidFill>
            </a:endParaRPr>
          </a:p>
          <a:p>
            <a:pPr>
              <a:buFont typeface="Arial" panose="020B0604020202020204" pitchFamily="34" charset="0"/>
              <a:buChar char="•"/>
            </a:pPr>
            <a:endParaRPr lang="en-US" altLang="en-US" sz="3200" dirty="0" smtClean="0">
              <a:solidFill>
                <a:srgbClr val="E7EACC"/>
              </a:solidFill>
            </a:endParaRPr>
          </a:p>
          <a:p>
            <a:pPr>
              <a:buFont typeface="Arial" panose="020B0604020202020204" pitchFamily="34" charset="0"/>
              <a:buChar char="•"/>
            </a:pPr>
            <a:r>
              <a:rPr lang="en-US" altLang="en-US" sz="3200" dirty="0" smtClean="0">
                <a:solidFill>
                  <a:srgbClr val="E7EACC"/>
                </a:solidFill>
              </a:rPr>
              <a:t>Who, What, When?</a:t>
            </a:r>
          </a:p>
          <a:p>
            <a:pPr>
              <a:buFont typeface="Arial" panose="020B0604020202020204" pitchFamily="34" charset="0"/>
              <a:buChar char="•"/>
            </a:pPr>
            <a:r>
              <a:rPr lang="en-US" altLang="en-US" sz="3200" dirty="0" smtClean="0">
                <a:solidFill>
                  <a:srgbClr val="E7EACC"/>
                </a:solidFill>
              </a:rPr>
              <a:t>Who Decides?</a:t>
            </a:r>
          </a:p>
          <a:p>
            <a:pPr>
              <a:buFont typeface="Arial" panose="020B0604020202020204" pitchFamily="34" charset="0"/>
              <a:buChar char="•"/>
            </a:pPr>
            <a:endParaRPr lang="en-US" sz="3200" dirty="0" smtClean="0">
              <a:solidFill>
                <a:srgbClr val="E7EACC"/>
              </a:solidFill>
            </a:endParaRPr>
          </a:p>
          <a:p>
            <a:pPr>
              <a:buFont typeface="Arial" panose="020B0604020202020204" pitchFamily="34" charset="0"/>
              <a:buChar char="•"/>
            </a:pPr>
            <a:endParaRPr lang="en-US" sz="32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68940" y="1498862"/>
            <a:ext cx="4670902" cy="263007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4694546" y="3651333"/>
            <a:ext cx="2501781" cy="3059147"/>
          </a:xfrm>
          <a:prstGeom prst="rect">
            <a:avLst/>
          </a:prstGeom>
        </p:spPr>
      </p:pic>
    </p:spTree>
    <p:extLst>
      <p:ext uri="{BB962C8B-B14F-4D97-AF65-F5344CB8AC3E}">
        <p14:creationId xmlns:p14="http://schemas.microsoft.com/office/powerpoint/2010/main" xmlns="" val="25328071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2019300" y="240327"/>
            <a:ext cx="5105399" cy="584775"/>
          </a:xfrm>
          <a:prstGeom prst="rect">
            <a:avLst/>
          </a:prstGeom>
          <a:solidFill>
            <a:srgbClr val="00194C"/>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Decisions </a:t>
            </a:r>
          </a:p>
        </p:txBody>
      </p:sp>
      <p:sp>
        <p:nvSpPr>
          <p:cNvPr id="5" name="Content Placeholder 2"/>
          <p:cNvSpPr txBox="1">
            <a:spLocks/>
          </p:cNvSpPr>
          <p:nvPr/>
        </p:nvSpPr>
        <p:spPr>
          <a:xfrm>
            <a:off x="461913" y="1341437"/>
            <a:ext cx="8377287" cy="4678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dirty="0" smtClean="0"/>
              <a:t>Decision </a:t>
            </a:r>
          </a:p>
          <a:p>
            <a:pPr lvl="1"/>
            <a:r>
              <a:rPr lang="en-US" sz="3600" dirty="0" smtClean="0"/>
              <a:t>Do what’s best for your Agency </a:t>
            </a:r>
          </a:p>
          <a:p>
            <a:pPr lvl="2"/>
            <a:r>
              <a:rPr lang="en-US" sz="3200" dirty="0" smtClean="0"/>
              <a:t>Cost </a:t>
            </a:r>
            <a:endParaRPr lang="en-US" sz="3200" dirty="0"/>
          </a:p>
          <a:p>
            <a:pPr lvl="2"/>
            <a:r>
              <a:rPr lang="en-US" sz="3200" dirty="0" smtClean="0"/>
              <a:t>Coverage </a:t>
            </a:r>
            <a:endParaRPr lang="en-US" sz="3200" dirty="0"/>
          </a:p>
          <a:p>
            <a:pPr lvl="2"/>
            <a:r>
              <a:rPr lang="en-US" sz="3200" dirty="0" smtClean="0"/>
              <a:t>Demo Devices</a:t>
            </a:r>
          </a:p>
          <a:p>
            <a:pPr lvl="2"/>
            <a:r>
              <a:rPr lang="en-US" sz="3200" dirty="0" smtClean="0"/>
              <a:t>Features </a:t>
            </a:r>
            <a:endParaRPr lang="en-US" sz="3200" dirty="0"/>
          </a:p>
          <a:p>
            <a:endParaRPr lang="en-US" sz="4000" dirty="0" smtClean="0"/>
          </a:p>
        </p:txBody>
      </p:sp>
    </p:spTree>
    <p:extLst>
      <p:ext uri="{BB962C8B-B14F-4D97-AF65-F5344CB8AC3E}">
        <p14:creationId xmlns:p14="http://schemas.microsoft.com/office/powerpoint/2010/main" xmlns="" val="167467402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878" y="0"/>
            <a:ext cx="7315200" cy="1154097"/>
          </a:xfrm>
        </p:spPr>
        <p:txBody>
          <a:bodyPr>
            <a:normAutofit/>
          </a:bodyPr>
          <a:lstStyle/>
          <a:p>
            <a:r>
              <a:rPr lang="en-US" sz="4400" dirty="0" smtClean="0">
                <a:effectLst>
                  <a:outerShdw blurRad="38100" dist="38100" dir="2700000" algn="tl">
                    <a:srgbClr val="000000">
                      <a:alpha val="43137"/>
                    </a:srgbClr>
                  </a:outerShdw>
                </a:effectLst>
              </a:rPr>
              <a:t>For More Information: </a:t>
            </a:r>
            <a:endParaRPr lang="en-US" sz="4400"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163092" y="1154097"/>
            <a:ext cx="8748074" cy="4736970"/>
          </a:xfrm>
        </p:spPr>
        <p:txBody>
          <a:bodyPr>
            <a:noAutofit/>
          </a:bodyPr>
          <a:lstStyle/>
          <a:p>
            <a:pPr lvl="1"/>
            <a:endParaRPr lang="en-US" sz="4000" dirty="0" smtClean="0">
              <a:hlinkClick r:id="rId3"/>
            </a:endParaRPr>
          </a:p>
          <a:p>
            <a:pPr lvl="1">
              <a:buFont typeface="Arial" panose="020B0604020202020204" pitchFamily="34" charset="0"/>
              <a:buChar char="•"/>
            </a:pPr>
            <a:r>
              <a:rPr lang="en-US" sz="4000" dirty="0" smtClean="0">
                <a:hlinkClick r:id="rId4"/>
              </a:rPr>
              <a:t>www.firstnet.gov</a:t>
            </a:r>
            <a:endParaRPr lang="en-US" sz="4000" dirty="0" smtClean="0"/>
          </a:p>
          <a:p>
            <a:pPr lvl="4">
              <a:buFont typeface="Arial" panose="020B0604020202020204" pitchFamily="34" charset="0"/>
              <a:buChar char="•"/>
            </a:pPr>
            <a:r>
              <a:rPr lang="en-US" sz="2800" dirty="0" smtClean="0"/>
              <a:t>Nationwide Information</a:t>
            </a:r>
          </a:p>
          <a:p>
            <a:pPr marL="502920" lvl="2" indent="0">
              <a:buNone/>
            </a:pPr>
            <a:endParaRPr lang="en-US" sz="3800" dirty="0"/>
          </a:p>
        </p:txBody>
      </p:sp>
    </p:spTree>
    <p:extLst>
      <p:ext uri="{BB962C8B-B14F-4D97-AF65-F5344CB8AC3E}">
        <p14:creationId xmlns:p14="http://schemas.microsoft.com/office/powerpoint/2010/main" xmlns="" val="25171701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3368" y="88982"/>
            <a:ext cx="7709482" cy="806244"/>
          </a:xfrm>
        </p:spPr>
        <p:txBody>
          <a:bodyPr>
            <a:normAutofit/>
          </a:bodyPr>
          <a:lstStyle/>
          <a:p>
            <a:pPr algn="ctr"/>
            <a:r>
              <a:rPr lang="en-US" dirty="0" smtClean="0">
                <a:effectLst>
                  <a:outerShdw blurRad="38100" dist="38100" dir="2700000" algn="tl">
                    <a:srgbClr val="000000">
                      <a:alpha val="43137"/>
                    </a:srgbClr>
                  </a:outerShdw>
                </a:effectLst>
              </a:rPr>
              <a:t>Questions?  Please Contact: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7532" y="1029547"/>
            <a:ext cx="8821153" cy="5673093"/>
          </a:xfrm>
        </p:spPr>
        <p:txBody>
          <a:bodyPr>
            <a:normAutofit fontScale="85000" lnSpcReduction="20000"/>
          </a:bodyPr>
          <a:lstStyle/>
          <a:p>
            <a:pPr marL="45720" lvl="0" indent="0" algn="ctr">
              <a:buNone/>
            </a:pPr>
            <a:r>
              <a:rPr lang="en-US" sz="4300" dirty="0" smtClean="0">
                <a:effectLst>
                  <a:outerShdw blurRad="38100" dist="38100" dir="2700000" algn="tl">
                    <a:srgbClr val="000000">
                      <a:alpha val="43137"/>
                    </a:srgbClr>
                  </a:outerShdw>
                </a:effectLst>
              </a:rPr>
              <a:t>The Illinois Public Safety Communications Office:</a:t>
            </a:r>
          </a:p>
          <a:p>
            <a:pPr marL="45720" lvl="0" indent="0" algn="ctr">
              <a:buNone/>
            </a:pPr>
            <a:r>
              <a:rPr lang="en-US" sz="4300" dirty="0" smtClean="0">
                <a:effectLst>
                  <a:outerShdw blurRad="38100" dist="38100" dir="2700000" algn="tl">
                    <a:srgbClr val="000000">
                      <a:alpha val="43137"/>
                    </a:srgbClr>
                  </a:outerShdw>
                </a:effectLst>
              </a:rPr>
              <a:t>217-531-0499</a:t>
            </a:r>
          </a:p>
          <a:p>
            <a:pPr marL="45720" lvl="0" indent="0" algn="ctr">
              <a:buNone/>
            </a:pPr>
            <a:r>
              <a:rPr lang="en-US" sz="4300" dirty="0" smtClean="0">
                <a:effectLst>
                  <a:outerShdw blurRad="38100" dist="38100" dir="2700000" algn="tl">
                    <a:srgbClr val="000000">
                      <a:alpha val="43137"/>
                    </a:srgbClr>
                  </a:outerShdw>
                </a:effectLst>
              </a:rPr>
              <a:t>ljbell@ileas.org</a:t>
            </a:r>
          </a:p>
          <a:p>
            <a:pPr lvl="0">
              <a:buFont typeface="Arial" panose="020B0604020202020204" pitchFamily="34" charset="0"/>
              <a:buChar char="•"/>
            </a:pPr>
            <a:r>
              <a:rPr lang="en-US" sz="2800" dirty="0" smtClean="0"/>
              <a:t>Joe Galvin </a:t>
            </a:r>
          </a:p>
          <a:p>
            <a:pPr lvl="1">
              <a:buFont typeface="Arial" panose="020B0604020202020204" pitchFamily="34" charset="0"/>
              <a:buChar char="•"/>
            </a:pPr>
            <a:r>
              <a:rPr lang="en-US" sz="2400" dirty="0" smtClean="0"/>
              <a:t>IL FirstNet Program Lead &amp; SWIC</a:t>
            </a:r>
          </a:p>
          <a:p>
            <a:pPr lvl="0">
              <a:buFont typeface="Arial" panose="020B0604020202020204" pitchFamily="34" charset="0"/>
              <a:buChar char="•"/>
            </a:pPr>
            <a:r>
              <a:rPr lang="en-US" sz="2800" dirty="0"/>
              <a:t>Bill Springer </a:t>
            </a:r>
          </a:p>
          <a:p>
            <a:pPr lvl="1">
              <a:buFont typeface="Arial" panose="020B0604020202020204" pitchFamily="34" charset="0"/>
              <a:buChar char="•"/>
            </a:pPr>
            <a:r>
              <a:rPr lang="en-US" sz="2400" dirty="0"/>
              <a:t>IL FirstNet Project System Architect </a:t>
            </a:r>
            <a:endParaRPr lang="en-US" sz="2600" dirty="0" smtClean="0"/>
          </a:p>
          <a:p>
            <a:pPr>
              <a:buFont typeface="Arial" panose="020B0604020202020204" pitchFamily="34" charset="0"/>
              <a:buChar char="•"/>
            </a:pPr>
            <a:r>
              <a:rPr lang="en-US" sz="2800" dirty="0" smtClean="0"/>
              <a:t>Bob Evans</a:t>
            </a:r>
          </a:p>
          <a:p>
            <a:pPr lvl="1">
              <a:buFont typeface="Arial" panose="020B0604020202020204" pitchFamily="34" charset="0"/>
              <a:buChar char="•"/>
            </a:pPr>
            <a:r>
              <a:rPr lang="en-US" sz="2400" dirty="0" smtClean="0"/>
              <a:t>Program Admin / Grant Compliance</a:t>
            </a:r>
          </a:p>
          <a:p>
            <a:pPr>
              <a:buFont typeface="Arial" panose="020B0604020202020204" pitchFamily="34" charset="0"/>
              <a:buChar char="•"/>
            </a:pPr>
            <a:r>
              <a:rPr lang="en-US" sz="2600" dirty="0" smtClean="0"/>
              <a:t>Lori Bell</a:t>
            </a:r>
          </a:p>
          <a:p>
            <a:pPr lvl="1">
              <a:buFont typeface="Arial" panose="020B0604020202020204" pitchFamily="34" charset="0"/>
              <a:buChar char="•"/>
            </a:pPr>
            <a:r>
              <a:rPr lang="en-US" sz="2400" dirty="0" smtClean="0"/>
              <a:t>IL FirstNet Grant &amp; Logistics </a:t>
            </a:r>
          </a:p>
          <a:p>
            <a:pPr lvl="1"/>
            <a:endParaRPr lang="en-US" sz="2000" dirty="0" smtClean="0">
              <a:solidFill>
                <a:srgbClr val="E7EACC"/>
              </a:solidFill>
            </a:endParaRPr>
          </a:p>
        </p:txBody>
      </p:sp>
      <p:sp>
        <p:nvSpPr>
          <p:cNvPr id="4" name="Title 1"/>
          <p:cNvSpPr txBox="1">
            <a:spLocks/>
          </p:cNvSpPr>
          <p:nvPr/>
        </p:nvSpPr>
        <p:spPr>
          <a:xfrm>
            <a:off x="373310" y="223304"/>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endParaRPr lang="en-US" dirty="0">
              <a:solidFill>
                <a:srgbClr val="EAEBDE">
                  <a:tint val="100000"/>
                  <a:shade val="90000"/>
                  <a:satMod val="250000"/>
                  <a:alpha val="100000"/>
                </a:srgbClr>
              </a:solidFill>
            </a:endParaRPr>
          </a:p>
        </p:txBody>
      </p:sp>
    </p:spTree>
    <p:extLst>
      <p:ext uri="{BB962C8B-B14F-4D97-AF65-F5344CB8AC3E}">
        <p14:creationId xmlns:p14="http://schemas.microsoft.com/office/powerpoint/2010/main" xmlns="" val="284592939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2019300" y="240327"/>
            <a:ext cx="5105399" cy="584775"/>
          </a:xfrm>
          <a:prstGeom prst="rect">
            <a:avLst/>
          </a:prstGeom>
          <a:solidFill>
            <a:srgbClr val="00194C"/>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b="1" dirty="0">
                <a:solidFill>
                  <a:schemeClr val="tx1"/>
                </a:solidFill>
                <a:effectLst>
                  <a:outerShdw blurRad="38100" dist="38100" dir="2700000" algn="tl">
                    <a:srgbClr val="000000">
                      <a:alpha val="43137"/>
                    </a:srgbClr>
                  </a:outerShdw>
                </a:effectLst>
              </a:rPr>
              <a:t>What is FirstNet </a:t>
            </a:r>
            <a:endParaRPr lang="en-US" sz="3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304800" y="1093393"/>
            <a:ext cx="7466898" cy="47244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Dedicated </a:t>
            </a:r>
            <a:r>
              <a:rPr lang="en-US" dirty="0" smtClean="0"/>
              <a:t>nationwide </a:t>
            </a:r>
            <a:r>
              <a:rPr lang="en-US" dirty="0"/>
              <a:t>LTE </a:t>
            </a:r>
            <a:r>
              <a:rPr lang="en-US" dirty="0" smtClean="0"/>
              <a:t>Broadband network for public safety – Focus on cellular-type voice, data, &amp; video</a:t>
            </a:r>
          </a:p>
          <a:p>
            <a:endParaRPr lang="en-US" dirty="0" smtClean="0"/>
          </a:p>
          <a:p>
            <a:r>
              <a:rPr lang="en-US" dirty="0" smtClean="0"/>
              <a:t>No requirement for you to use FirstNet</a:t>
            </a:r>
            <a:endParaRPr lang="en-US" dirty="0"/>
          </a:p>
          <a:p>
            <a:endParaRPr lang="en-US" u="sng" dirty="0" smtClean="0"/>
          </a:p>
          <a:p>
            <a:r>
              <a:rPr lang="en-US" dirty="0" smtClean="0"/>
              <a:t>LTE is </a:t>
            </a:r>
            <a:r>
              <a:rPr lang="en-US" b="1" u="sng" dirty="0" smtClean="0"/>
              <a:t>NOT</a:t>
            </a:r>
            <a:r>
              <a:rPr lang="en-US" dirty="0" smtClean="0"/>
              <a:t> </a:t>
            </a:r>
            <a:r>
              <a:rPr lang="en-US" dirty="0"/>
              <a:t>a </a:t>
            </a:r>
            <a:r>
              <a:rPr lang="en-US" dirty="0" smtClean="0"/>
              <a:t>replacement for LMR</a:t>
            </a:r>
            <a:br>
              <a:rPr lang="en-US" dirty="0" smtClean="0"/>
            </a:br>
            <a:r>
              <a:rPr lang="en-US" dirty="0" smtClean="0"/>
              <a:t>walkie-talkies</a:t>
            </a:r>
          </a:p>
        </p:txBody>
      </p:sp>
      <p:pic>
        <p:nvPicPr>
          <p:cNvPr id="6" name="Picture 5"/>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11000"/>
                    </a14:imgEffect>
                    <a14:imgEffect>
                      <a14:brightnessContrast bright="-1000" contrast="1000"/>
                    </a14:imgEffect>
                  </a14:imgLayer>
                </a14:imgProps>
              </a:ext>
              <a:ext uri="{28A0092B-C50C-407E-A947-70E740481C1C}">
                <a14:useLocalDpi xmlns:a14="http://schemas.microsoft.com/office/drawing/2010/main" xmlns="" val="0"/>
              </a:ext>
            </a:extLst>
          </a:blip>
          <a:stretch>
            <a:fillRect/>
          </a:stretch>
        </p:blipFill>
        <p:spPr>
          <a:xfrm>
            <a:off x="7124699" y="2909531"/>
            <a:ext cx="1887335" cy="1600200"/>
          </a:xfrm>
          <a:prstGeom prst="rect">
            <a:avLst/>
          </a:prstGeom>
          <a:effectLst>
            <a:glow>
              <a:schemeClr val="tx1"/>
            </a:glow>
            <a:reflection stA="99000" endPos="0" dist="50800" dir="5400000" sy="-100000" algn="bl" rotWithShape="0"/>
          </a:effectLst>
        </p:spPr>
      </p:pic>
      <p:grpSp>
        <p:nvGrpSpPr>
          <p:cNvPr id="8" name="Group 43"/>
          <p:cNvGrpSpPr>
            <a:grpSpLocks/>
          </p:cNvGrpSpPr>
          <p:nvPr/>
        </p:nvGrpSpPr>
        <p:grpSpPr bwMode="auto">
          <a:xfrm>
            <a:off x="7407172" y="4778022"/>
            <a:ext cx="1322387" cy="1971675"/>
            <a:chOff x="415925" y="833438"/>
            <a:chExt cx="3398838" cy="5751512"/>
          </a:xfrm>
        </p:grpSpPr>
        <p:pic>
          <p:nvPicPr>
            <p:cNvPr id="9" name="Picture 2" descr="C:\Users\g15485\Desktop\LEX_700_Front_Rendering2.png"/>
            <p:cNvPicPr>
              <a:picLocks noChangeAspect="1" noChangeArrowheads="1"/>
            </p:cNvPicPr>
            <p:nvPr/>
          </p:nvPicPr>
          <p:blipFill>
            <a:blip r:embed="rId4" cstate="print"/>
            <a:srcRect/>
            <a:stretch>
              <a:fillRect/>
            </a:stretch>
          </p:blipFill>
          <p:spPr bwMode="auto">
            <a:xfrm>
              <a:off x="415925" y="833438"/>
              <a:ext cx="3398838" cy="5751512"/>
            </a:xfrm>
            <a:prstGeom prst="rect">
              <a:avLst/>
            </a:prstGeom>
            <a:noFill/>
            <a:ln w="9525">
              <a:noFill/>
              <a:miter lim="800000"/>
              <a:headEnd/>
              <a:tailEnd/>
            </a:ln>
          </p:spPr>
        </p:pic>
        <p:pic>
          <p:nvPicPr>
            <p:cNvPr id="10" name="Picture 15" descr="LEX 700_Sc_VIDEO_Empty.ai"/>
            <p:cNvPicPr>
              <a:picLocks noChangeAspect="1"/>
            </p:cNvPicPr>
            <p:nvPr/>
          </p:nvPicPr>
          <p:blipFill>
            <a:blip r:embed="rId5" cstate="print"/>
            <a:srcRect/>
            <a:stretch>
              <a:fillRect/>
            </a:stretch>
          </p:blipFill>
          <p:spPr bwMode="auto">
            <a:xfrm>
              <a:off x="947738" y="1544638"/>
              <a:ext cx="2220912" cy="3941762"/>
            </a:xfrm>
            <a:prstGeom prst="rect">
              <a:avLst/>
            </a:prstGeom>
            <a:noFill/>
            <a:ln w="9525">
              <a:noFill/>
              <a:miter lim="800000"/>
              <a:headEnd/>
              <a:tailEnd/>
            </a:ln>
          </p:spPr>
        </p:pic>
        <p:pic>
          <p:nvPicPr>
            <p:cNvPr id="11" name="Picture 13"/>
            <p:cNvPicPr>
              <a:picLocks noChangeAspect="1" noChangeArrowheads="1"/>
            </p:cNvPicPr>
            <p:nvPr/>
          </p:nvPicPr>
          <p:blipFill>
            <a:blip r:embed="rId6" cstate="print"/>
            <a:srcRect t="7422" b="12891"/>
            <a:stretch>
              <a:fillRect/>
            </a:stretch>
          </p:blipFill>
          <p:spPr bwMode="auto">
            <a:xfrm>
              <a:off x="1004888" y="2425700"/>
              <a:ext cx="2106612" cy="1231900"/>
            </a:xfrm>
            <a:prstGeom prst="rect">
              <a:avLst/>
            </a:prstGeom>
            <a:noFill/>
            <a:ln w="9525">
              <a:noFill/>
              <a:miter lim="800000"/>
              <a:headEnd/>
              <a:tailEnd/>
            </a:ln>
          </p:spPr>
        </p:pic>
      </p:grpSp>
      <p:pic>
        <p:nvPicPr>
          <p:cNvPr id="7"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304800" y="5754924"/>
            <a:ext cx="974601" cy="974601"/>
          </a:xfrm>
          <a:prstGeom prst="rect">
            <a:avLst/>
          </a:prstGeom>
          <a:noFill/>
          <a:ln>
            <a:noFill/>
          </a:ln>
        </p:spPr>
      </p:pic>
    </p:spTree>
    <p:extLst>
      <p:ext uri="{BB962C8B-B14F-4D97-AF65-F5344CB8AC3E}">
        <p14:creationId xmlns:p14="http://schemas.microsoft.com/office/powerpoint/2010/main" xmlns="" val="330733444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2019300" y="240327"/>
            <a:ext cx="5105399" cy="584775"/>
          </a:xfrm>
          <a:prstGeom prst="rect">
            <a:avLst/>
          </a:prstGeom>
          <a:solidFill>
            <a:srgbClr val="00194C"/>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b="1" dirty="0">
                <a:solidFill>
                  <a:schemeClr val="tx1"/>
                </a:solidFill>
                <a:effectLst>
                  <a:outerShdw blurRad="38100" dist="38100" dir="2700000" algn="tl">
                    <a:srgbClr val="000000">
                      <a:alpha val="43137"/>
                    </a:srgbClr>
                  </a:outerShdw>
                </a:effectLst>
              </a:rPr>
              <a:t>What is FirstNet </a:t>
            </a:r>
            <a:endParaRPr lang="en-US" sz="3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472440" y="2005062"/>
            <a:ext cx="7466898" cy="4724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Follows 3GPP LTE Standards</a:t>
            </a:r>
          </a:p>
          <a:p>
            <a:endParaRPr lang="en-US" dirty="0"/>
          </a:p>
          <a:p>
            <a:r>
              <a:rPr lang="en-US" dirty="0" smtClean="0"/>
              <a:t>Priority and Preemption</a:t>
            </a:r>
          </a:p>
        </p:txBody>
      </p:sp>
      <p:pic>
        <p:nvPicPr>
          <p:cNvPr id="6" name="Picture 5"/>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11000"/>
                    </a14:imgEffect>
                    <a14:imgEffect>
                      <a14:brightnessContrast bright="-1000" contrast="1000"/>
                    </a14:imgEffect>
                  </a14:imgLayer>
                </a14:imgProps>
              </a:ext>
              <a:ext uri="{28A0092B-C50C-407E-A947-70E740481C1C}">
                <a14:useLocalDpi xmlns:a14="http://schemas.microsoft.com/office/drawing/2010/main" xmlns="" val="0"/>
              </a:ext>
            </a:extLst>
          </a:blip>
          <a:stretch>
            <a:fillRect/>
          </a:stretch>
        </p:blipFill>
        <p:spPr>
          <a:xfrm>
            <a:off x="7124699" y="2909531"/>
            <a:ext cx="1887335" cy="1600200"/>
          </a:xfrm>
          <a:prstGeom prst="rect">
            <a:avLst/>
          </a:prstGeom>
          <a:effectLst>
            <a:glow>
              <a:schemeClr val="tx1"/>
            </a:glow>
            <a:reflection stA="99000" endPos="0" dist="50800" dir="5400000" sy="-100000" algn="bl" rotWithShape="0"/>
          </a:effectLst>
        </p:spPr>
      </p:pic>
      <p:grpSp>
        <p:nvGrpSpPr>
          <p:cNvPr id="8" name="Group 43"/>
          <p:cNvGrpSpPr>
            <a:grpSpLocks/>
          </p:cNvGrpSpPr>
          <p:nvPr/>
        </p:nvGrpSpPr>
        <p:grpSpPr bwMode="auto">
          <a:xfrm>
            <a:off x="7407172" y="4778022"/>
            <a:ext cx="1322387" cy="1971675"/>
            <a:chOff x="415925" y="833438"/>
            <a:chExt cx="3398838" cy="5751512"/>
          </a:xfrm>
        </p:grpSpPr>
        <p:pic>
          <p:nvPicPr>
            <p:cNvPr id="9" name="Picture 2" descr="C:\Users\g15485\Desktop\LEX_700_Front_Rendering2.png"/>
            <p:cNvPicPr>
              <a:picLocks noChangeAspect="1" noChangeArrowheads="1"/>
            </p:cNvPicPr>
            <p:nvPr/>
          </p:nvPicPr>
          <p:blipFill>
            <a:blip r:embed="rId4" cstate="print"/>
            <a:srcRect/>
            <a:stretch>
              <a:fillRect/>
            </a:stretch>
          </p:blipFill>
          <p:spPr bwMode="auto">
            <a:xfrm>
              <a:off x="415925" y="833438"/>
              <a:ext cx="3398838" cy="5751512"/>
            </a:xfrm>
            <a:prstGeom prst="rect">
              <a:avLst/>
            </a:prstGeom>
            <a:noFill/>
            <a:ln w="9525">
              <a:noFill/>
              <a:miter lim="800000"/>
              <a:headEnd/>
              <a:tailEnd/>
            </a:ln>
          </p:spPr>
        </p:pic>
        <p:pic>
          <p:nvPicPr>
            <p:cNvPr id="10" name="Picture 15" descr="LEX 700_Sc_VIDEO_Empty.ai"/>
            <p:cNvPicPr>
              <a:picLocks noChangeAspect="1"/>
            </p:cNvPicPr>
            <p:nvPr/>
          </p:nvPicPr>
          <p:blipFill>
            <a:blip r:embed="rId5" cstate="print"/>
            <a:srcRect/>
            <a:stretch>
              <a:fillRect/>
            </a:stretch>
          </p:blipFill>
          <p:spPr bwMode="auto">
            <a:xfrm>
              <a:off x="947738" y="1544638"/>
              <a:ext cx="2220912" cy="3941762"/>
            </a:xfrm>
            <a:prstGeom prst="rect">
              <a:avLst/>
            </a:prstGeom>
            <a:noFill/>
            <a:ln w="9525">
              <a:noFill/>
              <a:miter lim="800000"/>
              <a:headEnd/>
              <a:tailEnd/>
            </a:ln>
          </p:spPr>
        </p:pic>
        <p:pic>
          <p:nvPicPr>
            <p:cNvPr id="11" name="Picture 13"/>
            <p:cNvPicPr>
              <a:picLocks noChangeAspect="1" noChangeArrowheads="1"/>
            </p:cNvPicPr>
            <p:nvPr/>
          </p:nvPicPr>
          <p:blipFill>
            <a:blip r:embed="rId6" cstate="print"/>
            <a:srcRect t="7422" b="12891"/>
            <a:stretch>
              <a:fillRect/>
            </a:stretch>
          </p:blipFill>
          <p:spPr bwMode="auto">
            <a:xfrm>
              <a:off x="1004888" y="2425700"/>
              <a:ext cx="2106612" cy="1231900"/>
            </a:xfrm>
            <a:prstGeom prst="rect">
              <a:avLst/>
            </a:prstGeom>
            <a:noFill/>
            <a:ln w="9525">
              <a:noFill/>
              <a:miter lim="800000"/>
              <a:headEnd/>
              <a:tailEnd/>
            </a:ln>
          </p:spPr>
        </p:pic>
      </p:grpSp>
      <p:pic>
        <p:nvPicPr>
          <p:cNvPr id="7"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304800" y="5754924"/>
            <a:ext cx="974601" cy="974601"/>
          </a:xfrm>
          <a:prstGeom prst="rect">
            <a:avLst/>
          </a:prstGeom>
          <a:noFill/>
          <a:ln>
            <a:noFill/>
          </a:ln>
        </p:spPr>
      </p:pic>
    </p:spTree>
    <p:extLst>
      <p:ext uri="{BB962C8B-B14F-4D97-AF65-F5344CB8AC3E}">
        <p14:creationId xmlns:p14="http://schemas.microsoft.com/office/powerpoint/2010/main" xmlns="" val="159291165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2019300" y="240327"/>
            <a:ext cx="5105399" cy="584775"/>
          </a:xfrm>
          <a:prstGeom prst="rect">
            <a:avLst/>
          </a:prstGeom>
          <a:solidFill>
            <a:srgbClr val="00194C"/>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Cost</a:t>
            </a:r>
          </a:p>
        </p:txBody>
      </p:sp>
      <p:sp>
        <p:nvSpPr>
          <p:cNvPr id="5" name="Content Placeholder 2"/>
          <p:cNvSpPr txBox="1">
            <a:spLocks/>
          </p:cNvSpPr>
          <p:nvPr/>
        </p:nvSpPr>
        <p:spPr>
          <a:xfrm>
            <a:off x="762000" y="1341437"/>
            <a:ext cx="8077200" cy="4221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From the Beginning the State of Illinois has told FirstNet that the pricing needs to be Competitive or the decision is easy </a:t>
            </a:r>
          </a:p>
          <a:p>
            <a:r>
              <a:rPr lang="en-US" dirty="0" smtClean="0"/>
              <a:t>Pricing appears competitive.</a:t>
            </a:r>
          </a:p>
          <a:p>
            <a:r>
              <a:rPr lang="en-US" dirty="0" smtClean="0"/>
              <a:t>Pricing is a baseline, large quantity pricing for agencies in a possibility</a:t>
            </a:r>
          </a:p>
          <a:p>
            <a:endParaRPr lang="en-US" dirty="0"/>
          </a:p>
          <a:p>
            <a:endParaRPr lang="en-US" dirty="0" smtClean="0"/>
          </a:p>
        </p:txBody>
      </p:sp>
    </p:spTree>
    <p:extLst>
      <p:ext uri="{BB962C8B-B14F-4D97-AF65-F5344CB8AC3E}">
        <p14:creationId xmlns:p14="http://schemas.microsoft.com/office/powerpoint/2010/main" xmlns="" val="106213682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2019300" y="240327"/>
            <a:ext cx="5105399" cy="584775"/>
          </a:xfrm>
          <a:prstGeom prst="rect">
            <a:avLst/>
          </a:prstGeom>
          <a:solidFill>
            <a:srgbClr val="00194C"/>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Coverage</a:t>
            </a:r>
          </a:p>
        </p:txBody>
      </p:sp>
      <p:sp>
        <p:nvSpPr>
          <p:cNvPr id="5" name="Content Placeholder 2"/>
          <p:cNvSpPr txBox="1">
            <a:spLocks/>
          </p:cNvSpPr>
          <p:nvPr/>
        </p:nvSpPr>
        <p:spPr>
          <a:xfrm>
            <a:off x="177538" y="1162328"/>
            <a:ext cx="6096000" cy="5134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Carriers measure coverage differently on their maps. </a:t>
            </a:r>
          </a:p>
          <a:p>
            <a:r>
              <a:rPr lang="en-US" dirty="0" smtClean="0"/>
              <a:t>Public Safety is used to Guaranteed Coverage Maps.</a:t>
            </a:r>
          </a:p>
          <a:p>
            <a:r>
              <a:rPr lang="en-US" dirty="0" smtClean="0"/>
              <a:t>Key: You Can Test before you commit </a:t>
            </a:r>
          </a:p>
          <a:p>
            <a:pPr lvl="1"/>
            <a:r>
              <a:rPr lang="en-US" dirty="0" smtClean="0"/>
              <a:t>Run a “Speed Test” application</a:t>
            </a:r>
          </a:p>
          <a:p>
            <a:endParaRPr lang="en-US" dirty="0" smtClean="0"/>
          </a:p>
          <a:p>
            <a:endParaRPr lang="en-US" dirty="0" smtClean="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5852160" y="2849880"/>
            <a:ext cx="3291840" cy="4008120"/>
          </a:xfrm>
          <a:prstGeom prst="rect">
            <a:avLst/>
          </a:prstGeom>
          <a:noFill/>
          <a:ln>
            <a:noFill/>
          </a:ln>
        </p:spPr>
      </p:pic>
    </p:spTree>
    <p:extLst>
      <p:ext uri="{BB962C8B-B14F-4D97-AF65-F5344CB8AC3E}">
        <p14:creationId xmlns:p14="http://schemas.microsoft.com/office/powerpoint/2010/main" xmlns="" val="31092385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2019300" y="240327"/>
            <a:ext cx="5105399" cy="584775"/>
          </a:xfrm>
          <a:prstGeom prst="rect">
            <a:avLst/>
          </a:prstGeom>
          <a:solidFill>
            <a:srgbClr val="00194C"/>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QPP</a:t>
            </a:r>
          </a:p>
        </p:txBody>
      </p:sp>
      <p:sp>
        <p:nvSpPr>
          <p:cNvPr id="5" name="Content Placeholder 2"/>
          <p:cNvSpPr txBox="1">
            <a:spLocks/>
          </p:cNvSpPr>
          <p:nvPr/>
        </p:nvSpPr>
        <p:spPr>
          <a:xfrm>
            <a:off x="533400" y="1341437"/>
            <a:ext cx="8305800" cy="46021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u="sng" dirty="0" smtClean="0"/>
              <a:t>Q</a:t>
            </a:r>
            <a:r>
              <a:rPr lang="en-US" dirty="0" smtClean="0"/>
              <a:t>uality of Service, </a:t>
            </a:r>
            <a:r>
              <a:rPr lang="en-US" b="1" u="sng" dirty="0" smtClean="0"/>
              <a:t>P</a:t>
            </a:r>
            <a:r>
              <a:rPr lang="en-US" dirty="0" smtClean="0"/>
              <a:t>riority, and </a:t>
            </a:r>
            <a:r>
              <a:rPr lang="en-US" b="1" u="sng" dirty="0" smtClean="0"/>
              <a:t>P</a:t>
            </a:r>
            <a:r>
              <a:rPr lang="en-US" dirty="0" smtClean="0"/>
              <a:t>re-emption</a:t>
            </a:r>
          </a:p>
          <a:p>
            <a:r>
              <a:rPr lang="en-US" dirty="0" smtClean="0"/>
              <a:t>Primary Users</a:t>
            </a:r>
          </a:p>
          <a:p>
            <a:pPr lvl="1"/>
            <a:r>
              <a:rPr lang="en-US" dirty="0" smtClean="0"/>
              <a:t>Police, Fire, EMS, EMA, 911</a:t>
            </a:r>
          </a:p>
          <a:p>
            <a:r>
              <a:rPr lang="en-US" dirty="0" smtClean="0"/>
              <a:t>Extended Primary Users</a:t>
            </a:r>
          </a:p>
          <a:p>
            <a:pPr lvl="1"/>
            <a:r>
              <a:rPr lang="en-US" dirty="0" smtClean="0"/>
              <a:t>Transportation, Public Works, Public Health, etc.</a:t>
            </a:r>
          </a:p>
          <a:p>
            <a:r>
              <a:rPr lang="en-US" dirty="0" smtClean="0"/>
              <a:t>Network Busy or Overloaded?</a:t>
            </a:r>
          </a:p>
          <a:p>
            <a:pPr lvl="1"/>
            <a:r>
              <a:rPr lang="en-US" dirty="0" smtClean="0"/>
              <a:t>Priority gets you the next available opening</a:t>
            </a:r>
          </a:p>
          <a:p>
            <a:pPr lvl="1"/>
            <a:r>
              <a:rPr lang="en-US" dirty="0" smtClean="0"/>
              <a:t>Pre-Emption bumps the low-priority users </a:t>
            </a:r>
          </a:p>
        </p:txBody>
      </p:sp>
    </p:spTree>
    <p:extLst>
      <p:ext uri="{BB962C8B-B14F-4D97-AF65-F5344CB8AC3E}">
        <p14:creationId xmlns:p14="http://schemas.microsoft.com/office/powerpoint/2010/main" xmlns="" val="51741000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2019300" y="240327"/>
            <a:ext cx="5105399" cy="584775"/>
          </a:xfrm>
          <a:prstGeom prst="rect">
            <a:avLst/>
          </a:prstGeom>
          <a:solidFill>
            <a:srgbClr val="00194C"/>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PTT</a:t>
            </a:r>
          </a:p>
        </p:txBody>
      </p:sp>
      <p:sp>
        <p:nvSpPr>
          <p:cNvPr id="5" name="Content Placeholder 2"/>
          <p:cNvSpPr txBox="1">
            <a:spLocks/>
          </p:cNvSpPr>
          <p:nvPr/>
        </p:nvSpPr>
        <p:spPr>
          <a:xfrm>
            <a:off x="381000" y="1341437"/>
            <a:ext cx="8458200" cy="42211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LTE PTT is not considered Mission-Critical, i.e., it is not Public Safety grade</a:t>
            </a:r>
          </a:p>
          <a:p>
            <a:pPr lvl="1"/>
            <a:r>
              <a:rPr lang="en-US" dirty="0" smtClean="0"/>
              <a:t>Still to be proven in a true Public Safety role</a:t>
            </a:r>
          </a:p>
          <a:p>
            <a:r>
              <a:rPr lang="en-US" dirty="0" smtClean="0"/>
              <a:t>PTT on day one may be for some users </a:t>
            </a:r>
          </a:p>
          <a:p>
            <a:pPr lvl="1"/>
            <a:r>
              <a:rPr lang="en-US" dirty="0" smtClean="0"/>
              <a:t>Non-Frontline, Commanders, non-life-safety, etc.</a:t>
            </a:r>
            <a:endParaRPr lang="en-US" dirty="0"/>
          </a:p>
          <a:p>
            <a:r>
              <a:rPr lang="en-US" dirty="0" smtClean="0"/>
              <a:t>LMR is Here to Stay </a:t>
            </a:r>
          </a:p>
          <a:p>
            <a:pPr lvl="1"/>
            <a:r>
              <a:rPr lang="en-US" dirty="0" smtClean="0"/>
              <a:t>Plan to stay on LMR for a decade (or longer!)</a:t>
            </a:r>
          </a:p>
          <a:p>
            <a:pPr lvl="1"/>
            <a:r>
              <a:rPr lang="en-US" dirty="0" smtClean="0"/>
              <a:t>Look for Hybrid Networks and Radios</a:t>
            </a:r>
          </a:p>
        </p:txBody>
      </p:sp>
    </p:spTree>
    <p:extLst>
      <p:ext uri="{BB962C8B-B14F-4D97-AF65-F5344CB8AC3E}">
        <p14:creationId xmlns:p14="http://schemas.microsoft.com/office/powerpoint/2010/main" xmlns="" val="26521368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128266" y="519491"/>
            <a:ext cx="5998745" cy="4908980"/>
            <a:chOff x="2314182" y="1292312"/>
            <a:chExt cx="6037953" cy="4941066"/>
          </a:xfrm>
          <a:scene3d>
            <a:camera prst="isometricOffAxis1Top"/>
            <a:lightRig rig="threePt" dir="t"/>
          </a:scene3d>
        </p:grpSpPr>
        <p:pic>
          <p:nvPicPr>
            <p:cNvPr id="1026" name="Picture 2" descr="http://www.w5ami.net/jupgrade/images/cascade_lmr400_70ft_large.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261" t="23508" r="18670" b="4979"/>
            <a:stretch/>
          </p:blipFill>
          <p:spPr bwMode="auto">
            <a:xfrm>
              <a:off x="2372264" y="1319842"/>
              <a:ext cx="5943600" cy="4856671"/>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Freeform 28"/>
            <p:cNvSpPr/>
            <p:nvPr/>
          </p:nvSpPr>
          <p:spPr>
            <a:xfrm>
              <a:off x="2314182" y="1292312"/>
              <a:ext cx="6037953" cy="4941066"/>
            </a:xfrm>
            <a:custGeom>
              <a:avLst/>
              <a:gdLst>
                <a:gd name="connsiteX0" fmla="*/ 2867336 w 6037953"/>
                <a:gd name="connsiteY0" fmla="*/ 60781 h 4941066"/>
                <a:gd name="connsiteX1" fmla="*/ 439000 w 6037953"/>
                <a:gd name="connsiteY1" fmla="*/ 2489117 h 4941066"/>
                <a:gd name="connsiteX2" fmla="*/ 2867336 w 6037953"/>
                <a:gd name="connsiteY2" fmla="*/ 4917453 h 4941066"/>
                <a:gd name="connsiteX3" fmla="*/ 5295672 w 6037953"/>
                <a:gd name="connsiteY3" fmla="*/ 2489117 h 4941066"/>
                <a:gd name="connsiteX4" fmla="*/ 2867336 w 6037953"/>
                <a:gd name="connsiteY4" fmla="*/ 60781 h 4941066"/>
                <a:gd name="connsiteX5" fmla="*/ 0 w 6037953"/>
                <a:gd name="connsiteY5" fmla="*/ 0 h 4941066"/>
                <a:gd name="connsiteX6" fmla="*/ 6037953 w 6037953"/>
                <a:gd name="connsiteY6" fmla="*/ 0 h 4941066"/>
                <a:gd name="connsiteX7" fmla="*/ 6037953 w 6037953"/>
                <a:gd name="connsiteY7" fmla="*/ 4941066 h 4941066"/>
                <a:gd name="connsiteX8" fmla="*/ 0 w 6037953"/>
                <a:gd name="connsiteY8" fmla="*/ 4941066 h 494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37953" h="4941066">
                  <a:moveTo>
                    <a:pt x="2867336" y="60781"/>
                  </a:moveTo>
                  <a:cubicBezTo>
                    <a:pt x="1526203" y="60781"/>
                    <a:pt x="439000" y="1147984"/>
                    <a:pt x="439000" y="2489117"/>
                  </a:cubicBezTo>
                  <a:cubicBezTo>
                    <a:pt x="439000" y="3830250"/>
                    <a:pt x="1526203" y="4917453"/>
                    <a:pt x="2867336" y="4917453"/>
                  </a:cubicBezTo>
                  <a:cubicBezTo>
                    <a:pt x="4208469" y="4917453"/>
                    <a:pt x="5295672" y="3830250"/>
                    <a:pt x="5295672" y="2489117"/>
                  </a:cubicBezTo>
                  <a:cubicBezTo>
                    <a:pt x="5295672" y="1147984"/>
                    <a:pt x="4208469" y="60781"/>
                    <a:pt x="2867336" y="60781"/>
                  </a:cubicBezTo>
                  <a:close/>
                  <a:moveTo>
                    <a:pt x="0" y="0"/>
                  </a:moveTo>
                  <a:lnTo>
                    <a:pt x="6037953" y="0"/>
                  </a:lnTo>
                  <a:lnTo>
                    <a:pt x="6037953" y="4941066"/>
                  </a:lnTo>
                  <a:lnTo>
                    <a:pt x="0" y="494106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9"/>
          <p:cNvGrpSpPr/>
          <p:nvPr/>
        </p:nvGrpSpPr>
        <p:grpSpPr>
          <a:xfrm>
            <a:off x="1405744" y="3700980"/>
            <a:ext cx="5574014" cy="4438977"/>
            <a:chOff x="2639683" y="1702139"/>
            <a:chExt cx="4080295" cy="3249423"/>
          </a:xfrm>
          <a:scene3d>
            <a:camera prst="isometricOffAxis1Top">
              <a:rot lat="17846329" lon="18788152" rev="2813614"/>
            </a:camera>
            <a:lightRig rig="threePt" dir="t"/>
          </a:scene3d>
        </p:grpSpPr>
        <p:pic>
          <p:nvPicPr>
            <p:cNvPr id="5" name="Picture 13"/>
            <p:cNvPicPr>
              <a:picLocks noChangeAspect="1"/>
            </p:cNvPicPr>
            <p:nvPr/>
          </p:nvPicPr>
          <p:blipFill rotWithShape="1">
            <a:blip r:embed="rId4" cstate="print">
              <a:extLst>
                <a:ext uri="{28A0092B-C50C-407E-A947-70E740481C1C}">
                  <a14:useLocalDpi xmlns:a14="http://schemas.microsoft.com/office/drawing/2010/main" xmlns="" val="0"/>
                </a:ext>
              </a:extLst>
            </a:blip>
            <a:srcRect l="13773" t="7845" r="9731" b="11940"/>
            <a:stretch/>
          </p:blipFill>
          <p:spPr>
            <a:xfrm>
              <a:off x="2639684" y="1702139"/>
              <a:ext cx="4080294" cy="3209026"/>
            </a:xfrm>
            <a:prstGeom prst="rect">
              <a:avLst/>
            </a:prstGeom>
          </p:spPr>
        </p:pic>
        <p:sp>
          <p:nvSpPr>
            <p:cNvPr id="8" name="Freeform 20"/>
            <p:cNvSpPr/>
            <p:nvPr/>
          </p:nvSpPr>
          <p:spPr>
            <a:xfrm>
              <a:off x="2639683" y="1742536"/>
              <a:ext cx="4080294" cy="3209026"/>
            </a:xfrm>
            <a:custGeom>
              <a:avLst/>
              <a:gdLst>
                <a:gd name="connsiteX0" fmla="*/ 0 w 4080294"/>
                <a:gd name="connsiteY0" fmla="*/ 0 h 3209026"/>
                <a:gd name="connsiteX1" fmla="*/ 4080294 w 4080294"/>
                <a:gd name="connsiteY1" fmla="*/ 0 h 3209026"/>
                <a:gd name="connsiteX2" fmla="*/ 4080294 w 4080294"/>
                <a:gd name="connsiteY2" fmla="*/ 3209026 h 3209026"/>
                <a:gd name="connsiteX3" fmla="*/ 0 w 4080294"/>
                <a:gd name="connsiteY3" fmla="*/ 3209026 h 3209026"/>
                <a:gd name="connsiteX4" fmla="*/ 0 w 4080294"/>
                <a:gd name="connsiteY4" fmla="*/ 1582948 h 3209026"/>
                <a:gd name="connsiteX5" fmla="*/ 700896 w 4080294"/>
                <a:gd name="connsiteY5" fmla="*/ 2984739 h 3209026"/>
                <a:gd name="connsiteX6" fmla="*/ 3189617 w 4080294"/>
                <a:gd name="connsiteY6" fmla="*/ 2984739 h 3209026"/>
                <a:gd name="connsiteX7" fmla="*/ 3890513 w 4080294"/>
                <a:gd name="connsiteY7" fmla="*/ 1582948 h 3209026"/>
                <a:gd name="connsiteX8" fmla="*/ 3189617 w 4080294"/>
                <a:gd name="connsiteY8" fmla="*/ 181157 h 3209026"/>
                <a:gd name="connsiteX9" fmla="*/ 700896 w 4080294"/>
                <a:gd name="connsiteY9" fmla="*/ 181157 h 3209026"/>
                <a:gd name="connsiteX10" fmla="*/ 0 w 4080294"/>
                <a:gd name="connsiteY10" fmla="*/ 1582948 h 320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0294" h="3209026">
                  <a:moveTo>
                    <a:pt x="0" y="0"/>
                  </a:moveTo>
                  <a:lnTo>
                    <a:pt x="4080294" y="0"/>
                  </a:lnTo>
                  <a:lnTo>
                    <a:pt x="4080294" y="3209026"/>
                  </a:lnTo>
                  <a:lnTo>
                    <a:pt x="0" y="3209026"/>
                  </a:lnTo>
                  <a:lnTo>
                    <a:pt x="0" y="1582948"/>
                  </a:lnTo>
                  <a:lnTo>
                    <a:pt x="700896" y="2984739"/>
                  </a:lnTo>
                  <a:lnTo>
                    <a:pt x="3189617" y="2984739"/>
                  </a:lnTo>
                  <a:lnTo>
                    <a:pt x="3890513" y="1582948"/>
                  </a:lnTo>
                  <a:lnTo>
                    <a:pt x="3189617" y="181157"/>
                  </a:lnTo>
                  <a:lnTo>
                    <a:pt x="700896" y="181157"/>
                  </a:lnTo>
                  <a:lnTo>
                    <a:pt x="0" y="1582948"/>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6" name="Rectangle 5"/>
          <p:cNvSpPr/>
          <p:nvPr/>
        </p:nvSpPr>
        <p:spPr>
          <a:xfrm>
            <a:off x="6999564" y="1081612"/>
            <a:ext cx="2189285" cy="3591075"/>
          </a:xfrm>
          <a:prstGeom prst="rect">
            <a:avLst/>
          </a:prstGeom>
          <a:pattFill prst="dashVert">
            <a:fgClr>
              <a:schemeClr val="accent5"/>
            </a:fgClr>
            <a:bgClr>
              <a:schemeClr val="bg1"/>
            </a:bgClr>
          </a:pattFill>
          <a:ln>
            <a:solidFill>
              <a:schemeClr val="bg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086369" y="4015181"/>
            <a:ext cx="2189285" cy="3591075"/>
          </a:xfrm>
          <a:prstGeom prst="rect">
            <a:avLst/>
          </a:prstGeom>
          <a:pattFill prst="dashVert">
            <a:fgClr>
              <a:schemeClr val="accent5"/>
            </a:fgClr>
            <a:bgClr>
              <a:schemeClr val="bg1"/>
            </a:bgClr>
          </a:pattFill>
          <a:ln>
            <a:solidFill>
              <a:schemeClr val="bg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52605" y="0"/>
            <a:ext cx="3589667" cy="1325563"/>
          </a:xfrm>
        </p:spPr>
        <p:txBody>
          <a:bodyPr>
            <a:normAutofit/>
          </a:bodyPr>
          <a:lstStyle/>
          <a:p>
            <a:r>
              <a:rPr lang="en-US" sz="4800" dirty="0" smtClean="0"/>
              <a:t>LTE ≠ </a:t>
            </a:r>
            <a:r>
              <a:rPr lang="en-US" sz="4800" dirty="0" smtClean="0">
                <a:solidFill>
                  <a:schemeClr val="accent2"/>
                </a:solidFill>
              </a:rPr>
              <a:t>LMR</a:t>
            </a:r>
            <a:endParaRPr lang="en-US" sz="4800" dirty="0">
              <a:solidFill>
                <a:schemeClr val="accent2"/>
              </a:solidFill>
            </a:endParaRPr>
          </a:p>
        </p:txBody>
      </p:sp>
      <p:grpSp>
        <p:nvGrpSpPr>
          <p:cNvPr id="16" name="Group 15"/>
          <p:cNvGrpSpPr/>
          <p:nvPr/>
        </p:nvGrpSpPr>
        <p:grpSpPr>
          <a:xfrm>
            <a:off x="0" y="5579390"/>
            <a:ext cx="9560975" cy="1157409"/>
            <a:chOff x="0" y="5222929"/>
            <a:chExt cx="9560975" cy="1157409"/>
          </a:xfrm>
        </p:grpSpPr>
        <p:sp>
          <p:nvSpPr>
            <p:cNvPr id="11" name="Freeform 10"/>
            <p:cNvSpPr/>
            <p:nvPr/>
          </p:nvSpPr>
          <p:spPr>
            <a:xfrm>
              <a:off x="0" y="5222929"/>
              <a:ext cx="8990333" cy="1157407"/>
            </a:xfrm>
            <a:custGeom>
              <a:avLst/>
              <a:gdLst>
                <a:gd name="connsiteX0" fmla="*/ 0 w 5426015"/>
                <a:gd name="connsiteY0" fmla="*/ 643016 h 675098"/>
                <a:gd name="connsiteX1" fmla="*/ 1207698 w 5426015"/>
                <a:gd name="connsiteY1" fmla="*/ 608510 h 675098"/>
                <a:gd name="connsiteX2" fmla="*/ 2234242 w 5426015"/>
                <a:gd name="connsiteY2" fmla="*/ 47793 h 675098"/>
                <a:gd name="connsiteX3" fmla="*/ 5426015 w 5426015"/>
                <a:gd name="connsiteY3" fmla="*/ 30540 h 675098"/>
                <a:gd name="connsiteX4" fmla="*/ 3873261 w 5426015"/>
                <a:gd name="connsiteY4" fmla="*/ 13288 h 675098"/>
                <a:gd name="connsiteX0" fmla="*/ 0 w 5434062"/>
                <a:gd name="connsiteY0" fmla="*/ 645770 h 677852"/>
                <a:gd name="connsiteX1" fmla="*/ 1207698 w 5434062"/>
                <a:gd name="connsiteY1" fmla="*/ 611264 h 677852"/>
                <a:gd name="connsiteX2" fmla="*/ 2234242 w 5434062"/>
                <a:gd name="connsiteY2" fmla="*/ 50547 h 677852"/>
                <a:gd name="connsiteX3" fmla="*/ 5426015 w 5434062"/>
                <a:gd name="connsiteY3" fmla="*/ 33294 h 677852"/>
                <a:gd name="connsiteX4" fmla="*/ 3071155 w 5434062"/>
                <a:gd name="connsiteY4" fmla="*/ 0 h 677852"/>
                <a:gd name="connsiteX0" fmla="*/ 0 w 5433765"/>
                <a:gd name="connsiteY0" fmla="*/ 645770 h 677852"/>
                <a:gd name="connsiteX1" fmla="*/ 1207698 w 5433765"/>
                <a:gd name="connsiteY1" fmla="*/ 611264 h 677852"/>
                <a:gd name="connsiteX2" fmla="*/ 2234242 w 5433765"/>
                <a:gd name="connsiteY2" fmla="*/ 50547 h 677852"/>
                <a:gd name="connsiteX3" fmla="*/ 5426015 w 5433765"/>
                <a:gd name="connsiteY3" fmla="*/ 33294 h 677852"/>
                <a:gd name="connsiteX4" fmla="*/ 3057708 w 5433765"/>
                <a:gd name="connsiteY4" fmla="*/ 0 h 677852"/>
                <a:gd name="connsiteX0" fmla="*/ 0 w 5433476"/>
                <a:gd name="connsiteY0" fmla="*/ 641787 h 673869"/>
                <a:gd name="connsiteX1" fmla="*/ 1207698 w 5433476"/>
                <a:gd name="connsiteY1" fmla="*/ 607281 h 673869"/>
                <a:gd name="connsiteX2" fmla="*/ 2234242 w 5433476"/>
                <a:gd name="connsiteY2" fmla="*/ 46564 h 673869"/>
                <a:gd name="connsiteX3" fmla="*/ 5426015 w 5433476"/>
                <a:gd name="connsiteY3" fmla="*/ 29311 h 673869"/>
                <a:gd name="connsiteX4" fmla="*/ 3044261 w 5433476"/>
                <a:gd name="connsiteY4" fmla="*/ 18429 h 673869"/>
                <a:gd name="connsiteX0" fmla="*/ 0 w 5433963"/>
                <a:gd name="connsiteY0" fmla="*/ 641214 h 673296"/>
                <a:gd name="connsiteX1" fmla="*/ 1207698 w 5433963"/>
                <a:gd name="connsiteY1" fmla="*/ 606708 h 673296"/>
                <a:gd name="connsiteX2" fmla="*/ 2234242 w 5433963"/>
                <a:gd name="connsiteY2" fmla="*/ 45991 h 673296"/>
                <a:gd name="connsiteX3" fmla="*/ 5426015 w 5433963"/>
                <a:gd name="connsiteY3" fmla="*/ 28738 h 673296"/>
                <a:gd name="connsiteX4" fmla="*/ 3066673 w 5433963"/>
                <a:gd name="connsiteY4" fmla="*/ 4409 h 673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963" h="673296">
                  <a:moveTo>
                    <a:pt x="0" y="641214"/>
                  </a:moveTo>
                  <a:cubicBezTo>
                    <a:pt x="417662" y="673563"/>
                    <a:pt x="835324" y="705912"/>
                    <a:pt x="1207698" y="606708"/>
                  </a:cubicBezTo>
                  <a:cubicBezTo>
                    <a:pt x="1580072" y="507504"/>
                    <a:pt x="1531189" y="142319"/>
                    <a:pt x="2234242" y="45991"/>
                  </a:cubicBezTo>
                  <a:cubicBezTo>
                    <a:pt x="2937295" y="-50337"/>
                    <a:pt x="5287277" y="35668"/>
                    <a:pt x="5426015" y="28738"/>
                  </a:cubicBezTo>
                  <a:cubicBezTo>
                    <a:pt x="5564753" y="21808"/>
                    <a:pt x="3851626" y="15507"/>
                    <a:pt x="3066673" y="4409"/>
                  </a:cubicBezTo>
                </a:path>
              </a:pathLst>
            </a:custGeom>
            <a:noFill/>
            <a:ln w="1682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3149" y="5231138"/>
              <a:ext cx="9547826" cy="1149200"/>
            </a:xfrm>
            <a:custGeom>
              <a:avLst/>
              <a:gdLst>
                <a:gd name="connsiteX0" fmla="*/ 0 w 5426015"/>
                <a:gd name="connsiteY0" fmla="*/ 643016 h 675098"/>
                <a:gd name="connsiteX1" fmla="*/ 1207698 w 5426015"/>
                <a:gd name="connsiteY1" fmla="*/ 608510 h 675098"/>
                <a:gd name="connsiteX2" fmla="*/ 2234242 w 5426015"/>
                <a:gd name="connsiteY2" fmla="*/ 47793 h 675098"/>
                <a:gd name="connsiteX3" fmla="*/ 5426015 w 5426015"/>
                <a:gd name="connsiteY3" fmla="*/ 30540 h 675098"/>
                <a:gd name="connsiteX4" fmla="*/ 3873261 w 5426015"/>
                <a:gd name="connsiteY4" fmla="*/ 13288 h 675098"/>
                <a:gd name="connsiteX0" fmla="*/ 0 w 5434062"/>
                <a:gd name="connsiteY0" fmla="*/ 645770 h 677852"/>
                <a:gd name="connsiteX1" fmla="*/ 1207698 w 5434062"/>
                <a:gd name="connsiteY1" fmla="*/ 611264 h 677852"/>
                <a:gd name="connsiteX2" fmla="*/ 2234242 w 5434062"/>
                <a:gd name="connsiteY2" fmla="*/ 50547 h 677852"/>
                <a:gd name="connsiteX3" fmla="*/ 5426015 w 5434062"/>
                <a:gd name="connsiteY3" fmla="*/ 33294 h 677852"/>
                <a:gd name="connsiteX4" fmla="*/ 3071155 w 5434062"/>
                <a:gd name="connsiteY4" fmla="*/ 0 h 677852"/>
                <a:gd name="connsiteX0" fmla="*/ 0 w 5433765"/>
                <a:gd name="connsiteY0" fmla="*/ 645770 h 677852"/>
                <a:gd name="connsiteX1" fmla="*/ 1207698 w 5433765"/>
                <a:gd name="connsiteY1" fmla="*/ 611264 h 677852"/>
                <a:gd name="connsiteX2" fmla="*/ 2234242 w 5433765"/>
                <a:gd name="connsiteY2" fmla="*/ 50547 h 677852"/>
                <a:gd name="connsiteX3" fmla="*/ 5426015 w 5433765"/>
                <a:gd name="connsiteY3" fmla="*/ 33294 h 677852"/>
                <a:gd name="connsiteX4" fmla="*/ 3057708 w 5433765"/>
                <a:gd name="connsiteY4" fmla="*/ 0 h 677852"/>
                <a:gd name="connsiteX0" fmla="*/ 0 w 5433476"/>
                <a:gd name="connsiteY0" fmla="*/ 641787 h 673869"/>
                <a:gd name="connsiteX1" fmla="*/ 1207698 w 5433476"/>
                <a:gd name="connsiteY1" fmla="*/ 607281 h 673869"/>
                <a:gd name="connsiteX2" fmla="*/ 2234242 w 5433476"/>
                <a:gd name="connsiteY2" fmla="*/ 46564 h 673869"/>
                <a:gd name="connsiteX3" fmla="*/ 5426015 w 5433476"/>
                <a:gd name="connsiteY3" fmla="*/ 29311 h 673869"/>
                <a:gd name="connsiteX4" fmla="*/ 3044261 w 5433476"/>
                <a:gd name="connsiteY4" fmla="*/ 18429 h 673869"/>
                <a:gd name="connsiteX0" fmla="*/ 0 w 5433963"/>
                <a:gd name="connsiteY0" fmla="*/ 641214 h 673296"/>
                <a:gd name="connsiteX1" fmla="*/ 1207698 w 5433963"/>
                <a:gd name="connsiteY1" fmla="*/ 606708 h 673296"/>
                <a:gd name="connsiteX2" fmla="*/ 2234242 w 5433963"/>
                <a:gd name="connsiteY2" fmla="*/ 45991 h 673296"/>
                <a:gd name="connsiteX3" fmla="*/ 5426015 w 5433963"/>
                <a:gd name="connsiteY3" fmla="*/ 28738 h 673296"/>
                <a:gd name="connsiteX4" fmla="*/ 3066673 w 5433963"/>
                <a:gd name="connsiteY4" fmla="*/ 4409 h 673296"/>
                <a:gd name="connsiteX0" fmla="*/ 0 w 5426015"/>
                <a:gd name="connsiteY0" fmla="*/ 641594 h 673676"/>
                <a:gd name="connsiteX1" fmla="*/ 1207698 w 5426015"/>
                <a:gd name="connsiteY1" fmla="*/ 607088 h 673676"/>
                <a:gd name="connsiteX2" fmla="*/ 2234242 w 5426015"/>
                <a:gd name="connsiteY2" fmla="*/ 46371 h 673676"/>
                <a:gd name="connsiteX3" fmla="*/ 5426015 w 5426015"/>
                <a:gd name="connsiteY3" fmla="*/ 29118 h 673676"/>
                <a:gd name="connsiteX4" fmla="*/ 4124508 w 5426015"/>
                <a:gd name="connsiteY4" fmla="*/ 13754 h 673676"/>
                <a:gd name="connsiteX0" fmla="*/ 0 w 5426015"/>
                <a:gd name="connsiteY0" fmla="*/ 641214 h 673296"/>
                <a:gd name="connsiteX1" fmla="*/ 1207698 w 5426015"/>
                <a:gd name="connsiteY1" fmla="*/ 606708 h 673296"/>
                <a:gd name="connsiteX2" fmla="*/ 2234242 w 5426015"/>
                <a:gd name="connsiteY2" fmla="*/ 45991 h 673296"/>
                <a:gd name="connsiteX3" fmla="*/ 5426015 w 5426015"/>
                <a:gd name="connsiteY3" fmla="*/ 28738 h 673296"/>
                <a:gd name="connsiteX4" fmla="*/ 4070719 w 5426015"/>
                <a:gd name="connsiteY4" fmla="*/ 4409 h 673296"/>
                <a:gd name="connsiteX0" fmla="*/ 0 w 5426015"/>
                <a:gd name="connsiteY0" fmla="*/ 636805 h 668887"/>
                <a:gd name="connsiteX1" fmla="*/ 1207698 w 5426015"/>
                <a:gd name="connsiteY1" fmla="*/ 602299 h 668887"/>
                <a:gd name="connsiteX2" fmla="*/ 2234242 w 5426015"/>
                <a:gd name="connsiteY2" fmla="*/ 41582 h 668887"/>
                <a:gd name="connsiteX3" fmla="*/ 5426015 w 5426015"/>
                <a:gd name="connsiteY3" fmla="*/ 24329 h 668887"/>
                <a:gd name="connsiteX4" fmla="*/ 4070719 w 5426015"/>
                <a:gd name="connsiteY4" fmla="*/ 0 h 668887"/>
                <a:gd name="connsiteX0" fmla="*/ 0 w 5426015"/>
                <a:gd name="connsiteY0" fmla="*/ 636805 h 668887"/>
                <a:gd name="connsiteX1" fmla="*/ 1207698 w 5426015"/>
                <a:gd name="connsiteY1" fmla="*/ 602299 h 668887"/>
                <a:gd name="connsiteX2" fmla="*/ 2234242 w 5426015"/>
                <a:gd name="connsiteY2" fmla="*/ 41582 h 668887"/>
                <a:gd name="connsiteX3" fmla="*/ 5426015 w 5426015"/>
                <a:gd name="connsiteY3" fmla="*/ 24329 h 668887"/>
                <a:gd name="connsiteX4" fmla="*/ 4070719 w 5426015"/>
                <a:gd name="connsiteY4" fmla="*/ 0 h 668887"/>
                <a:gd name="connsiteX0" fmla="*/ 0 w 5426015"/>
                <a:gd name="connsiteY0" fmla="*/ 636805 h 668887"/>
                <a:gd name="connsiteX1" fmla="*/ 1207698 w 5426015"/>
                <a:gd name="connsiteY1" fmla="*/ 602299 h 668887"/>
                <a:gd name="connsiteX2" fmla="*/ 2234242 w 5426015"/>
                <a:gd name="connsiteY2" fmla="*/ 41582 h 668887"/>
                <a:gd name="connsiteX3" fmla="*/ 5426015 w 5426015"/>
                <a:gd name="connsiteY3" fmla="*/ 24329 h 668887"/>
                <a:gd name="connsiteX4" fmla="*/ 4070719 w 5426015"/>
                <a:gd name="connsiteY4" fmla="*/ 0 h 668887"/>
                <a:gd name="connsiteX0" fmla="*/ 0 w 5426015"/>
                <a:gd name="connsiteY0" fmla="*/ 635640 h 667722"/>
                <a:gd name="connsiteX1" fmla="*/ 1207698 w 5426015"/>
                <a:gd name="connsiteY1" fmla="*/ 601134 h 667722"/>
                <a:gd name="connsiteX2" fmla="*/ 2234242 w 5426015"/>
                <a:gd name="connsiteY2" fmla="*/ 40417 h 667722"/>
                <a:gd name="connsiteX3" fmla="*/ 5426015 w 5426015"/>
                <a:gd name="connsiteY3" fmla="*/ 23164 h 667722"/>
                <a:gd name="connsiteX4" fmla="*/ 4070719 w 5426015"/>
                <a:gd name="connsiteY4" fmla="*/ 7851 h 667722"/>
                <a:gd name="connsiteX0" fmla="*/ 0 w 5426015"/>
                <a:gd name="connsiteY0" fmla="*/ 635640 h 667722"/>
                <a:gd name="connsiteX1" fmla="*/ 1207698 w 5426015"/>
                <a:gd name="connsiteY1" fmla="*/ 601134 h 667722"/>
                <a:gd name="connsiteX2" fmla="*/ 2234242 w 5426015"/>
                <a:gd name="connsiteY2" fmla="*/ 40417 h 667722"/>
                <a:gd name="connsiteX3" fmla="*/ 5426015 w 5426015"/>
                <a:gd name="connsiteY3" fmla="*/ 23164 h 667722"/>
                <a:gd name="connsiteX4" fmla="*/ 4056667 w 5426015"/>
                <a:gd name="connsiteY4" fmla="*/ 7851 h 667722"/>
                <a:gd name="connsiteX0" fmla="*/ 0 w 5426015"/>
                <a:gd name="connsiteY0" fmla="*/ 641312 h 673394"/>
                <a:gd name="connsiteX1" fmla="*/ 1207698 w 5426015"/>
                <a:gd name="connsiteY1" fmla="*/ 606806 h 673394"/>
                <a:gd name="connsiteX2" fmla="*/ 2234242 w 5426015"/>
                <a:gd name="connsiteY2" fmla="*/ 46089 h 673394"/>
                <a:gd name="connsiteX3" fmla="*/ 5426015 w 5426015"/>
                <a:gd name="connsiteY3" fmla="*/ 28836 h 673394"/>
                <a:gd name="connsiteX4" fmla="*/ 4047300 w 5426015"/>
                <a:gd name="connsiteY4" fmla="*/ 0 h 673394"/>
                <a:gd name="connsiteX0" fmla="*/ 0 w 5703205"/>
                <a:gd name="connsiteY0" fmla="*/ 636440 h 668522"/>
                <a:gd name="connsiteX1" fmla="*/ 1207698 w 5703205"/>
                <a:gd name="connsiteY1" fmla="*/ 601934 h 668522"/>
                <a:gd name="connsiteX2" fmla="*/ 2234242 w 5703205"/>
                <a:gd name="connsiteY2" fmla="*/ 41217 h 668522"/>
                <a:gd name="connsiteX3" fmla="*/ 5426015 w 5703205"/>
                <a:gd name="connsiteY3" fmla="*/ 23964 h 668522"/>
                <a:gd name="connsiteX4" fmla="*/ 5569523 w 5703205"/>
                <a:gd name="connsiteY4" fmla="*/ 26683 h 668522"/>
                <a:gd name="connsiteX0" fmla="*/ 0 w 5602042"/>
                <a:gd name="connsiteY0" fmla="*/ 645867 h 677949"/>
                <a:gd name="connsiteX1" fmla="*/ 1207698 w 5602042"/>
                <a:gd name="connsiteY1" fmla="*/ 611361 h 677949"/>
                <a:gd name="connsiteX2" fmla="*/ 2234242 w 5602042"/>
                <a:gd name="connsiteY2" fmla="*/ 50644 h 677949"/>
                <a:gd name="connsiteX3" fmla="*/ 5426015 w 5602042"/>
                <a:gd name="connsiteY3" fmla="*/ 33391 h 677949"/>
                <a:gd name="connsiteX4" fmla="*/ 5241659 w 5602042"/>
                <a:gd name="connsiteY4" fmla="*/ 220935 h 677949"/>
                <a:gd name="connsiteX0" fmla="*/ 0 w 5770924"/>
                <a:gd name="connsiteY0" fmla="*/ 636440 h 668522"/>
                <a:gd name="connsiteX1" fmla="*/ 1207698 w 5770924"/>
                <a:gd name="connsiteY1" fmla="*/ 601934 h 668522"/>
                <a:gd name="connsiteX2" fmla="*/ 2234242 w 5770924"/>
                <a:gd name="connsiteY2" fmla="*/ 41217 h 668522"/>
                <a:gd name="connsiteX3" fmla="*/ 5426015 w 5770924"/>
                <a:gd name="connsiteY3" fmla="*/ 23964 h 668522"/>
                <a:gd name="connsiteX4" fmla="*/ 5770924 w 5770924"/>
                <a:gd name="connsiteY4" fmla="*/ 26684 h 668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0924" h="668522">
                  <a:moveTo>
                    <a:pt x="0" y="636440"/>
                  </a:moveTo>
                  <a:cubicBezTo>
                    <a:pt x="417662" y="668789"/>
                    <a:pt x="835324" y="701138"/>
                    <a:pt x="1207698" y="601934"/>
                  </a:cubicBezTo>
                  <a:cubicBezTo>
                    <a:pt x="1580072" y="502730"/>
                    <a:pt x="1512454" y="124021"/>
                    <a:pt x="2234242" y="41217"/>
                  </a:cubicBezTo>
                  <a:cubicBezTo>
                    <a:pt x="2956030" y="-41587"/>
                    <a:pt x="4836568" y="26386"/>
                    <a:pt x="5426015" y="23964"/>
                  </a:cubicBezTo>
                  <a:lnTo>
                    <a:pt x="5770924" y="26684"/>
                  </a:lnTo>
                </a:path>
              </a:pathLst>
            </a:custGeom>
            <a:no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3149" y="2732868"/>
            <a:ext cx="9560975" cy="1157409"/>
            <a:chOff x="0" y="5222929"/>
            <a:chExt cx="9560975" cy="1157409"/>
          </a:xfrm>
        </p:grpSpPr>
        <p:sp>
          <p:nvSpPr>
            <p:cNvPr id="18" name="Freeform 17"/>
            <p:cNvSpPr/>
            <p:nvPr/>
          </p:nvSpPr>
          <p:spPr>
            <a:xfrm>
              <a:off x="0" y="5222929"/>
              <a:ext cx="8990333" cy="1157407"/>
            </a:xfrm>
            <a:custGeom>
              <a:avLst/>
              <a:gdLst>
                <a:gd name="connsiteX0" fmla="*/ 0 w 5426015"/>
                <a:gd name="connsiteY0" fmla="*/ 643016 h 675098"/>
                <a:gd name="connsiteX1" fmla="*/ 1207698 w 5426015"/>
                <a:gd name="connsiteY1" fmla="*/ 608510 h 675098"/>
                <a:gd name="connsiteX2" fmla="*/ 2234242 w 5426015"/>
                <a:gd name="connsiteY2" fmla="*/ 47793 h 675098"/>
                <a:gd name="connsiteX3" fmla="*/ 5426015 w 5426015"/>
                <a:gd name="connsiteY3" fmla="*/ 30540 h 675098"/>
                <a:gd name="connsiteX4" fmla="*/ 3873261 w 5426015"/>
                <a:gd name="connsiteY4" fmla="*/ 13288 h 675098"/>
                <a:gd name="connsiteX0" fmla="*/ 0 w 5434062"/>
                <a:gd name="connsiteY0" fmla="*/ 645770 h 677852"/>
                <a:gd name="connsiteX1" fmla="*/ 1207698 w 5434062"/>
                <a:gd name="connsiteY1" fmla="*/ 611264 h 677852"/>
                <a:gd name="connsiteX2" fmla="*/ 2234242 w 5434062"/>
                <a:gd name="connsiteY2" fmla="*/ 50547 h 677852"/>
                <a:gd name="connsiteX3" fmla="*/ 5426015 w 5434062"/>
                <a:gd name="connsiteY3" fmla="*/ 33294 h 677852"/>
                <a:gd name="connsiteX4" fmla="*/ 3071155 w 5434062"/>
                <a:gd name="connsiteY4" fmla="*/ 0 h 677852"/>
                <a:gd name="connsiteX0" fmla="*/ 0 w 5433765"/>
                <a:gd name="connsiteY0" fmla="*/ 645770 h 677852"/>
                <a:gd name="connsiteX1" fmla="*/ 1207698 w 5433765"/>
                <a:gd name="connsiteY1" fmla="*/ 611264 h 677852"/>
                <a:gd name="connsiteX2" fmla="*/ 2234242 w 5433765"/>
                <a:gd name="connsiteY2" fmla="*/ 50547 h 677852"/>
                <a:gd name="connsiteX3" fmla="*/ 5426015 w 5433765"/>
                <a:gd name="connsiteY3" fmla="*/ 33294 h 677852"/>
                <a:gd name="connsiteX4" fmla="*/ 3057708 w 5433765"/>
                <a:gd name="connsiteY4" fmla="*/ 0 h 677852"/>
                <a:gd name="connsiteX0" fmla="*/ 0 w 5433476"/>
                <a:gd name="connsiteY0" fmla="*/ 641787 h 673869"/>
                <a:gd name="connsiteX1" fmla="*/ 1207698 w 5433476"/>
                <a:gd name="connsiteY1" fmla="*/ 607281 h 673869"/>
                <a:gd name="connsiteX2" fmla="*/ 2234242 w 5433476"/>
                <a:gd name="connsiteY2" fmla="*/ 46564 h 673869"/>
                <a:gd name="connsiteX3" fmla="*/ 5426015 w 5433476"/>
                <a:gd name="connsiteY3" fmla="*/ 29311 h 673869"/>
                <a:gd name="connsiteX4" fmla="*/ 3044261 w 5433476"/>
                <a:gd name="connsiteY4" fmla="*/ 18429 h 673869"/>
                <a:gd name="connsiteX0" fmla="*/ 0 w 5433963"/>
                <a:gd name="connsiteY0" fmla="*/ 641214 h 673296"/>
                <a:gd name="connsiteX1" fmla="*/ 1207698 w 5433963"/>
                <a:gd name="connsiteY1" fmla="*/ 606708 h 673296"/>
                <a:gd name="connsiteX2" fmla="*/ 2234242 w 5433963"/>
                <a:gd name="connsiteY2" fmla="*/ 45991 h 673296"/>
                <a:gd name="connsiteX3" fmla="*/ 5426015 w 5433963"/>
                <a:gd name="connsiteY3" fmla="*/ 28738 h 673296"/>
                <a:gd name="connsiteX4" fmla="*/ 3066673 w 5433963"/>
                <a:gd name="connsiteY4" fmla="*/ 4409 h 673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963" h="673296">
                  <a:moveTo>
                    <a:pt x="0" y="641214"/>
                  </a:moveTo>
                  <a:cubicBezTo>
                    <a:pt x="417662" y="673563"/>
                    <a:pt x="835324" y="705912"/>
                    <a:pt x="1207698" y="606708"/>
                  </a:cubicBezTo>
                  <a:cubicBezTo>
                    <a:pt x="1580072" y="507504"/>
                    <a:pt x="1531189" y="142319"/>
                    <a:pt x="2234242" y="45991"/>
                  </a:cubicBezTo>
                  <a:cubicBezTo>
                    <a:pt x="2937295" y="-50337"/>
                    <a:pt x="5287277" y="35668"/>
                    <a:pt x="5426015" y="28738"/>
                  </a:cubicBezTo>
                  <a:cubicBezTo>
                    <a:pt x="5564753" y="21808"/>
                    <a:pt x="3851626" y="15507"/>
                    <a:pt x="3066673" y="4409"/>
                  </a:cubicBezTo>
                </a:path>
              </a:pathLst>
            </a:custGeom>
            <a:noFill/>
            <a:ln w="1682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3149" y="5231138"/>
              <a:ext cx="9547826" cy="1149200"/>
            </a:xfrm>
            <a:custGeom>
              <a:avLst/>
              <a:gdLst>
                <a:gd name="connsiteX0" fmla="*/ 0 w 5426015"/>
                <a:gd name="connsiteY0" fmla="*/ 643016 h 675098"/>
                <a:gd name="connsiteX1" fmla="*/ 1207698 w 5426015"/>
                <a:gd name="connsiteY1" fmla="*/ 608510 h 675098"/>
                <a:gd name="connsiteX2" fmla="*/ 2234242 w 5426015"/>
                <a:gd name="connsiteY2" fmla="*/ 47793 h 675098"/>
                <a:gd name="connsiteX3" fmla="*/ 5426015 w 5426015"/>
                <a:gd name="connsiteY3" fmla="*/ 30540 h 675098"/>
                <a:gd name="connsiteX4" fmla="*/ 3873261 w 5426015"/>
                <a:gd name="connsiteY4" fmla="*/ 13288 h 675098"/>
                <a:gd name="connsiteX0" fmla="*/ 0 w 5434062"/>
                <a:gd name="connsiteY0" fmla="*/ 645770 h 677852"/>
                <a:gd name="connsiteX1" fmla="*/ 1207698 w 5434062"/>
                <a:gd name="connsiteY1" fmla="*/ 611264 h 677852"/>
                <a:gd name="connsiteX2" fmla="*/ 2234242 w 5434062"/>
                <a:gd name="connsiteY2" fmla="*/ 50547 h 677852"/>
                <a:gd name="connsiteX3" fmla="*/ 5426015 w 5434062"/>
                <a:gd name="connsiteY3" fmla="*/ 33294 h 677852"/>
                <a:gd name="connsiteX4" fmla="*/ 3071155 w 5434062"/>
                <a:gd name="connsiteY4" fmla="*/ 0 h 677852"/>
                <a:gd name="connsiteX0" fmla="*/ 0 w 5433765"/>
                <a:gd name="connsiteY0" fmla="*/ 645770 h 677852"/>
                <a:gd name="connsiteX1" fmla="*/ 1207698 w 5433765"/>
                <a:gd name="connsiteY1" fmla="*/ 611264 h 677852"/>
                <a:gd name="connsiteX2" fmla="*/ 2234242 w 5433765"/>
                <a:gd name="connsiteY2" fmla="*/ 50547 h 677852"/>
                <a:gd name="connsiteX3" fmla="*/ 5426015 w 5433765"/>
                <a:gd name="connsiteY3" fmla="*/ 33294 h 677852"/>
                <a:gd name="connsiteX4" fmla="*/ 3057708 w 5433765"/>
                <a:gd name="connsiteY4" fmla="*/ 0 h 677852"/>
                <a:gd name="connsiteX0" fmla="*/ 0 w 5433476"/>
                <a:gd name="connsiteY0" fmla="*/ 641787 h 673869"/>
                <a:gd name="connsiteX1" fmla="*/ 1207698 w 5433476"/>
                <a:gd name="connsiteY1" fmla="*/ 607281 h 673869"/>
                <a:gd name="connsiteX2" fmla="*/ 2234242 w 5433476"/>
                <a:gd name="connsiteY2" fmla="*/ 46564 h 673869"/>
                <a:gd name="connsiteX3" fmla="*/ 5426015 w 5433476"/>
                <a:gd name="connsiteY3" fmla="*/ 29311 h 673869"/>
                <a:gd name="connsiteX4" fmla="*/ 3044261 w 5433476"/>
                <a:gd name="connsiteY4" fmla="*/ 18429 h 673869"/>
                <a:gd name="connsiteX0" fmla="*/ 0 w 5433963"/>
                <a:gd name="connsiteY0" fmla="*/ 641214 h 673296"/>
                <a:gd name="connsiteX1" fmla="*/ 1207698 w 5433963"/>
                <a:gd name="connsiteY1" fmla="*/ 606708 h 673296"/>
                <a:gd name="connsiteX2" fmla="*/ 2234242 w 5433963"/>
                <a:gd name="connsiteY2" fmla="*/ 45991 h 673296"/>
                <a:gd name="connsiteX3" fmla="*/ 5426015 w 5433963"/>
                <a:gd name="connsiteY3" fmla="*/ 28738 h 673296"/>
                <a:gd name="connsiteX4" fmla="*/ 3066673 w 5433963"/>
                <a:gd name="connsiteY4" fmla="*/ 4409 h 673296"/>
                <a:gd name="connsiteX0" fmla="*/ 0 w 5426015"/>
                <a:gd name="connsiteY0" fmla="*/ 641594 h 673676"/>
                <a:gd name="connsiteX1" fmla="*/ 1207698 w 5426015"/>
                <a:gd name="connsiteY1" fmla="*/ 607088 h 673676"/>
                <a:gd name="connsiteX2" fmla="*/ 2234242 w 5426015"/>
                <a:gd name="connsiteY2" fmla="*/ 46371 h 673676"/>
                <a:gd name="connsiteX3" fmla="*/ 5426015 w 5426015"/>
                <a:gd name="connsiteY3" fmla="*/ 29118 h 673676"/>
                <a:gd name="connsiteX4" fmla="*/ 4124508 w 5426015"/>
                <a:gd name="connsiteY4" fmla="*/ 13754 h 673676"/>
                <a:gd name="connsiteX0" fmla="*/ 0 w 5426015"/>
                <a:gd name="connsiteY0" fmla="*/ 641214 h 673296"/>
                <a:gd name="connsiteX1" fmla="*/ 1207698 w 5426015"/>
                <a:gd name="connsiteY1" fmla="*/ 606708 h 673296"/>
                <a:gd name="connsiteX2" fmla="*/ 2234242 w 5426015"/>
                <a:gd name="connsiteY2" fmla="*/ 45991 h 673296"/>
                <a:gd name="connsiteX3" fmla="*/ 5426015 w 5426015"/>
                <a:gd name="connsiteY3" fmla="*/ 28738 h 673296"/>
                <a:gd name="connsiteX4" fmla="*/ 4070719 w 5426015"/>
                <a:gd name="connsiteY4" fmla="*/ 4409 h 673296"/>
                <a:gd name="connsiteX0" fmla="*/ 0 w 5426015"/>
                <a:gd name="connsiteY0" fmla="*/ 636805 h 668887"/>
                <a:gd name="connsiteX1" fmla="*/ 1207698 w 5426015"/>
                <a:gd name="connsiteY1" fmla="*/ 602299 h 668887"/>
                <a:gd name="connsiteX2" fmla="*/ 2234242 w 5426015"/>
                <a:gd name="connsiteY2" fmla="*/ 41582 h 668887"/>
                <a:gd name="connsiteX3" fmla="*/ 5426015 w 5426015"/>
                <a:gd name="connsiteY3" fmla="*/ 24329 h 668887"/>
                <a:gd name="connsiteX4" fmla="*/ 4070719 w 5426015"/>
                <a:gd name="connsiteY4" fmla="*/ 0 h 668887"/>
                <a:gd name="connsiteX0" fmla="*/ 0 w 5426015"/>
                <a:gd name="connsiteY0" fmla="*/ 636805 h 668887"/>
                <a:gd name="connsiteX1" fmla="*/ 1207698 w 5426015"/>
                <a:gd name="connsiteY1" fmla="*/ 602299 h 668887"/>
                <a:gd name="connsiteX2" fmla="*/ 2234242 w 5426015"/>
                <a:gd name="connsiteY2" fmla="*/ 41582 h 668887"/>
                <a:gd name="connsiteX3" fmla="*/ 5426015 w 5426015"/>
                <a:gd name="connsiteY3" fmla="*/ 24329 h 668887"/>
                <a:gd name="connsiteX4" fmla="*/ 4070719 w 5426015"/>
                <a:gd name="connsiteY4" fmla="*/ 0 h 668887"/>
                <a:gd name="connsiteX0" fmla="*/ 0 w 5426015"/>
                <a:gd name="connsiteY0" fmla="*/ 636805 h 668887"/>
                <a:gd name="connsiteX1" fmla="*/ 1207698 w 5426015"/>
                <a:gd name="connsiteY1" fmla="*/ 602299 h 668887"/>
                <a:gd name="connsiteX2" fmla="*/ 2234242 w 5426015"/>
                <a:gd name="connsiteY2" fmla="*/ 41582 h 668887"/>
                <a:gd name="connsiteX3" fmla="*/ 5426015 w 5426015"/>
                <a:gd name="connsiteY3" fmla="*/ 24329 h 668887"/>
                <a:gd name="connsiteX4" fmla="*/ 4070719 w 5426015"/>
                <a:gd name="connsiteY4" fmla="*/ 0 h 668887"/>
                <a:gd name="connsiteX0" fmla="*/ 0 w 5426015"/>
                <a:gd name="connsiteY0" fmla="*/ 635640 h 667722"/>
                <a:gd name="connsiteX1" fmla="*/ 1207698 w 5426015"/>
                <a:gd name="connsiteY1" fmla="*/ 601134 h 667722"/>
                <a:gd name="connsiteX2" fmla="*/ 2234242 w 5426015"/>
                <a:gd name="connsiteY2" fmla="*/ 40417 h 667722"/>
                <a:gd name="connsiteX3" fmla="*/ 5426015 w 5426015"/>
                <a:gd name="connsiteY3" fmla="*/ 23164 h 667722"/>
                <a:gd name="connsiteX4" fmla="*/ 4070719 w 5426015"/>
                <a:gd name="connsiteY4" fmla="*/ 7851 h 667722"/>
                <a:gd name="connsiteX0" fmla="*/ 0 w 5426015"/>
                <a:gd name="connsiteY0" fmla="*/ 635640 h 667722"/>
                <a:gd name="connsiteX1" fmla="*/ 1207698 w 5426015"/>
                <a:gd name="connsiteY1" fmla="*/ 601134 h 667722"/>
                <a:gd name="connsiteX2" fmla="*/ 2234242 w 5426015"/>
                <a:gd name="connsiteY2" fmla="*/ 40417 h 667722"/>
                <a:gd name="connsiteX3" fmla="*/ 5426015 w 5426015"/>
                <a:gd name="connsiteY3" fmla="*/ 23164 h 667722"/>
                <a:gd name="connsiteX4" fmla="*/ 4056667 w 5426015"/>
                <a:gd name="connsiteY4" fmla="*/ 7851 h 667722"/>
                <a:gd name="connsiteX0" fmla="*/ 0 w 5426015"/>
                <a:gd name="connsiteY0" fmla="*/ 641312 h 673394"/>
                <a:gd name="connsiteX1" fmla="*/ 1207698 w 5426015"/>
                <a:gd name="connsiteY1" fmla="*/ 606806 h 673394"/>
                <a:gd name="connsiteX2" fmla="*/ 2234242 w 5426015"/>
                <a:gd name="connsiteY2" fmla="*/ 46089 h 673394"/>
                <a:gd name="connsiteX3" fmla="*/ 5426015 w 5426015"/>
                <a:gd name="connsiteY3" fmla="*/ 28836 h 673394"/>
                <a:gd name="connsiteX4" fmla="*/ 4047300 w 5426015"/>
                <a:gd name="connsiteY4" fmla="*/ 0 h 673394"/>
                <a:gd name="connsiteX0" fmla="*/ 0 w 5703205"/>
                <a:gd name="connsiteY0" fmla="*/ 636440 h 668522"/>
                <a:gd name="connsiteX1" fmla="*/ 1207698 w 5703205"/>
                <a:gd name="connsiteY1" fmla="*/ 601934 h 668522"/>
                <a:gd name="connsiteX2" fmla="*/ 2234242 w 5703205"/>
                <a:gd name="connsiteY2" fmla="*/ 41217 h 668522"/>
                <a:gd name="connsiteX3" fmla="*/ 5426015 w 5703205"/>
                <a:gd name="connsiteY3" fmla="*/ 23964 h 668522"/>
                <a:gd name="connsiteX4" fmla="*/ 5569523 w 5703205"/>
                <a:gd name="connsiteY4" fmla="*/ 26683 h 668522"/>
                <a:gd name="connsiteX0" fmla="*/ 0 w 5602042"/>
                <a:gd name="connsiteY0" fmla="*/ 645867 h 677949"/>
                <a:gd name="connsiteX1" fmla="*/ 1207698 w 5602042"/>
                <a:gd name="connsiteY1" fmla="*/ 611361 h 677949"/>
                <a:gd name="connsiteX2" fmla="*/ 2234242 w 5602042"/>
                <a:gd name="connsiteY2" fmla="*/ 50644 h 677949"/>
                <a:gd name="connsiteX3" fmla="*/ 5426015 w 5602042"/>
                <a:gd name="connsiteY3" fmla="*/ 33391 h 677949"/>
                <a:gd name="connsiteX4" fmla="*/ 5241659 w 5602042"/>
                <a:gd name="connsiteY4" fmla="*/ 220935 h 677949"/>
                <a:gd name="connsiteX0" fmla="*/ 0 w 5770924"/>
                <a:gd name="connsiteY0" fmla="*/ 636440 h 668522"/>
                <a:gd name="connsiteX1" fmla="*/ 1207698 w 5770924"/>
                <a:gd name="connsiteY1" fmla="*/ 601934 h 668522"/>
                <a:gd name="connsiteX2" fmla="*/ 2234242 w 5770924"/>
                <a:gd name="connsiteY2" fmla="*/ 41217 h 668522"/>
                <a:gd name="connsiteX3" fmla="*/ 5426015 w 5770924"/>
                <a:gd name="connsiteY3" fmla="*/ 23964 h 668522"/>
                <a:gd name="connsiteX4" fmla="*/ 5770924 w 5770924"/>
                <a:gd name="connsiteY4" fmla="*/ 26684 h 668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0924" h="668522">
                  <a:moveTo>
                    <a:pt x="0" y="636440"/>
                  </a:moveTo>
                  <a:cubicBezTo>
                    <a:pt x="417662" y="668789"/>
                    <a:pt x="835324" y="701138"/>
                    <a:pt x="1207698" y="601934"/>
                  </a:cubicBezTo>
                  <a:cubicBezTo>
                    <a:pt x="1580072" y="502730"/>
                    <a:pt x="1512454" y="124021"/>
                    <a:pt x="2234242" y="41217"/>
                  </a:cubicBezTo>
                  <a:cubicBezTo>
                    <a:pt x="2956030" y="-41587"/>
                    <a:pt x="4836568" y="26386"/>
                    <a:pt x="5426015" y="23964"/>
                  </a:cubicBezTo>
                  <a:lnTo>
                    <a:pt x="5770924" y="26684"/>
                  </a:lnTo>
                </a:path>
              </a:pathLst>
            </a:custGeom>
            <a:no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936031" y="2196105"/>
            <a:ext cx="725715" cy="1489029"/>
          </a:xfrm>
          <a:prstGeom prst="rect">
            <a:avLst/>
          </a:prstGeom>
          <a:pattFill prst="dashVert">
            <a:fgClr>
              <a:schemeClr val="accent1"/>
            </a:fgClr>
            <a:bgClr>
              <a:schemeClr val="bg2">
                <a:lumMod val="75000"/>
              </a:schemeClr>
            </a:bgClr>
          </a:pattFill>
          <a:ln>
            <a:solidFill>
              <a:schemeClr val="accent1"/>
            </a:solidFill>
          </a:ln>
          <a:scene3d>
            <a:camera prst="isometricOffAxis2Left"/>
            <a:lightRig rig="morning" dir="t"/>
          </a:scene3d>
          <a:sp3d extrusionH="527050" contourW="12700">
            <a:bevelB w="0" h="25400"/>
            <a:extrusionClr>
              <a:schemeClr val="bg2"/>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45123" y="1514458"/>
            <a:ext cx="205541" cy="1459523"/>
          </a:xfrm>
          <a:prstGeom prst="rect">
            <a:avLst/>
          </a:prstGeom>
          <a:pattFill prst="dashVert">
            <a:fgClr>
              <a:schemeClr val="accent1"/>
            </a:fgClr>
            <a:bgClr>
              <a:schemeClr val="bg2">
                <a:lumMod val="75000"/>
              </a:schemeClr>
            </a:bgClr>
          </a:pattFill>
          <a:ln>
            <a:solidFill>
              <a:schemeClr val="accent1"/>
            </a:solidFill>
          </a:ln>
          <a:scene3d>
            <a:camera prst="isometricOffAxis2Left"/>
            <a:lightRig rig="morning" dir="t"/>
          </a:scene3d>
          <a:sp3d extrusionH="374650" contourW="12700">
            <a:bevelB w="0" h="25400"/>
            <a:extrusionClr>
              <a:schemeClr val="bg2"/>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5122" y="4488533"/>
            <a:ext cx="205541" cy="1459523"/>
          </a:xfrm>
          <a:prstGeom prst="rect">
            <a:avLst/>
          </a:prstGeom>
          <a:pattFill prst="dashVert">
            <a:fgClr>
              <a:schemeClr val="accent1"/>
            </a:fgClr>
            <a:bgClr>
              <a:schemeClr val="bg2">
                <a:lumMod val="75000"/>
              </a:schemeClr>
            </a:bgClr>
          </a:pattFill>
          <a:ln>
            <a:solidFill>
              <a:schemeClr val="accent1"/>
            </a:solidFill>
          </a:ln>
          <a:scene3d>
            <a:camera prst="isometricOffAxis2Left"/>
            <a:lightRig rig="morning" dir="t"/>
          </a:scene3d>
          <a:sp3d extrusionH="374650" contourW="12700">
            <a:bevelB w="0" h="25400"/>
            <a:extrusionClr>
              <a:schemeClr val="bg2"/>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149" y="2877150"/>
            <a:ext cx="623294" cy="472228"/>
          </a:xfrm>
          <a:prstGeom prst="rect">
            <a:avLst/>
          </a:prstGeom>
          <a:pattFill prst="dashHorz">
            <a:fgClr>
              <a:schemeClr val="accent4"/>
            </a:fgClr>
            <a:bgClr>
              <a:schemeClr val="bg2">
                <a:lumMod val="75000"/>
              </a:schemeClr>
            </a:bgClr>
          </a:pattFill>
          <a:ln>
            <a:solidFill>
              <a:schemeClr val="accent4"/>
            </a:solidFill>
          </a:ln>
          <a:scene3d>
            <a:camera prst="isometricOffAxis2Left"/>
            <a:lightRig rig="morning" dir="t"/>
          </a:scene3d>
          <a:sp3d extrusionH="527050" contourW="12700">
            <a:bevelB w="0" h="25400"/>
            <a:extrusionClr>
              <a:schemeClr val="bg2"/>
            </a:extrusionClr>
            <a:contourClr>
              <a:schemeClr val="accent4"/>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975" y="5870198"/>
            <a:ext cx="623294" cy="472228"/>
          </a:xfrm>
          <a:prstGeom prst="rect">
            <a:avLst/>
          </a:prstGeom>
          <a:pattFill prst="dashHorz">
            <a:fgClr>
              <a:schemeClr val="accent4"/>
            </a:fgClr>
            <a:bgClr>
              <a:schemeClr val="bg2">
                <a:lumMod val="75000"/>
              </a:schemeClr>
            </a:bgClr>
          </a:pattFill>
          <a:ln>
            <a:solidFill>
              <a:schemeClr val="accent4"/>
            </a:solidFill>
          </a:ln>
          <a:scene3d>
            <a:camera prst="isometricOffAxis2Left"/>
            <a:lightRig rig="morning" dir="t"/>
          </a:scene3d>
          <a:sp3d extrusionH="527050" contourW="12700">
            <a:bevelB w="0" h="25400"/>
            <a:extrusionClr>
              <a:schemeClr val="bg2"/>
            </a:extrusionClr>
            <a:contourClr>
              <a:schemeClr val="accent4"/>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gular Pentagon 6"/>
          <p:cNvSpPr/>
          <p:nvPr/>
        </p:nvSpPr>
        <p:spPr>
          <a:xfrm>
            <a:off x="8374224" y="1735262"/>
            <a:ext cx="608469" cy="508957"/>
          </a:xfrm>
          <a:custGeom>
            <a:avLst/>
            <a:gdLst>
              <a:gd name="connsiteX0" fmla="*/ 1 w 1216324"/>
              <a:gd name="connsiteY0" fmla="*/ 382219 h 1000664"/>
              <a:gd name="connsiteX1" fmla="*/ 608162 w 1216324"/>
              <a:gd name="connsiteY1" fmla="*/ 0 h 1000664"/>
              <a:gd name="connsiteX2" fmla="*/ 1216323 w 1216324"/>
              <a:gd name="connsiteY2" fmla="*/ 382219 h 1000664"/>
              <a:gd name="connsiteX3" fmla="*/ 984026 w 1216324"/>
              <a:gd name="connsiteY3" fmla="*/ 1000661 h 1000664"/>
              <a:gd name="connsiteX4" fmla="*/ 232298 w 1216324"/>
              <a:gd name="connsiteY4" fmla="*/ 1000661 h 1000664"/>
              <a:gd name="connsiteX5" fmla="*/ 1 w 1216324"/>
              <a:gd name="connsiteY5" fmla="*/ 382219 h 1000664"/>
              <a:gd name="connsiteX0" fmla="*/ 0 w 1216938"/>
              <a:gd name="connsiteY0" fmla="*/ 382219 h 1000661"/>
              <a:gd name="connsiteX1" fmla="*/ 608161 w 1216938"/>
              <a:gd name="connsiteY1" fmla="*/ 0 h 1000661"/>
              <a:gd name="connsiteX2" fmla="*/ 1216322 w 1216938"/>
              <a:gd name="connsiteY2" fmla="*/ 382219 h 1000661"/>
              <a:gd name="connsiteX3" fmla="*/ 1216938 w 1216938"/>
              <a:gd name="connsiteY3" fmla="*/ 1000661 h 1000661"/>
              <a:gd name="connsiteX4" fmla="*/ 232297 w 1216938"/>
              <a:gd name="connsiteY4" fmla="*/ 1000661 h 1000661"/>
              <a:gd name="connsiteX5" fmla="*/ 0 w 1216938"/>
              <a:gd name="connsiteY5" fmla="*/ 382219 h 1000661"/>
              <a:gd name="connsiteX0" fmla="*/ 0 w 1216938"/>
              <a:gd name="connsiteY0" fmla="*/ 382219 h 1017914"/>
              <a:gd name="connsiteX1" fmla="*/ 608161 w 1216938"/>
              <a:gd name="connsiteY1" fmla="*/ 0 h 1017914"/>
              <a:gd name="connsiteX2" fmla="*/ 1216322 w 1216938"/>
              <a:gd name="connsiteY2" fmla="*/ 382219 h 1017914"/>
              <a:gd name="connsiteX3" fmla="*/ 1216938 w 1216938"/>
              <a:gd name="connsiteY3" fmla="*/ 1000661 h 1017914"/>
              <a:gd name="connsiteX4" fmla="*/ 8010 w 1216938"/>
              <a:gd name="connsiteY4" fmla="*/ 1017914 h 1017914"/>
              <a:gd name="connsiteX5" fmla="*/ 0 w 1216938"/>
              <a:gd name="connsiteY5" fmla="*/ 382219 h 101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938" h="1017914">
                <a:moveTo>
                  <a:pt x="0" y="382219"/>
                </a:moveTo>
                <a:lnTo>
                  <a:pt x="608161" y="0"/>
                </a:lnTo>
                <a:lnTo>
                  <a:pt x="1216322" y="382219"/>
                </a:lnTo>
                <a:cubicBezTo>
                  <a:pt x="1216527" y="588366"/>
                  <a:pt x="1216733" y="794514"/>
                  <a:pt x="1216938" y="1000661"/>
                </a:cubicBezTo>
                <a:lnTo>
                  <a:pt x="8010" y="1017914"/>
                </a:lnTo>
                <a:lnTo>
                  <a:pt x="0" y="382219"/>
                </a:lnTo>
                <a:close/>
              </a:path>
            </a:pathLst>
          </a:custGeom>
          <a:pattFill prst="horzBrick">
            <a:fgClr>
              <a:schemeClr val="accent3"/>
            </a:fgClr>
            <a:bgClr>
              <a:schemeClr val="bg1"/>
            </a:bgClr>
          </a:pattFill>
          <a:ln>
            <a:solidFill>
              <a:schemeClr val="accent3"/>
            </a:solidFill>
          </a:ln>
          <a:scene3d>
            <a:camera prst="isometricOffAxis1Right"/>
            <a:lightRig rig="threePt" dir="t"/>
          </a:scene3d>
          <a:sp3d extrusionH="1016000" contourW="12700">
            <a:contourClr>
              <a:schemeClr val="accent5"/>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gular Pentagon 6"/>
          <p:cNvSpPr/>
          <p:nvPr/>
        </p:nvSpPr>
        <p:spPr>
          <a:xfrm>
            <a:off x="8330777" y="4621185"/>
            <a:ext cx="608469" cy="508957"/>
          </a:xfrm>
          <a:custGeom>
            <a:avLst/>
            <a:gdLst>
              <a:gd name="connsiteX0" fmla="*/ 1 w 1216324"/>
              <a:gd name="connsiteY0" fmla="*/ 382219 h 1000664"/>
              <a:gd name="connsiteX1" fmla="*/ 608162 w 1216324"/>
              <a:gd name="connsiteY1" fmla="*/ 0 h 1000664"/>
              <a:gd name="connsiteX2" fmla="*/ 1216323 w 1216324"/>
              <a:gd name="connsiteY2" fmla="*/ 382219 h 1000664"/>
              <a:gd name="connsiteX3" fmla="*/ 984026 w 1216324"/>
              <a:gd name="connsiteY3" fmla="*/ 1000661 h 1000664"/>
              <a:gd name="connsiteX4" fmla="*/ 232298 w 1216324"/>
              <a:gd name="connsiteY4" fmla="*/ 1000661 h 1000664"/>
              <a:gd name="connsiteX5" fmla="*/ 1 w 1216324"/>
              <a:gd name="connsiteY5" fmla="*/ 382219 h 1000664"/>
              <a:gd name="connsiteX0" fmla="*/ 0 w 1216938"/>
              <a:gd name="connsiteY0" fmla="*/ 382219 h 1000661"/>
              <a:gd name="connsiteX1" fmla="*/ 608161 w 1216938"/>
              <a:gd name="connsiteY1" fmla="*/ 0 h 1000661"/>
              <a:gd name="connsiteX2" fmla="*/ 1216322 w 1216938"/>
              <a:gd name="connsiteY2" fmla="*/ 382219 h 1000661"/>
              <a:gd name="connsiteX3" fmla="*/ 1216938 w 1216938"/>
              <a:gd name="connsiteY3" fmla="*/ 1000661 h 1000661"/>
              <a:gd name="connsiteX4" fmla="*/ 232297 w 1216938"/>
              <a:gd name="connsiteY4" fmla="*/ 1000661 h 1000661"/>
              <a:gd name="connsiteX5" fmla="*/ 0 w 1216938"/>
              <a:gd name="connsiteY5" fmla="*/ 382219 h 1000661"/>
              <a:gd name="connsiteX0" fmla="*/ 0 w 1216938"/>
              <a:gd name="connsiteY0" fmla="*/ 382219 h 1017914"/>
              <a:gd name="connsiteX1" fmla="*/ 608161 w 1216938"/>
              <a:gd name="connsiteY1" fmla="*/ 0 h 1017914"/>
              <a:gd name="connsiteX2" fmla="*/ 1216322 w 1216938"/>
              <a:gd name="connsiteY2" fmla="*/ 382219 h 1017914"/>
              <a:gd name="connsiteX3" fmla="*/ 1216938 w 1216938"/>
              <a:gd name="connsiteY3" fmla="*/ 1000661 h 1017914"/>
              <a:gd name="connsiteX4" fmla="*/ 8010 w 1216938"/>
              <a:gd name="connsiteY4" fmla="*/ 1017914 h 1017914"/>
              <a:gd name="connsiteX5" fmla="*/ 0 w 1216938"/>
              <a:gd name="connsiteY5" fmla="*/ 382219 h 101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938" h="1017914">
                <a:moveTo>
                  <a:pt x="0" y="382219"/>
                </a:moveTo>
                <a:lnTo>
                  <a:pt x="608161" y="0"/>
                </a:lnTo>
                <a:lnTo>
                  <a:pt x="1216322" y="382219"/>
                </a:lnTo>
                <a:cubicBezTo>
                  <a:pt x="1216527" y="588366"/>
                  <a:pt x="1216733" y="794514"/>
                  <a:pt x="1216938" y="1000661"/>
                </a:cubicBezTo>
                <a:lnTo>
                  <a:pt x="8010" y="1017914"/>
                </a:lnTo>
                <a:lnTo>
                  <a:pt x="0" y="382219"/>
                </a:lnTo>
                <a:close/>
              </a:path>
            </a:pathLst>
          </a:custGeom>
          <a:pattFill prst="horzBrick">
            <a:fgClr>
              <a:schemeClr val="accent3"/>
            </a:fgClr>
            <a:bgClr>
              <a:schemeClr val="bg1"/>
            </a:bgClr>
          </a:pattFill>
          <a:ln>
            <a:solidFill>
              <a:schemeClr val="accent3"/>
            </a:solidFill>
          </a:ln>
          <a:scene3d>
            <a:camera prst="isometricOffAxis1Right"/>
            <a:lightRig rig="threePt" dir="t"/>
          </a:scene3d>
          <a:sp3d extrusionH="1016000" contourW="12700">
            <a:contourClr>
              <a:schemeClr val="accent5"/>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3801957" y="1035546"/>
            <a:ext cx="687953" cy="2130621"/>
            <a:chOff x="5986732" y="759125"/>
            <a:chExt cx="276045" cy="1230615"/>
          </a:xfrm>
        </p:grpSpPr>
        <p:cxnSp>
          <p:nvCxnSpPr>
            <p:cNvPr id="31" name="Straight Connector 30"/>
            <p:cNvCxnSpPr/>
            <p:nvPr/>
          </p:nvCxnSpPr>
          <p:spPr>
            <a:xfrm flipV="1">
              <a:off x="5986732" y="759125"/>
              <a:ext cx="103517" cy="1230615"/>
            </a:xfrm>
            <a:prstGeom prst="line">
              <a:avLst/>
            </a:prstGeom>
            <a:ln w="47625">
              <a:solidFill>
                <a:srgbClr val="FFCC00"/>
              </a:solidFill>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flipH="1" flipV="1">
              <a:off x="6090249" y="759125"/>
              <a:ext cx="172528" cy="1230615"/>
            </a:xfrm>
            <a:prstGeom prst="line">
              <a:avLst/>
            </a:prstGeom>
            <a:ln w="47625">
              <a:solidFill>
                <a:srgbClr val="FFCC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flipH="1" flipV="1">
              <a:off x="6088482" y="759125"/>
              <a:ext cx="18581" cy="1098263"/>
            </a:xfrm>
            <a:prstGeom prst="line">
              <a:avLst/>
            </a:prstGeom>
            <a:ln w="47625">
              <a:solidFill>
                <a:srgbClr val="FFCC00"/>
              </a:solidFill>
            </a:ln>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a:off x="6110057" y="1440610"/>
              <a:ext cx="83709" cy="73848"/>
            </a:xfrm>
            <a:prstGeom prst="line">
              <a:avLst/>
            </a:prstGeom>
            <a:ln w="47625">
              <a:solidFill>
                <a:srgbClr val="FFCC00"/>
              </a:solidFill>
            </a:ln>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flipH="1">
              <a:off x="6036724" y="1440611"/>
              <a:ext cx="61048" cy="73847"/>
            </a:xfrm>
            <a:prstGeom prst="line">
              <a:avLst/>
            </a:prstGeom>
            <a:ln w="47625">
              <a:solidFill>
                <a:srgbClr val="FFCC00"/>
              </a:solidFill>
            </a:ln>
          </p:spPr>
          <p:style>
            <a:lnRef idx="3">
              <a:schemeClr val="accent2"/>
            </a:lnRef>
            <a:fillRef idx="0">
              <a:schemeClr val="accent2"/>
            </a:fillRef>
            <a:effectRef idx="2">
              <a:schemeClr val="accent2"/>
            </a:effectRef>
            <a:fontRef idx="minor">
              <a:schemeClr val="tx1"/>
            </a:fontRef>
          </p:style>
        </p:cxnSp>
        <p:cxnSp>
          <p:nvCxnSpPr>
            <p:cNvPr id="41" name="Straight Connector 40"/>
            <p:cNvCxnSpPr/>
            <p:nvPr/>
          </p:nvCxnSpPr>
          <p:spPr>
            <a:xfrm>
              <a:off x="6019471" y="1514458"/>
              <a:ext cx="194103" cy="0"/>
            </a:xfrm>
            <a:prstGeom prst="line">
              <a:avLst/>
            </a:prstGeom>
            <a:ln w="47625">
              <a:solidFill>
                <a:srgbClr val="FFCC00"/>
              </a:solidFill>
            </a:ln>
          </p:spPr>
          <p:style>
            <a:lnRef idx="3">
              <a:schemeClr val="accent2"/>
            </a:lnRef>
            <a:fillRef idx="0">
              <a:schemeClr val="accent2"/>
            </a:fillRef>
            <a:effectRef idx="2">
              <a:schemeClr val="accent2"/>
            </a:effectRef>
            <a:fontRef idx="minor">
              <a:schemeClr val="tx1"/>
            </a:fontRef>
          </p:style>
        </p:cxnSp>
      </p:grpSp>
      <p:grpSp>
        <p:nvGrpSpPr>
          <p:cNvPr id="135" name="Group 134"/>
          <p:cNvGrpSpPr/>
          <p:nvPr/>
        </p:nvGrpSpPr>
        <p:grpSpPr>
          <a:xfrm>
            <a:off x="2368242" y="4301346"/>
            <a:ext cx="462760" cy="1169107"/>
            <a:chOff x="5197232" y="3004099"/>
            <a:chExt cx="1526116" cy="3855546"/>
          </a:xfrm>
        </p:grpSpPr>
        <p:sp>
          <p:nvSpPr>
            <p:cNvPr id="136" name="Rounded Rectangle 135"/>
            <p:cNvSpPr/>
            <p:nvPr/>
          </p:nvSpPr>
          <p:spPr>
            <a:xfrm>
              <a:off x="6351851" y="3595904"/>
              <a:ext cx="124663" cy="838554"/>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6163103" y="3468759"/>
              <a:ext cx="123291" cy="839269"/>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6529624" y="3743772"/>
              <a:ext cx="152514" cy="834842"/>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5684040" y="3476969"/>
              <a:ext cx="124663" cy="838554"/>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5505137" y="3603399"/>
              <a:ext cx="123291" cy="839269"/>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5294359" y="3743772"/>
              <a:ext cx="152514" cy="834842"/>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p:cNvCxnSpPr/>
            <p:nvPr/>
          </p:nvCxnSpPr>
          <p:spPr>
            <a:xfrm flipH="1" flipV="1">
              <a:off x="6015595" y="3644285"/>
              <a:ext cx="707753" cy="578188"/>
            </a:xfrm>
            <a:prstGeom prst="line">
              <a:avLst/>
            </a:prstGeom>
            <a:ln w="66675"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5197232" y="3644285"/>
              <a:ext cx="818363" cy="601099"/>
            </a:xfrm>
            <a:prstGeom prst="line">
              <a:avLst/>
            </a:prstGeom>
            <a:ln w="666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a:off x="5864315" y="3004099"/>
              <a:ext cx="241222" cy="3855546"/>
              <a:chOff x="2074460" y="395785"/>
              <a:chExt cx="232012" cy="3588386"/>
            </a:xfrm>
          </p:grpSpPr>
          <p:sp>
            <p:nvSpPr>
              <p:cNvPr id="149" name="Rectangle 148"/>
              <p:cNvSpPr/>
              <p:nvPr/>
            </p:nvSpPr>
            <p:spPr>
              <a:xfrm>
                <a:off x="2074461" y="524979"/>
                <a:ext cx="232011" cy="3459192"/>
              </a:xfrm>
              <a:prstGeom prst="rect">
                <a:avLst/>
              </a:prstGeom>
              <a:solidFill>
                <a:schemeClr val="tx1"/>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2074460" y="395785"/>
                <a:ext cx="232012" cy="184230"/>
              </a:xfrm>
              <a:prstGeom prst="ellipse">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5" name="Straight Connector 144"/>
            <p:cNvCxnSpPr/>
            <p:nvPr/>
          </p:nvCxnSpPr>
          <p:spPr>
            <a:xfrm flipH="1">
              <a:off x="5197233" y="4245382"/>
              <a:ext cx="1526115" cy="5080"/>
            </a:xfrm>
            <a:prstGeom prst="line">
              <a:avLst/>
            </a:prstGeom>
            <a:ln w="66675"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5575053"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5894610" y="3841518"/>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6225831"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2092186" y="4629947"/>
            <a:ext cx="462760" cy="1169107"/>
            <a:chOff x="5197232" y="3004099"/>
            <a:chExt cx="1526116" cy="3855546"/>
          </a:xfrm>
        </p:grpSpPr>
        <p:sp>
          <p:nvSpPr>
            <p:cNvPr id="152" name="Rounded Rectangle 151"/>
            <p:cNvSpPr/>
            <p:nvPr/>
          </p:nvSpPr>
          <p:spPr>
            <a:xfrm>
              <a:off x="6351851" y="3595904"/>
              <a:ext cx="124663" cy="838554"/>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163103" y="3468759"/>
              <a:ext cx="123291" cy="839269"/>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529624" y="3743772"/>
              <a:ext cx="152514" cy="834842"/>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5684040" y="3476969"/>
              <a:ext cx="124663" cy="838554"/>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5505137" y="3603399"/>
              <a:ext cx="123291" cy="839269"/>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5294359" y="3743772"/>
              <a:ext cx="152514" cy="834842"/>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p:cNvCxnSpPr/>
            <p:nvPr/>
          </p:nvCxnSpPr>
          <p:spPr>
            <a:xfrm flipH="1" flipV="1">
              <a:off x="6015595" y="3644285"/>
              <a:ext cx="707753" cy="578188"/>
            </a:xfrm>
            <a:prstGeom prst="line">
              <a:avLst/>
            </a:prstGeom>
            <a:ln w="66675"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5197232" y="3644285"/>
              <a:ext cx="818363" cy="601099"/>
            </a:xfrm>
            <a:prstGeom prst="line">
              <a:avLst/>
            </a:prstGeom>
            <a:ln w="666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0" name="Group 159"/>
            <p:cNvGrpSpPr/>
            <p:nvPr/>
          </p:nvGrpSpPr>
          <p:grpSpPr>
            <a:xfrm>
              <a:off x="5864315" y="3004099"/>
              <a:ext cx="241222" cy="3855546"/>
              <a:chOff x="2074460" y="395785"/>
              <a:chExt cx="232012" cy="3588386"/>
            </a:xfrm>
          </p:grpSpPr>
          <p:sp>
            <p:nvSpPr>
              <p:cNvPr id="165" name="Rectangle 164"/>
              <p:cNvSpPr/>
              <p:nvPr/>
            </p:nvSpPr>
            <p:spPr>
              <a:xfrm>
                <a:off x="2074461" y="524979"/>
                <a:ext cx="232011" cy="3459192"/>
              </a:xfrm>
              <a:prstGeom prst="rect">
                <a:avLst/>
              </a:prstGeom>
              <a:solidFill>
                <a:schemeClr val="tx1"/>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074460" y="395785"/>
                <a:ext cx="232012" cy="184230"/>
              </a:xfrm>
              <a:prstGeom prst="ellipse">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1" name="Straight Connector 160"/>
            <p:cNvCxnSpPr/>
            <p:nvPr/>
          </p:nvCxnSpPr>
          <p:spPr>
            <a:xfrm flipH="1">
              <a:off x="5197233" y="4245382"/>
              <a:ext cx="1526115" cy="5080"/>
            </a:xfrm>
            <a:prstGeom prst="line">
              <a:avLst/>
            </a:prstGeom>
            <a:ln w="66675"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162" name="Rounded Rectangle 161"/>
            <p:cNvSpPr/>
            <p:nvPr/>
          </p:nvSpPr>
          <p:spPr>
            <a:xfrm>
              <a:off x="5575053"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5894610" y="3841518"/>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6225831"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p:cNvGrpSpPr/>
          <p:nvPr/>
        </p:nvGrpSpPr>
        <p:grpSpPr>
          <a:xfrm>
            <a:off x="3423472" y="4286715"/>
            <a:ext cx="462760" cy="1169107"/>
            <a:chOff x="5197232" y="3004099"/>
            <a:chExt cx="1526116" cy="3855546"/>
          </a:xfrm>
        </p:grpSpPr>
        <p:sp>
          <p:nvSpPr>
            <p:cNvPr id="168" name="Rounded Rectangle 167"/>
            <p:cNvSpPr/>
            <p:nvPr/>
          </p:nvSpPr>
          <p:spPr>
            <a:xfrm>
              <a:off x="6351851" y="3595904"/>
              <a:ext cx="124663" cy="838554"/>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6163103" y="3468759"/>
              <a:ext cx="123291" cy="839269"/>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a:off x="6529624" y="3743772"/>
              <a:ext cx="152514" cy="834842"/>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a:off x="5684040" y="3476969"/>
              <a:ext cx="124663" cy="838554"/>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a:off x="5505137" y="3603399"/>
              <a:ext cx="123291" cy="839269"/>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a:off x="5294359" y="3743772"/>
              <a:ext cx="152514" cy="834842"/>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 name="Straight Connector 173"/>
            <p:cNvCxnSpPr/>
            <p:nvPr/>
          </p:nvCxnSpPr>
          <p:spPr>
            <a:xfrm flipH="1" flipV="1">
              <a:off x="6015595" y="3644285"/>
              <a:ext cx="707753" cy="578188"/>
            </a:xfrm>
            <a:prstGeom prst="line">
              <a:avLst/>
            </a:prstGeom>
            <a:ln w="66675"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5197232" y="3644285"/>
              <a:ext cx="818363" cy="601099"/>
            </a:xfrm>
            <a:prstGeom prst="line">
              <a:avLst/>
            </a:prstGeom>
            <a:ln w="666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5864315" y="3004099"/>
              <a:ext cx="241222" cy="3855546"/>
              <a:chOff x="2074460" y="395785"/>
              <a:chExt cx="232012" cy="3588386"/>
            </a:xfrm>
          </p:grpSpPr>
          <p:sp>
            <p:nvSpPr>
              <p:cNvPr id="181" name="Rectangle 180"/>
              <p:cNvSpPr/>
              <p:nvPr/>
            </p:nvSpPr>
            <p:spPr>
              <a:xfrm>
                <a:off x="2074461" y="524979"/>
                <a:ext cx="232011" cy="3459192"/>
              </a:xfrm>
              <a:prstGeom prst="rect">
                <a:avLst/>
              </a:prstGeom>
              <a:solidFill>
                <a:schemeClr val="tx1"/>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2074460" y="395785"/>
                <a:ext cx="232012" cy="184230"/>
              </a:xfrm>
              <a:prstGeom prst="ellipse">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7" name="Straight Connector 176"/>
            <p:cNvCxnSpPr/>
            <p:nvPr/>
          </p:nvCxnSpPr>
          <p:spPr>
            <a:xfrm flipH="1">
              <a:off x="5197233" y="4245382"/>
              <a:ext cx="1526115" cy="5080"/>
            </a:xfrm>
            <a:prstGeom prst="line">
              <a:avLst/>
            </a:prstGeom>
            <a:ln w="66675"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178" name="Rounded Rectangle 177"/>
            <p:cNvSpPr/>
            <p:nvPr/>
          </p:nvSpPr>
          <p:spPr>
            <a:xfrm>
              <a:off x="5575053"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a:off x="5894610" y="3841518"/>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6225831"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p:cNvGrpSpPr/>
          <p:nvPr/>
        </p:nvGrpSpPr>
        <p:grpSpPr>
          <a:xfrm>
            <a:off x="4489910" y="4199565"/>
            <a:ext cx="462760" cy="1169107"/>
            <a:chOff x="5197232" y="3004099"/>
            <a:chExt cx="1526116" cy="3855546"/>
          </a:xfrm>
        </p:grpSpPr>
        <p:sp>
          <p:nvSpPr>
            <p:cNvPr id="184" name="Rounded Rectangle 183"/>
            <p:cNvSpPr/>
            <p:nvPr/>
          </p:nvSpPr>
          <p:spPr>
            <a:xfrm>
              <a:off x="6351851" y="3595904"/>
              <a:ext cx="124663" cy="838554"/>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a:off x="6163103" y="3468759"/>
              <a:ext cx="123291" cy="839269"/>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a:off x="6529624" y="3743772"/>
              <a:ext cx="152514" cy="834842"/>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6"/>
            <p:cNvSpPr/>
            <p:nvPr/>
          </p:nvSpPr>
          <p:spPr>
            <a:xfrm>
              <a:off x="5684040" y="3476969"/>
              <a:ext cx="124663" cy="838554"/>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a:off x="5505137" y="3603399"/>
              <a:ext cx="123291" cy="839269"/>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88"/>
            <p:cNvSpPr/>
            <p:nvPr/>
          </p:nvSpPr>
          <p:spPr>
            <a:xfrm>
              <a:off x="5294359" y="3743772"/>
              <a:ext cx="152514" cy="834842"/>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p:cNvCxnSpPr/>
            <p:nvPr/>
          </p:nvCxnSpPr>
          <p:spPr>
            <a:xfrm flipH="1" flipV="1">
              <a:off x="6015595" y="3644285"/>
              <a:ext cx="707753" cy="578188"/>
            </a:xfrm>
            <a:prstGeom prst="line">
              <a:avLst/>
            </a:prstGeom>
            <a:ln w="66675"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5197232" y="3644285"/>
              <a:ext cx="818363" cy="601099"/>
            </a:xfrm>
            <a:prstGeom prst="line">
              <a:avLst/>
            </a:prstGeom>
            <a:ln w="666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2" name="Group 191"/>
            <p:cNvGrpSpPr/>
            <p:nvPr/>
          </p:nvGrpSpPr>
          <p:grpSpPr>
            <a:xfrm>
              <a:off x="5864315" y="3004099"/>
              <a:ext cx="241222" cy="3855546"/>
              <a:chOff x="2074460" y="395785"/>
              <a:chExt cx="232012" cy="3588386"/>
            </a:xfrm>
          </p:grpSpPr>
          <p:sp>
            <p:nvSpPr>
              <p:cNvPr id="197" name="Rectangle 196"/>
              <p:cNvSpPr/>
              <p:nvPr/>
            </p:nvSpPr>
            <p:spPr>
              <a:xfrm>
                <a:off x="2074461" y="524979"/>
                <a:ext cx="232011" cy="3459192"/>
              </a:xfrm>
              <a:prstGeom prst="rect">
                <a:avLst/>
              </a:prstGeom>
              <a:solidFill>
                <a:schemeClr val="tx1"/>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2074460" y="395785"/>
                <a:ext cx="232012" cy="184230"/>
              </a:xfrm>
              <a:prstGeom prst="ellipse">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3" name="Straight Connector 192"/>
            <p:cNvCxnSpPr/>
            <p:nvPr/>
          </p:nvCxnSpPr>
          <p:spPr>
            <a:xfrm flipH="1">
              <a:off x="5197233" y="4245382"/>
              <a:ext cx="1526115" cy="5080"/>
            </a:xfrm>
            <a:prstGeom prst="line">
              <a:avLst/>
            </a:prstGeom>
            <a:ln w="66675"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194" name="Rounded Rectangle 193"/>
            <p:cNvSpPr/>
            <p:nvPr/>
          </p:nvSpPr>
          <p:spPr>
            <a:xfrm>
              <a:off x="5575053"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194"/>
            <p:cNvSpPr/>
            <p:nvPr/>
          </p:nvSpPr>
          <p:spPr>
            <a:xfrm>
              <a:off x="5894610" y="3841518"/>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p:cNvSpPr/>
            <p:nvPr/>
          </p:nvSpPr>
          <p:spPr>
            <a:xfrm>
              <a:off x="6225831"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4989287" y="4681966"/>
            <a:ext cx="462760" cy="1169107"/>
            <a:chOff x="5197232" y="3004099"/>
            <a:chExt cx="1526116" cy="3855546"/>
          </a:xfrm>
        </p:grpSpPr>
        <p:sp>
          <p:nvSpPr>
            <p:cNvPr id="200" name="Rounded Rectangle 199"/>
            <p:cNvSpPr/>
            <p:nvPr/>
          </p:nvSpPr>
          <p:spPr>
            <a:xfrm>
              <a:off x="6351851" y="3595904"/>
              <a:ext cx="124663" cy="838554"/>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a:off x="6163103" y="3468759"/>
              <a:ext cx="123291" cy="839269"/>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a:off x="6529624" y="3743772"/>
              <a:ext cx="152514" cy="834842"/>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202"/>
            <p:cNvSpPr/>
            <p:nvPr/>
          </p:nvSpPr>
          <p:spPr>
            <a:xfrm>
              <a:off x="5684040" y="3476969"/>
              <a:ext cx="124663" cy="838554"/>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p:nvSpPr>
          <p:spPr>
            <a:xfrm>
              <a:off x="5505137" y="3603399"/>
              <a:ext cx="123291" cy="839269"/>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a:off x="5294359" y="3743772"/>
              <a:ext cx="152514" cy="834842"/>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Connector 205"/>
            <p:cNvCxnSpPr/>
            <p:nvPr/>
          </p:nvCxnSpPr>
          <p:spPr>
            <a:xfrm flipH="1" flipV="1">
              <a:off x="6015595" y="3644285"/>
              <a:ext cx="707753" cy="578188"/>
            </a:xfrm>
            <a:prstGeom prst="line">
              <a:avLst/>
            </a:prstGeom>
            <a:ln w="66675"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V="1">
              <a:off x="5197232" y="3644285"/>
              <a:ext cx="818363" cy="601099"/>
            </a:xfrm>
            <a:prstGeom prst="line">
              <a:avLst/>
            </a:prstGeom>
            <a:ln w="666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8" name="Group 207"/>
            <p:cNvGrpSpPr/>
            <p:nvPr/>
          </p:nvGrpSpPr>
          <p:grpSpPr>
            <a:xfrm>
              <a:off x="5864315" y="3004099"/>
              <a:ext cx="241222" cy="3855546"/>
              <a:chOff x="2074460" y="395785"/>
              <a:chExt cx="232012" cy="3588386"/>
            </a:xfrm>
          </p:grpSpPr>
          <p:sp>
            <p:nvSpPr>
              <p:cNvPr id="213" name="Rectangle 212"/>
              <p:cNvSpPr/>
              <p:nvPr/>
            </p:nvSpPr>
            <p:spPr>
              <a:xfrm>
                <a:off x="2074461" y="524979"/>
                <a:ext cx="232011" cy="3459192"/>
              </a:xfrm>
              <a:prstGeom prst="rect">
                <a:avLst/>
              </a:prstGeom>
              <a:solidFill>
                <a:schemeClr val="tx1"/>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2074460" y="395785"/>
                <a:ext cx="232012" cy="184230"/>
              </a:xfrm>
              <a:prstGeom prst="ellipse">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9" name="Straight Connector 208"/>
            <p:cNvCxnSpPr/>
            <p:nvPr/>
          </p:nvCxnSpPr>
          <p:spPr>
            <a:xfrm flipH="1">
              <a:off x="5197233" y="4245382"/>
              <a:ext cx="1526115" cy="5080"/>
            </a:xfrm>
            <a:prstGeom prst="line">
              <a:avLst/>
            </a:prstGeom>
            <a:ln w="66675"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10" name="Rounded Rectangle 209"/>
            <p:cNvSpPr/>
            <p:nvPr/>
          </p:nvSpPr>
          <p:spPr>
            <a:xfrm>
              <a:off x="5575053"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210"/>
            <p:cNvSpPr/>
            <p:nvPr/>
          </p:nvSpPr>
          <p:spPr>
            <a:xfrm>
              <a:off x="5894610" y="3841518"/>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a:off x="6225831"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6072269" y="4629947"/>
            <a:ext cx="462760" cy="1169107"/>
            <a:chOff x="5197232" y="3004099"/>
            <a:chExt cx="1526116" cy="3855546"/>
          </a:xfrm>
        </p:grpSpPr>
        <p:sp>
          <p:nvSpPr>
            <p:cNvPr id="216" name="Rounded Rectangle 215"/>
            <p:cNvSpPr/>
            <p:nvPr/>
          </p:nvSpPr>
          <p:spPr>
            <a:xfrm>
              <a:off x="6351851" y="3595904"/>
              <a:ext cx="124663" cy="838554"/>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6163103" y="3468759"/>
              <a:ext cx="123291" cy="839269"/>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217"/>
            <p:cNvSpPr/>
            <p:nvPr/>
          </p:nvSpPr>
          <p:spPr>
            <a:xfrm>
              <a:off x="6529624" y="3743772"/>
              <a:ext cx="152514" cy="834842"/>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a:off x="5684040" y="3476969"/>
              <a:ext cx="124663" cy="838554"/>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219"/>
            <p:cNvSpPr/>
            <p:nvPr/>
          </p:nvSpPr>
          <p:spPr>
            <a:xfrm>
              <a:off x="5505137" y="3603399"/>
              <a:ext cx="123291" cy="839269"/>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a:off x="5294359" y="3743772"/>
              <a:ext cx="152514" cy="834842"/>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 name="Straight Connector 221"/>
            <p:cNvCxnSpPr/>
            <p:nvPr/>
          </p:nvCxnSpPr>
          <p:spPr>
            <a:xfrm flipH="1" flipV="1">
              <a:off x="6015595" y="3644285"/>
              <a:ext cx="707753" cy="578188"/>
            </a:xfrm>
            <a:prstGeom prst="line">
              <a:avLst/>
            </a:prstGeom>
            <a:ln w="66675"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5197232" y="3644285"/>
              <a:ext cx="818363" cy="601099"/>
            </a:xfrm>
            <a:prstGeom prst="line">
              <a:avLst/>
            </a:prstGeom>
            <a:ln w="666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4" name="Group 223"/>
            <p:cNvGrpSpPr/>
            <p:nvPr/>
          </p:nvGrpSpPr>
          <p:grpSpPr>
            <a:xfrm>
              <a:off x="5864315" y="3004099"/>
              <a:ext cx="241222" cy="3855546"/>
              <a:chOff x="2074460" y="395785"/>
              <a:chExt cx="232012" cy="3588386"/>
            </a:xfrm>
          </p:grpSpPr>
          <p:sp>
            <p:nvSpPr>
              <p:cNvPr id="229" name="Rectangle 228"/>
              <p:cNvSpPr/>
              <p:nvPr/>
            </p:nvSpPr>
            <p:spPr>
              <a:xfrm>
                <a:off x="2074461" y="524979"/>
                <a:ext cx="232011" cy="3459192"/>
              </a:xfrm>
              <a:prstGeom prst="rect">
                <a:avLst/>
              </a:prstGeom>
              <a:solidFill>
                <a:schemeClr val="tx1"/>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2074460" y="395785"/>
                <a:ext cx="232012" cy="184230"/>
              </a:xfrm>
              <a:prstGeom prst="ellipse">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5" name="Straight Connector 224"/>
            <p:cNvCxnSpPr/>
            <p:nvPr/>
          </p:nvCxnSpPr>
          <p:spPr>
            <a:xfrm flipH="1">
              <a:off x="5197233" y="4245382"/>
              <a:ext cx="1526115" cy="5080"/>
            </a:xfrm>
            <a:prstGeom prst="line">
              <a:avLst/>
            </a:prstGeom>
            <a:ln w="66675"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26" name="Rounded Rectangle 225"/>
            <p:cNvSpPr/>
            <p:nvPr/>
          </p:nvSpPr>
          <p:spPr>
            <a:xfrm>
              <a:off x="5575053"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5894610" y="3841518"/>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6225831"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5782817" y="4901820"/>
            <a:ext cx="462760" cy="1169107"/>
            <a:chOff x="5197232" y="3004099"/>
            <a:chExt cx="1526116" cy="3855546"/>
          </a:xfrm>
        </p:grpSpPr>
        <p:sp>
          <p:nvSpPr>
            <p:cNvPr id="232" name="Rounded Rectangle 231"/>
            <p:cNvSpPr/>
            <p:nvPr/>
          </p:nvSpPr>
          <p:spPr>
            <a:xfrm>
              <a:off x="6351851" y="3595904"/>
              <a:ext cx="124663" cy="838554"/>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6163103" y="3468759"/>
              <a:ext cx="123291" cy="839269"/>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529624" y="3743772"/>
              <a:ext cx="152514" cy="834842"/>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a:off x="5684040" y="3476969"/>
              <a:ext cx="124663" cy="838554"/>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a:off x="5505137" y="3603399"/>
              <a:ext cx="123291" cy="839269"/>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36"/>
            <p:cNvSpPr/>
            <p:nvPr/>
          </p:nvSpPr>
          <p:spPr>
            <a:xfrm>
              <a:off x="5294359" y="3743772"/>
              <a:ext cx="152514" cy="834842"/>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p:cNvCxnSpPr/>
            <p:nvPr/>
          </p:nvCxnSpPr>
          <p:spPr>
            <a:xfrm flipH="1" flipV="1">
              <a:off x="6015595" y="3644285"/>
              <a:ext cx="707753" cy="578188"/>
            </a:xfrm>
            <a:prstGeom prst="line">
              <a:avLst/>
            </a:prstGeom>
            <a:ln w="66675"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V="1">
              <a:off x="5197232" y="3644285"/>
              <a:ext cx="818363" cy="601099"/>
            </a:xfrm>
            <a:prstGeom prst="line">
              <a:avLst/>
            </a:prstGeom>
            <a:ln w="666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0" name="Group 239"/>
            <p:cNvGrpSpPr/>
            <p:nvPr/>
          </p:nvGrpSpPr>
          <p:grpSpPr>
            <a:xfrm>
              <a:off x="5864315" y="3004099"/>
              <a:ext cx="241222" cy="3855546"/>
              <a:chOff x="2074460" y="395785"/>
              <a:chExt cx="232012" cy="3588386"/>
            </a:xfrm>
          </p:grpSpPr>
          <p:sp>
            <p:nvSpPr>
              <p:cNvPr id="245" name="Rectangle 244"/>
              <p:cNvSpPr/>
              <p:nvPr/>
            </p:nvSpPr>
            <p:spPr>
              <a:xfrm>
                <a:off x="2074461" y="524979"/>
                <a:ext cx="232011" cy="3459192"/>
              </a:xfrm>
              <a:prstGeom prst="rect">
                <a:avLst/>
              </a:prstGeom>
              <a:solidFill>
                <a:schemeClr val="tx1"/>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2074460" y="395785"/>
                <a:ext cx="232012" cy="184230"/>
              </a:xfrm>
              <a:prstGeom prst="ellipse">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1" name="Straight Connector 240"/>
            <p:cNvCxnSpPr/>
            <p:nvPr/>
          </p:nvCxnSpPr>
          <p:spPr>
            <a:xfrm flipH="1">
              <a:off x="5197233" y="4245382"/>
              <a:ext cx="1526115" cy="5080"/>
            </a:xfrm>
            <a:prstGeom prst="line">
              <a:avLst/>
            </a:prstGeom>
            <a:ln w="66675"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42" name="Rounded Rectangle 241"/>
            <p:cNvSpPr/>
            <p:nvPr/>
          </p:nvSpPr>
          <p:spPr>
            <a:xfrm>
              <a:off x="5575053"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242"/>
            <p:cNvSpPr/>
            <p:nvPr/>
          </p:nvSpPr>
          <p:spPr>
            <a:xfrm>
              <a:off x="5894610" y="3841518"/>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p:cNvSpPr/>
            <p:nvPr/>
          </p:nvSpPr>
          <p:spPr>
            <a:xfrm>
              <a:off x="6225831"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p:cNvGrpSpPr/>
          <p:nvPr/>
        </p:nvGrpSpPr>
        <p:grpSpPr>
          <a:xfrm>
            <a:off x="5518859" y="5199962"/>
            <a:ext cx="462760" cy="1169107"/>
            <a:chOff x="5197232" y="3004099"/>
            <a:chExt cx="1526116" cy="3855546"/>
          </a:xfrm>
        </p:grpSpPr>
        <p:sp>
          <p:nvSpPr>
            <p:cNvPr id="248" name="Rounded Rectangle 247"/>
            <p:cNvSpPr/>
            <p:nvPr/>
          </p:nvSpPr>
          <p:spPr>
            <a:xfrm>
              <a:off x="6351851" y="3595904"/>
              <a:ext cx="124663" cy="838554"/>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ounded Rectangle 248"/>
            <p:cNvSpPr/>
            <p:nvPr/>
          </p:nvSpPr>
          <p:spPr>
            <a:xfrm>
              <a:off x="6163103" y="3468759"/>
              <a:ext cx="123291" cy="839269"/>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ed Rectangle 249"/>
            <p:cNvSpPr/>
            <p:nvPr/>
          </p:nvSpPr>
          <p:spPr>
            <a:xfrm>
              <a:off x="6529624" y="3743772"/>
              <a:ext cx="152514" cy="834842"/>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250"/>
            <p:cNvSpPr/>
            <p:nvPr/>
          </p:nvSpPr>
          <p:spPr>
            <a:xfrm>
              <a:off x="5684040" y="3476969"/>
              <a:ext cx="124663" cy="838554"/>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251"/>
            <p:cNvSpPr/>
            <p:nvPr/>
          </p:nvSpPr>
          <p:spPr>
            <a:xfrm>
              <a:off x="5505137" y="3603399"/>
              <a:ext cx="123291" cy="839269"/>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252"/>
            <p:cNvSpPr/>
            <p:nvPr/>
          </p:nvSpPr>
          <p:spPr>
            <a:xfrm>
              <a:off x="5294359" y="3743772"/>
              <a:ext cx="152514" cy="834842"/>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 name="Straight Connector 253"/>
            <p:cNvCxnSpPr/>
            <p:nvPr/>
          </p:nvCxnSpPr>
          <p:spPr>
            <a:xfrm flipH="1" flipV="1">
              <a:off x="6015595" y="3644285"/>
              <a:ext cx="707753" cy="578188"/>
            </a:xfrm>
            <a:prstGeom prst="line">
              <a:avLst/>
            </a:prstGeom>
            <a:ln w="66675"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V="1">
              <a:off x="5197232" y="3644285"/>
              <a:ext cx="818363" cy="601099"/>
            </a:xfrm>
            <a:prstGeom prst="line">
              <a:avLst/>
            </a:prstGeom>
            <a:ln w="666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6" name="Group 255"/>
            <p:cNvGrpSpPr/>
            <p:nvPr/>
          </p:nvGrpSpPr>
          <p:grpSpPr>
            <a:xfrm>
              <a:off x="5864315" y="3004099"/>
              <a:ext cx="241222" cy="3855546"/>
              <a:chOff x="2074460" y="395785"/>
              <a:chExt cx="232012" cy="3588386"/>
            </a:xfrm>
          </p:grpSpPr>
          <p:sp>
            <p:nvSpPr>
              <p:cNvPr id="261" name="Rectangle 260"/>
              <p:cNvSpPr/>
              <p:nvPr/>
            </p:nvSpPr>
            <p:spPr>
              <a:xfrm>
                <a:off x="2074461" y="524979"/>
                <a:ext cx="232011" cy="3459192"/>
              </a:xfrm>
              <a:prstGeom prst="rect">
                <a:avLst/>
              </a:prstGeom>
              <a:solidFill>
                <a:schemeClr val="tx1"/>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2074460" y="395785"/>
                <a:ext cx="232012" cy="184230"/>
              </a:xfrm>
              <a:prstGeom prst="ellipse">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7" name="Straight Connector 256"/>
            <p:cNvCxnSpPr/>
            <p:nvPr/>
          </p:nvCxnSpPr>
          <p:spPr>
            <a:xfrm flipH="1">
              <a:off x="5197233" y="4245382"/>
              <a:ext cx="1526115" cy="5080"/>
            </a:xfrm>
            <a:prstGeom prst="line">
              <a:avLst/>
            </a:prstGeom>
            <a:ln w="66675"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58" name="Rounded Rectangle 257"/>
            <p:cNvSpPr/>
            <p:nvPr/>
          </p:nvSpPr>
          <p:spPr>
            <a:xfrm>
              <a:off x="5575053"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ounded Rectangle 258"/>
            <p:cNvSpPr/>
            <p:nvPr/>
          </p:nvSpPr>
          <p:spPr>
            <a:xfrm>
              <a:off x="5894610" y="3841518"/>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ounded Rectangle 259"/>
            <p:cNvSpPr/>
            <p:nvPr/>
          </p:nvSpPr>
          <p:spPr>
            <a:xfrm>
              <a:off x="6225831"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p:cNvGrpSpPr/>
          <p:nvPr/>
        </p:nvGrpSpPr>
        <p:grpSpPr>
          <a:xfrm>
            <a:off x="3944796" y="4752269"/>
            <a:ext cx="462760" cy="1169107"/>
            <a:chOff x="5197232" y="3004099"/>
            <a:chExt cx="1526116" cy="3855546"/>
          </a:xfrm>
        </p:grpSpPr>
        <p:sp>
          <p:nvSpPr>
            <p:cNvPr id="264" name="Rounded Rectangle 263"/>
            <p:cNvSpPr/>
            <p:nvPr/>
          </p:nvSpPr>
          <p:spPr>
            <a:xfrm>
              <a:off x="6351851" y="3595904"/>
              <a:ext cx="124663" cy="838554"/>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64"/>
            <p:cNvSpPr/>
            <p:nvPr/>
          </p:nvSpPr>
          <p:spPr>
            <a:xfrm>
              <a:off x="6163103" y="3468759"/>
              <a:ext cx="123291" cy="839269"/>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a:off x="6529624" y="3743772"/>
              <a:ext cx="152514" cy="834842"/>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ed Rectangle 266"/>
            <p:cNvSpPr/>
            <p:nvPr/>
          </p:nvSpPr>
          <p:spPr>
            <a:xfrm>
              <a:off x="5684040" y="3476969"/>
              <a:ext cx="124663" cy="838554"/>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267"/>
            <p:cNvSpPr/>
            <p:nvPr/>
          </p:nvSpPr>
          <p:spPr>
            <a:xfrm>
              <a:off x="5505137" y="3603399"/>
              <a:ext cx="123291" cy="839269"/>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ed Rectangle 268"/>
            <p:cNvSpPr/>
            <p:nvPr/>
          </p:nvSpPr>
          <p:spPr>
            <a:xfrm>
              <a:off x="5294359" y="3743772"/>
              <a:ext cx="152514" cy="834842"/>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0" name="Straight Connector 269"/>
            <p:cNvCxnSpPr/>
            <p:nvPr/>
          </p:nvCxnSpPr>
          <p:spPr>
            <a:xfrm flipH="1" flipV="1">
              <a:off x="6015595" y="3644285"/>
              <a:ext cx="707753" cy="578188"/>
            </a:xfrm>
            <a:prstGeom prst="line">
              <a:avLst/>
            </a:prstGeom>
            <a:ln w="66675"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V="1">
              <a:off x="5197232" y="3644285"/>
              <a:ext cx="818363" cy="601099"/>
            </a:xfrm>
            <a:prstGeom prst="line">
              <a:avLst/>
            </a:prstGeom>
            <a:ln w="666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2" name="Group 271"/>
            <p:cNvGrpSpPr/>
            <p:nvPr/>
          </p:nvGrpSpPr>
          <p:grpSpPr>
            <a:xfrm>
              <a:off x="5864315" y="3004099"/>
              <a:ext cx="241222" cy="3855546"/>
              <a:chOff x="2074460" y="395785"/>
              <a:chExt cx="232012" cy="3588386"/>
            </a:xfrm>
          </p:grpSpPr>
          <p:sp>
            <p:nvSpPr>
              <p:cNvPr id="277" name="Rectangle 276"/>
              <p:cNvSpPr/>
              <p:nvPr/>
            </p:nvSpPr>
            <p:spPr>
              <a:xfrm>
                <a:off x="2074461" y="524979"/>
                <a:ext cx="232011" cy="3459192"/>
              </a:xfrm>
              <a:prstGeom prst="rect">
                <a:avLst/>
              </a:prstGeom>
              <a:solidFill>
                <a:schemeClr val="tx1"/>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2074460" y="395785"/>
                <a:ext cx="232012" cy="184230"/>
              </a:xfrm>
              <a:prstGeom prst="ellipse">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3" name="Straight Connector 272"/>
            <p:cNvCxnSpPr/>
            <p:nvPr/>
          </p:nvCxnSpPr>
          <p:spPr>
            <a:xfrm flipH="1">
              <a:off x="5197233" y="4245382"/>
              <a:ext cx="1526115" cy="5080"/>
            </a:xfrm>
            <a:prstGeom prst="line">
              <a:avLst/>
            </a:prstGeom>
            <a:ln w="66675"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74" name="Rounded Rectangle 273"/>
            <p:cNvSpPr/>
            <p:nvPr/>
          </p:nvSpPr>
          <p:spPr>
            <a:xfrm>
              <a:off x="5575053"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ed Rectangle 274"/>
            <p:cNvSpPr/>
            <p:nvPr/>
          </p:nvSpPr>
          <p:spPr>
            <a:xfrm>
              <a:off x="5894610" y="3841518"/>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ounded Rectangle 275"/>
            <p:cNvSpPr/>
            <p:nvPr/>
          </p:nvSpPr>
          <p:spPr>
            <a:xfrm>
              <a:off x="6225831"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278"/>
          <p:cNvGrpSpPr/>
          <p:nvPr/>
        </p:nvGrpSpPr>
        <p:grpSpPr>
          <a:xfrm>
            <a:off x="2897896" y="4814772"/>
            <a:ext cx="462760" cy="1169107"/>
            <a:chOff x="5197232" y="3004099"/>
            <a:chExt cx="1526116" cy="3855546"/>
          </a:xfrm>
        </p:grpSpPr>
        <p:sp>
          <p:nvSpPr>
            <p:cNvPr id="280" name="Rounded Rectangle 279"/>
            <p:cNvSpPr/>
            <p:nvPr/>
          </p:nvSpPr>
          <p:spPr>
            <a:xfrm>
              <a:off x="6351851" y="3595904"/>
              <a:ext cx="124663" cy="838554"/>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p:cNvSpPr/>
            <p:nvPr/>
          </p:nvSpPr>
          <p:spPr>
            <a:xfrm>
              <a:off x="6163103" y="3468759"/>
              <a:ext cx="123291" cy="839269"/>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ounded Rectangle 281"/>
            <p:cNvSpPr/>
            <p:nvPr/>
          </p:nvSpPr>
          <p:spPr>
            <a:xfrm>
              <a:off x="6529624" y="3743772"/>
              <a:ext cx="152514" cy="834842"/>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ounded Rectangle 282"/>
            <p:cNvSpPr/>
            <p:nvPr/>
          </p:nvSpPr>
          <p:spPr>
            <a:xfrm>
              <a:off x="5684040" y="3476969"/>
              <a:ext cx="124663" cy="838554"/>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ed Rectangle 283"/>
            <p:cNvSpPr/>
            <p:nvPr/>
          </p:nvSpPr>
          <p:spPr>
            <a:xfrm>
              <a:off x="5505137" y="3603399"/>
              <a:ext cx="123291" cy="839269"/>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ounded Rectangle 284"/>
            <p:cNvSpPr/>
            <p:nvPr/>
          </p:nvSpPr>
          <p:spPr>
            <a:xfrm>
              <a:off x="5294359" y="3743772"/>
              <a:ext cx="152514" cy="834842"/>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6" name="Straight Connector 285"/>
            <p:cNvCxnSpPr/>
            <p:nvPr/>
          </p:nvCxnSpPr>
          <p:spPr>
            <a:xfrm flipH="1" flipV="1">
              <a:off x="6015595" y="3644285"/>
              <a:ext cx="707753" cy="578188"/>
            </a:xfrm>
            <a:prstGeom prst="line">
              <a:avLst/>
            </a:prstGeom>
            <a:ln w="66675"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V="1">
              <a:off x="5197232" y="3644285"/>
              <a:ext cx="818363" cy="601099"/>
            </a:xfrm>
            <a:prstGeom prst="line">
              <a:avLst/>
            </a:prstGeom>
            <a:ln w="666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8" name="Group 287"/>
            <p:cNvGrpSpPr/>
            <p:nvPr/>
          </p:nvGrpSpPr>
          <p:grpSpPr>
            <a:xfrm>
              <a:off x="5864315" y="3004099"/>
              <a:ext cx="241222" cy="3855546"/>
              <a:chOff x="2074460" y="395785"/>
              <a:chExt cx="232012" cy="3588386"/>
            </a:xfrm>
          </p:grpSpPr>
          <p:sp>
            <p:nvSpPr>
              <p:cNvPr id="293" name="Rectangle 292"/>
              <p:cNvSpPr/>
              <p:nvPr/>
            </p:nvSpPr>
            <p:spPr>
              <a:xfrm>
                <a:off x="2074461" y="524979"/>
                <a:ext cx="232011" cy="3459192"/>
              </a:xfrm>
              <a:prstGeom prst="rect">
                <a:avLst/>
              </a:prstGeom>
              <a:solidFill>
                <a:schemeClr val="tx1"/>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2074460" y="395785"/>
                <a:ext cx="232012" cy="184230"/>
              </a:xfrm>
              <a:prstGeom prst="ellipse">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9" name="Straight Connector 288"/>
            <p:cNvCxnSpPr/>
            <p:nvPr/>
          </p:nvCxnSpPr>
          <p:spPr>
            <a:xfrm flipH="1">
              <a:off x="5197233" y="4245382"/>
              <a:ext cx="1526115" cy="5080"/>
            </a:xfrm>
            <a:prstGeom prst="line">
              <a:avLst/>
            </a:prstGeom>
            <a:ln w="66675"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90" name="Rounded Rectangle 289"/>
            <p:cNvSpPr/>
            <p:nvPr/>
          </p:nvSpPr>
          <p:spPr>
            <a:xfrm>
              <a:off x="5575053"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ounded Rectangle 290"/>
            <p:cNvSpPr/>
            <p:nvPr/>
          </p:nvSpPr>
          <p:spPr>
            <a:xfrm>
              <a:off x="5894610" y="3841518"/>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291"/>
            <p:cNvSpPr/>
            <p:nvPr/>
          </p:nvSpPr>
          <p:spPr>
            <a:xfrm>
              <a:off x="6225831"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294"/>
          <p:cNvGrpSpPr/>
          <p:nvPr/>
        </p:nvGrpSpPr>
        <p:grpSpPr>
          <a:xfrm>
            <a:off x="3654344" y="5016335"/>
            <a:ext cx="462760" cy="1169107"/>
            <a:chOff x="5197232" y="3004099"/>
            <a:chExt cx="1526116" cy="3855546"/>
          </a:xfrm>
        </p:grpSpPr>
        <p:sp>
          <p:nvSpPr>
            <p:cNvPr id="296" name="Rounded Rectangle 295"/>
            <p:cNvSpPr/>
            <p:nvPr/>
          </p:nvSpPr>
          <p:spPr>
            <a:xfrm>
              <a:off x="6351851" y="3595904"/>
              <a:ext cx="124663" cy="838554"/>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ed Rectangle 296"/>
            <p:cNvSpPr/>
            <p:nvPr/>
          </p:nvSpPr>
          <p:spPr>
            <a:xfrm>
              <a:off x="6163103" y="3468759"/>
              <a:ext cx="123291" cy="839269"/>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ed Rectangle 297"/>
            <p:cNvSpPr/>
            <p:nvPr/>
          </p:nvSpPr>
          <p:spPr>
            <a:xfrm>
              <a:off x="6529624" y="3743772"/>
              <a:ext cx="152514" cy="834842"/>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ed Rectangle 298"/>
            <p:cNvSpPr/>
            <p:nvPr/>
          </p:nvSpPr>
          <p:spPr>
            <a:xfrm>
              <a:off x="5684040" y="3476969"/>
              <a:ext cx="124663" cy="838554"/>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ed Rectangle 299"/>
            <p:cNvSpPr/>
            <p:nvPr/>
          </p:nvSpPr>
          <p:spPr>
            <a:xfrm>
              <a:off x="5505137" y="3603399"/>
              <a:ext cx="123291" cy="839269"/>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ed Rectangle 300"/>
            <p:cNvSpPr/>
            <p:nvPr/>
          </p:nvSpPr>
          <p:spPr>
            <a:xfrm>
              <a:off x="5294359" y="3743772"/>
              <a:ext cx="152514" cy="834842"/>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2" name="Straight Connector 301"/>
            <p:cNvCxnSpPr/>
            <p:nvPr/>
          </p:nvCxnSpPr>
          <p:spPr>
            <a:xfrm flipH="1" flipV="1">
              <a:off x="6015595" y="3644285"/>
              <a:ext cx="707753" cy="578188"/>
            </a:xfrm>
            <a:prstGeom prst="line">
              <a:avLst/>
            </a:prstGeom>
            <a:ln w="66675"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flipV="1">
              <a:off x="5197232" y="3644285"/>
              <a:ext cx="818363" cy="601099"/>
            </a:xfrm>
            <a:prstGeom prst="line">
              <a:avLst/>
            </a:prstGeom>
            <a:ln w="666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4" name="Group 303"/>
            <p:cNvGrpSpPr/>
            <p:nvPr/>
          </p:nvGrpSpPr>
          <p:grpSpPr>
            <a:xfrm>
              <a:off x="5864315" y="3004099"/>
              <a:ext cx="241222" cy="3855546"/>
              <a:chOff x="2074460" y="395785"/>
              <a:chExt cx="232012" cy="3588386"/>
            </a:xfrm>
          </p:grpSpPr>
          <p:sp>
            <p:nvSpPr>
              <p:cNvPr id="309" name="Rectangle 308"/>
              <p:cNvSpPr/>
              <p:nvPr/>
            </p:nvSpPr>
            <p:spPr>
              <a:xfrm>
                <a:off x="2074461" y="524979"/>
                <a:ext cx="232011" cy="3459192"/>
              </a:xfrm>
              <a:prstGeom prst="rect">
                <a:avLst/>
              </a:prstGeom>
              <a:solidFill>
                <a:schemeClr val="tx1"/>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2074460" y="395785"/>
                <a:ext cx="232012" cy="184230"/>
              </a:xfrm>
              <a:prstGeom prst="ellipse">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5" name="Straight Connector 304"/>
            <p:cNvCxnSpPr/>
            <p:nvPr/>
          </p:nvCxnSpPr>
          <p:spPr>
            <a:xfrm flipH="1">
              <a:off x="5197233" y="4245382"/>
              <a:ext cx="1526115" cy="5080"/>
            </a:xfrm>
            <a:prstGeom prst="line">
              <a:avLst/>
            </a:prstGeom>
            <a:ln w="66675"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306" name="Rounded Rectangle 305"/>
            <p:cNvSpPr/>
            <p:nvPr/>
          </p:nvSpPr>
          <p:spPr>
            <a:xfrm>
              <a:off x="5575053"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ounded Rectangle 306"/>
            <p:cNvSpPr/>
            <p:nvPr/>
          </p:nvSpPr>
          <p:spPr>
            <a:xfrm>
              <a:off x="5894610" y="3841518"/>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ounded Rectangle 307"/>
            <p:cNvSpPr/>
            <p:nvPr/>
          </p:nvSpPr>
          <p:spPr>
            <a:xfrm>
              <a:off x="6225831"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310"/>
          <p:cNvGrpSpPr/>
          <p:nvPr/>
        </p:nvGrpSpPr>
        <p:grpSpPr>
          <a:xfrm>
            <a:off x="4717734" y="4963020"/>
            <a:ext cx="462760" cy="1169107"/>
            <a:chOff x="5197232" y="3004099"/>
            <a:chExt cx="1526116" cy="3855546"/>
          </a:xfrm>
        </p:grpSpPr>
        <p:sp>
          <p:nvSpPr>
            <p:cNvPr id="312" name="Rounded Rectangle 311"/>
            <p:cNvSpPr/>
            <p:nvPr/>
          </p:nvSpPr>
          <p:spPr>
            <a:xfrm>
              <a:off x="6351851" y="3595904"/>
              <a:ext cx="124663" cy="838554"/>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ed Rectangle 312"/>
            <p:cNvSpPr/>
            <p:nvPr/>
          </p:nvSpPr>
          <p:spPr>
            <a:xfrm>
              <a:off x="6163103" y="3468759"/>
              <a:ext cx="123291" cy="839269"/>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313"/>
            <p:cNvSpPr/>
            <p:nvPr/>
          </p:nvSpPr>
          <p:spPr>
            <a:xfrm>
              <a:off x="6529624" y="3743772"/>
              <a:ext cx="152514" cy="834842"/>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ounded Rectangle 314"/>
            <p:cNvSpPr/>
            <p:nvPr/>
          </p:nvSpPr>
          <p:spPr>
            <a:xfrm>
              <a:off x="5684040" y="3476969"/>
              <a:ext cx="124663" cy="838554"/>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ed Rectangle 315"/>
            <p:cNvSpPr/>
            <p:nvPr/>
          </p:nvSpPr>
          <p:spPr>
            <a:xfrm>
              <a:off x="5505137" y="3603399"/>
              <a:ext cx="123291" cy="839269"/>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ed Rectangle 316"/>
            <p:cNvSpPr/>
            <p:nvPr/>
          </p:nvSpPr>
          <p:spPr>
            <a:xfrm>
              <a:off x="5294359" y="3743772"/>
              <a:ext cx="152514" cy="834842"/>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8" name="Straight Connector 317"/>
            <p:cNvCxnSpPr/>
            <p:nvPr/>
          </p:nvCxnSpPr>
          <p:spPr>
            <a:xfrm flipH="1" flipV="1">
              <a:off x="6015595" y="3644285"/>
              <a:ext cx="707753" cy="578188"/>
            </a:xfrm>
            <a:prstGeom prst="line">
              <a:avLst/>
            </a:prstGeom>
            <a:ln w="66675"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flipV="1">
              <a:off x="5197232" y="3644285"/>
              <a:ext cx="818363" cy="601099"/>
            </a:xfrm>
            <a:prstGeom prst="line">
              <a:avLst/>
            </a:prstGeom>
            <a:ln w="666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0" name="Group 319"/>
            <p:cNvGrpSpPr/>
            <p:nvPr/>
          </p:nvGrpSpPr>
          <p:grpSpPr>
            <a:xfrm>
              <a:off x="5864315" y="3004099"/>
              <a:ext cx="241222" cy="3855546"/>
              <a:chOff x="2074460" y="395785"/>
              <a:chExt cx="232012" cy="3588386"/>
            </a:xfrm>
          </p:grpSpPr>
          <p:sp>
            <p:nvSpPr>
              <p:cNvPr id="325" name="Rectangle 324"/>
              <p:cNvSpPr/>
              <p:nvPr/>
            </p:nvSpPr>
            <p:spPr>
              <a:xfrm>
                <a:off x="2074461" y="524979"/>
                <a:ext cx="232011" cy="3459192"/>
              </a:xfrm>
              <a:prstGeom prst="rect">
                <a:avLst/>
              </a:prstGeom>
              <a:solidFill>
                <a:schemeClr val="tx1"/>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2074460" y="395785"/>
                <a:ext cx="232012" cy="184230"/>
              </a:xfrm>
              <a:prstGeom prst="ellipse">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1" name="Straight Connector 320"/>
            <p:cNvCxnSpPr/>
            <p:nvPr/>
          </p:nvCxnSpPr>
          <p:spPr>
            <a:xfrm flipH="1">
              <a:off x="5197233" y="4245382"/>
              <a:ext cx="1526115" cy="5080"/>
            </a:xfrm>
            <a:prstGeom prst="line">
              <a:avLst/>
            </a:prstGeom>
            <a:ln w="66675"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322" name="Rounded Rectangle 321"/>
            <p:cNvSpPr/>
            <p:nvPr/>
          </p:nvSpPr>
          <p:spPr>
            <a:xfrm>
              <a:off x="5575053"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ed Rectangle 322"/>
            <p:cNvSpPr/>
            <p:nvPr/>
          </p:nvSpPr>
          <p:spPr>
            <a:xfrm>
              <a:off x="5894610" y="3841518"/>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ed Rectangle 323"/>
            <p:cNvSpPr/>
            <p:nvPr/>
          </p:nvSpPr>
          <p:spPr>
            <a:xfrm>
              <a:off x="6225831"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p:cNvGrpSpPr/>
          <p:nvPr/>
        </p:nvGrpSpPr>
        <p:grpSpPr>
          <a:xfrm>
            <a:off x="4446413" y="5245210"/>
            <a:ext cx="462760" cy="1169107"/>
            <a:chOff x="5197232" y="3004099"/>
            <a:chExt cx="1526116" cy="3855546"/>
          </a:xfrm>
        </p:grpSpPr>
        <p:sp>
          <p:nvSpPr>
            <p:cNvPr id="328" name="Rounded Rectangle 327"/>
            <p:cNvSpPr/>
            <p:nvPr/>
          </p:nvSpPr>
          <p:spPr>
            <a:xfrm>
              <a:off x="6351851" y="3595904"/>
              <a:ext cx="124663" cy="838554"/>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ed Rectangle 328"/>
            <p:cNvSpPr/>
            <p:nvPr/>
          </p:nvSpPr>
          <p:spPr>
            <a:xfrm>
              <a:off x="6163103" y="3468759"/>
              <a:ext cx="123291" cy="839269"/>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ounded Rectangle 329"/>
            <p:cNvSpPr/>
            <p:nvPr/>
          </p:nvSpPr>
          <p:spPr>
            <a:xfrm>
              <a:off x="6529624" y="3743772"/>
              <a:ext cx="152514" cy="834842"/>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ounded Rectangle 330"/>
            <p:cNvSpPr/>
            <p:nvPr/>
          </p:nvSpPr>
          <p:spPr>
            <a:xfrm>
              <a:off x="5684040" y="3476969"/>
              <a:ext cx="124663" cy="838554"/>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ed Rectangle 331"/>
            <p:cNvSpPr/>
            <p:nvPr/>
          </p:nvSpPr>
          <p:spPr>
            <a:xfrm>
              <a:off x="5505137" y="3603399"/>
              <a:ext cx="123291" cy="839269"/>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ed Rectangle 332"/>
            <p:cNvSpPr/>
            <p:nvPr/>
          </p:nvSpPr>
          <p:spPr>
            <a:xfrm>
              <a:off x="5294359" y="3743772"/>
              <a:ext cx="152514" cy="834842"/>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4" name="Straight Connector 333"/>
            <p:cNvCxnSpPr/>
            <p:nvPr/>
          </p:nvCxnSpPr>
          <p:spPr>
            <a:xfrm flipH="1" flipV="1">
              <a:off x="6015595" y="3644285"/>
              <a:ext cx="707753" cy="578188"/>
            </a:xfrm>
            <a:prstGeom prst="line">
              <a:avLst/>
            </a:prstGeom>
            <a:ln w="66675"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flipV="1">
              <a:off x="5197232" y="3644285"/>
              <a:ext cx="818363" cy="601099"/>
            </a:xfrm>
            <a:prstGeom prst="line">
              <a:avLst/>
            </a:prstGeom>
            <a:ln w="666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6" name="Group 335"/>
            <p:cNvGrpSpPr/>
            <p:nvPr/>
          </p:nvGrpSpPr>
          <p:grpSpPr>
            <a:xfrm>
              <a:off x="5864315" y="3004099"/>
              <a:ext cx="241222" cy="3855546"/>
              <a:chOff x="2074460" y="395785"/>
              <a:chExt cx="232012" cy="3588386"/>
            </a:xfrm>
          </p:grpSpPr>
          <p:sp>
            <p:nvSpPr>
              <p:cNvPr id="341" name="Rectangle 340"/>
              <p:cNvSpPr/>
              <p:nvPr/>
            </p:nvSpPr>
            <p:spPr>
              <a:xfrm>
                <a:off x="2074461" y="524979"/>
                <a:ext cx="232011" cy="3459192"/>
              </a:xfrm>
              <a:prstGeom prst="rect">
                <a:avLst/>
              </a:prstGeom>
              <a:solidFill>
                <a:schemeClr val="tx1"/>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2074460" y="395785"/>
                <a:ext cx="232012" cy="184230"/>
              </a:xfrm>
              <a:prstGeom prst="ellipse">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7" name="Straight Connector 336"/>
            <p:cNvCxnSpPr/>
            <p:nvPr/>
          </p:nvCxnSpPr>
          <p:spPr>
            <a:xfrm flipH="1">
              <a:off x="5197233" y="4245382"/>
              <a:ext cx="1526115" cy="5080"/>
            </a:xfrm>
            <a:prstGeom prst="line">
              <a:avLst/>
            </a:prstGeom>
            <a:ln w="66675"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338" name="Rounded Rectangle 337"/>
            <p:cNvSpPr/>
            <p:nvPr/>
          </p:nvSpPr>
          <p:spPr>
            <a:xfrm>
              <a:off x="5575053"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338"/>
            <p:cNvSpPr/>
            <p:nvPr/>
          </p:nvSpPr>
          <p:spPr>
            <a:xfrm>
              <a:off x="5894610" y="3841518"/>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ounded Rectangle 339"/>
            <p:cNvSpPr/>
            <p:nvPr/>
          </p:nvSpPr>
          <p:spPr>
            <a:xfrm>
              <a:off x="6225831"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342"/>
          <p:cNvGrpSpPr/>
          <p:nvPr/>
        </p:nvGrpSpPr>
        <p:grpSpPr>
          <a:xfrm>
            <a:off x="3391170" y="5305655"/>
            <a:ext cx="462760" cy="1169107"/>
            <a:chOff x="5197232" y="3004099"/>
            <a:chExt cx="1526116" cy="3855546"/>
          </a:xfrm>
        </p:grpSpPr>
        <p:sp>
          <p:nvSpPr>
            <p:cNvPr id="344" name="Rounded Rectangle 343"/>
            <p:cNvSpPr/>
            <p:nvPr/>
          </p:nvSpPr>
          <p:spPr>
            <a:xfrm>
              <a:off x="6351851" y="3595904"/>
              <a:ext cx="124663" cy="838554"/>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ounded Rectangle 344"/>
            <p:cNvSpPr/>
            <p:nvPr/>
          </p:nvSpPr>
          <p:spPr>
            <a:xfrm>
              <a:off x="6163103" y="3468759"/>
              <a:ext cx="123291" cy="839269"/>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ed Rectangle 345"/>
            <p:cNvSpPr/>
            <p:nvPr/>
          </p:nvSpPr>
          <p:spPr>
            <a:xfrm>
              <a:off x="6529624" y="3743772"/>
              <a:ext cx="152514" cy="834842"/>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ed Rectangle 346"/>
            <p:cNvSpPr/>
            <p:nvPr/>
          </p:nvSpPr>
          <p:spPr>
            <a:xfrm>
              <a:off x="5684040" y="3476969"/>
              <a:ext cx="124663" cy="838554"/>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ounded Rectangle 347"/>
            <p:cNvSpPr/>
            <p:nvPr/>
          </p:nvSpPr>
          <p:spPr>
            <a:xfrm>
              <a:off x="5505137" y="3603399"/>
              <a:ext cx="123291" cy="839269"/>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ed Rectangle 348"/>
            <p:cNvSpPr/>
            <p:nvPr/>
          </p:nvSpPr>
          <p:spPr>
            <a:xfrm>
              <a:off x="5294359" y="3743772"/>
              <a:ext cx="152514" cy="834842"/>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0" name="Straight Connector 349"/>
            <p:cNvCxnSpPr/>
            <p:nvPr/>
          </p:nvCxnSpPr>
          <p:spPr>
            <a:xfrm flipH="1" flipV="1">
              <a:off x="6015595" y="3644285"/>
              <a:ext cx="707753" cy="578188"/>
            </a:xfrm>
            <a:prstGeom prst="line">
              <a:avLst/>
            </a:prstGeom>
            <a:ln w="66675"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flipV="1">
              <a:off x="5197232" y="3644285"/>
              <a:ext cx="818363" cy="601099"/>
            </a:xfrm>
            <a:prstGeom prst="line">
              <a:avLst/>
            </a:prstGeom>
            <a:ln w="666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2" name="Group 351"/>
            <p:cNvGrpSpPr/>
            <p:nvPr/>
          </p:nvGrpSpPr>
          <p:grpSpPr>
            <a:xfrm>
              <a:off x="5864315" y="3004099"/>
              <a:ext cx="241222" cy="3855546"/>
              <a:chOff x="2074460" y="395785"/>
              <a:chExt cx="232012" cy="3588386"/>
            </a:xfrm>
          </p:grpSpPr>
          <p:sp>
            <p:nvSpPr>
              <p:cNvPr id="357" name="Rectangle 356"/>
              <p:cNvSpPr/>
              <p:nvPr/>
            </p:nvSpPr>
            <p:spPr>
              <a:xfrm>
                <a:off x="2074461" y="524979"/>
                <a:ext cx="232011" cy="3459192"/>
              </a:xfrm>
              <a:prstGeom prst="rect">
                <a:avLst/>
              </a:prstGeom>
              <a:solidFill>
                <a:schemeClr val="tx1"/>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2074460" y="395785"/>
                <a:ext cx="232012" cy="184230"/>
              </a:xfrm>
              <a:prstGeom prst="ellipse">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3" name="Straight Connector 352"/>
            <p:cNvCxnSpPr/>
            <p:nvPr/>
          </p:nvCxnSpPr>
          <p:spPr>
            <a:xfrm flipH="1">
              <a:off x="5197233" y="4245382"/>
              <a:ext cx="1526115" cy="5080"/>
            </a:xfrm>
            <a:prstGeom prst="line">
              <a:avLst/>
            </a:prstGeom>
            <a:ln w="66675"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354" name="Rounded Rectangle 353"/>
            <p:cNvSpPr/>
            <p:nvPr/>
          </p:nvSpPr>
          <p:spPr>
            <a:xfrm>
              <a:off x="5575053"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ed Rectangle 354"/>
            <p:cNvSpPr/>
            <p:nvPr/>
          </p:nvSpPr>
          <p:spPr>
            <a:xfrm>
              <a:off x="5894610" y="3841518"/>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ounded Rectangle 355"/>
            <p:cNvSpPr/>
            <p:nvPr/>
          </p:nvSpPr>
          <p:spPr>
            <a:xfrm>
              <a:off x="6225831"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358"/>
          <p:cNvGrpSpPr/>
          <p:nvPr/>
        </p:nvGrpSpPr>
        <p:grpSpPr>
          <a:xfrm>
            <a:off x="2608706" y="5103920"/>
            <a:ext cx="462760" cy="1169107"/>
            <a:chOff x="5197232" y="3004099"/>
            <a:chExt cx="1526116" cy="3855546"/>
          </a:xfrm>
        </p:grpSpPr>
        <p:sp>
          <p:nvSpPr>
            <p:cNvPr id="360" name="Rounded Rectangle 359"/>
            <p:cNvSpPr/>
            <p:nvPr/>
          </p:nvSpPr>
          <p:spPr>
            <a:xfrm>
              <a:off x="6351851" y="3595904"/>
              <a:ext cx="124663" cy="838554"/>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a:off x="6163103" y="3468759"/>
              <a:ext cx="123291" cy="839269"/>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ed Rectangle 361"/>
            <p:cNvSpPr/>
            <p:nvPr/>
          </p:nvSpPr>
          <p:spPr>
            <a:xfrm>
              <a:off x="6529624" y="3743772"/>
              <a:ext cx="152514" cy="834842"/>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362"/>
            <p:cNvSpPr/>
            <p:nvPr/>
          </p:nvSpPr>
          <p:spPr>
            <a:xfrm>
              <a:off x="5684040" y="3476969"/>
              <a:ext cx="124663" cy="838554"/>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ed Rectangle 363"/>
            <p:cNvSpPr/>
            <p:nvPr/>
          </p:nvSpPr>
          <p:spPr>
            <a:xfrm>
              <a:off x="5505137" y="3603399"/>
              <a:ext cx="123291" cy="839269"/>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364"/>
            <p:cNvSpPr/>
            <p:nvPr/>
          </p:nvSpPr>
          <p:spPr>
            <a:xfrm>
              <a:off x="5294359" y="3743772"/>
              <a:ext cx="152514" cy="834842"/>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6" name="Straight Connector 365"/>
            <p:cNvCxnSpPr/>
            <p:nvPr/>
          </p:nvCxnSpPr>
          <p:spPr>
            <a:xfrm flipH="1" flipV="1">
              <a:off x="6015595" y="3644285"/>
              <a:ext cx="707753" cy="578188"/>
            </a:xfrm>
            <a:prstGeom prst="line">
              <a:avLst/>
            </a:prstGeom>
            <a:ln w="66675"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flipV="1">
              <a:off x="5197232" y="3644285"/>
              <a:ext cx="818363" cy="601099"/>
            </a:xfrm>
            <a:prstGeom prst="line">
              <a:avLst/>
            </a:prstGeom>
            <a:ln w="666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8" name="Group 367"/>
            <p:cNvGrpSpPr/>
            <p:nvPr/>
          </p:nvGrpSpPr>
          <p:grpSpPr>
            <a:xfrm>
              <a:off x="5864315" y="3004099"/>
              <a:ext cx="241222" cy="3855546"/>
              <a:chOff x="2074460" y="395785"/>
              <a:chExt cx="232012" cy="3588386"/>
            </a:xfrm>
          </p:grpSpPr>
          <p:sp>
            <p:nvSpPr>
              <p:cNvPr id="373" name="Rectangle 372"/>
              <p:cNvSpPr/>
              <p:nvPr/>
            </p:nvSpPr>
            <p:spPr>
              <a:xfrm>
                <a:off x="2074461" y="524979"/>
                <a:ext cx="232011" cy="3459192"/>
              </a:xfrm>
              <a:prstGeom prst="rect">
                <a:avLst/>
              </a:prstGeom>
              <a:solidFill>
                <a:schemeClr val="tx1"/>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2074460" y="395785"/>
                <a:ext cx="232012" cy="184230"/>
              </a:xfrm>
              <a:prstGeom prst="ellipse">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9" name="Straight Connector 368"/>
            <p:cNvCxnSpPr/>
            <p:nvPr/>
          </p:nvCxnSpPr>
          <p:spPr>
            <a:xfrm flipH="1">
              <a:off x="5197233" y="4245382"/>
              <a:ext cx="1526115" cy="5080"/>
            </a:xfrm>
            <a:prstGeom prst="line">
              <a:avLst/>
            </a:prstGeom>
            <a:ln w="66675"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370" name="Rounded Rectangle 369"/>
            <p:cNvSpPr/>
            <p:nvPr/>
          </p:nvSpPr>
          <p:spPr>
            <a:xfrm>
              <a:off x="5575053"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ed Rectangle 370"/>
            <p:cNvSpPr/>
            <p:nvPr/>
          </p:nvSpPr>
          <p:spPr>
            <a:xfrm>
              <a:off x="5894610" y="3841518"/>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371"/>
            <p:cNvSpPr/>
            <p:nvPr/>
          </p:nvSpPr>
          <p:spPr>
            <a:xfrm>
              <a:off x="6225831"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374"/>
          <p:cNvGrpSpPr/>
          <p:nvPr/>
        </p:nvGrpSpPr>
        <p:grpSpPr>
          <a:xfrm>
            <a:off x="1817263" y="4901820"/>
            <a:ext cx="462760" cy="1169107"/>
            <a:chOff x="5197232" y="3004099"/>
            <a:chExt cx="1526116" cy="3855546"/>
          </a:xfrm>
        </p:grpSpPr>
        <p:sp>
          <p:nvSpPr>
            <p:cNvPr id="376" name="Rounded Rectangle 375"/>
            <p:cNvSpPr/>
            <p:nvPr/>
          </p:nvSpPr>
          <p:spPr>
            <a:xfrm>
              <a:off x="6351851" y="3595904"/>
              <a:ext cx="124663" cy="838554"/>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ed Rectangle 376"/>
            <p:cNvSpPr/>
            <p:nvPr/>
          </p:nvSpPr>
          <p:spPr>
            <a:xfrm>
              <a:off x="6163103" y="3468759"/>
              <a:ext cx="123291" cy="839269"/>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ed Rectangle 377"/>
            <p:cNvSpPr/>
            <p:nvPr/>
          </p:nvSpPr>
          <p:spPr>
            <a:xfrm>
              <a:off x="6529624" y="3743772"/>
              <a:ext cx="152514" cy="834842"/>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ed Rectangle 378"/>
            <p:cNvSpPr/>
            <p:nvPr/>
          </p:nvSpPr>
          <p:spPr>
            <a:xfrm>
              <a:off x="5684040" y="3476969"/>
              <a:ext cx="124663" cy="838554"/>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ounded Rectangle 379"/>
            <p:cNvSpPr/>
            <p:nvPr/>
          </p:nvSpPr>
          <p:spPr>
            <a:xfrm>
              <a:off x="5505137" y="3603399"/>
              <a:ext cx="123291" cy="839269"/>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ounded Rectangle 380"/>
            <p:cNvSpPr/>
            <p:nvPr/>
          </p:nvSpPr>
          <p:spPr>
            <a:xfrm>
              <a:off x="5294359" y="3743772"/>
              <a:ext cx="152514" cy="834842"/>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2" name="Straight Connector 381"/>
            <p:cNvCxnSpPr/>
            <p:nvPr/>
          </p:nvCxnSpPr>
          <p:spPr>
            <a:xfrm flipH="1" flipV="1">
              <a:off x="6015595" y="3644285"/>
              <a:ext cx="707753" cy="578188"/>
            </a:xfrm>
            <a:prstGeom prst="line">
              <a:avLst/>
            </a:prstGeom>
            <a:ln w="66675"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V="1">
              <a:off x="5197232" y="3644285"/>
              <a:ext cx="818363" cy="601099"/>
            </a:xfrm>
            <a:prstGeom prst="line">
              <a:avLst/>
            </a:prstGeom>
            <a:ln w="666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4" name="Group 383"/>
            <p:cNvGrpSpPr/>
            <p:nvPr/>
          </p:nvGrpSpPr>
          <p:grpSpPr>
            <a:xfrm>
              <a:off x="5864315" y="3004099"/>
              <a:ext cx="241222" cy="3855546"/>
              <a:chOff x="2074460" y="395785"/>
              <a:chExt cx="232012" cy="3588386"/>
            </a:xfrm>
          </p:grpSpPr>
          <p:sp>
            <p:nvSpPr>
              <p:cNvPr id="389" name="Rectangle 388"/>
              <p:cNvSpPr/>
              <p:nvPr/>
            </p:nvSpPr>
            <p:spPr>
              <a:xfrm>
                <a:off x="2074461" y="524979"/>
                <a:ext cx="232011" cy="3459192"/>
              </a:xfrm>
              <a:prstGeom prst="rect">
                <a:avLst/>
              </a:prstGeom>
              <a:solidFill>
                <a:schemeClr val="tx1"/>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2074460" y="395785"/>
                <a:ext cx="232012" cy="184230"/>
              </a:xfrm>
              <a:prstGeom prst="ellipse">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5" name="Straight Connector 384"/>
            <p:cNvCxnSpPr/>
            <p:nvPr/>
          </p:nvCxnSpPr>
          <p:spPr>
            <a:xfrm flipH="1">
              <a:off x="5197233" y="4245382"/>
              <a:ext cx="1526115" cy="5080"/>
            </a:xfrm>
            <a:prstGeom prst="line">
              <a:avLst/>
            </a:prstGeom>
            <a:ln w="66675"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386" name="Rounded Rectangle 385"/>
            <p:cNvSpPr/>
            <p:nvPr/>
          </p:nvSpPr>
          <p:spPr>
            <a:xfrm>
              <a:off x="5575053"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ed Rectangle 386"/>
            <p:cNvSpPr/>
            <p:nvPr/>
          </p:nvSpPr>
          <p:spPr>
            <a:xfrm>
              <a:off x="5894610" y="3841518"/>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ounded Rectangle 387"/>
            <p:cNvSpPr/>
            <p:nvPr/>
          </p:nvSpPr>
          <p:spPr>
            <a:xfrm>
              <a:off x="6225831" y="3830501"/>
              <a:ext cx="152514" cy="834842"/>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1" name="Rectangle 390"/>
          <p:cNvSpPr/>
          <p:nvPr/>
        </p:nvSpPr>
        <p:spPr>
          <a:xfrm>
            <a:off x="977431" y="5050280"/>
            <a:ext cx="725715" cy="1489029"/>
          </a:xfrm>
          <a:prstGeom prst="rect">
            <a:avLst/>
          </a:prstGeom>
          <a:pattFill prst="dashVert">
            <a:fgClr>
              <a:schemeClr val="accent1"/>
            </a:fgClr>
            <a:bgClr>
              <a:schemeClr val="bg2">
                <a:lumMod val="75000"/>
              </a:schemeClr>
            </a:bgClr>
          </a:pattFill>
          <a:ln>
            <a:solidFill>
              <a:schemeClr val="accent1"/>
            </a:solidFill>
          </a:ln>
          <a:scene3d>
            <a:camera prst="isometricOffAxis2Left"/>
            <a:lightRig rig="morning" dir="t"/>
          </a:scene3d>
          <a:sp3d extrusionH="527050" contourW="12700">
            <a:bevelB w="0" h="25400"/>
            <a:extrusionClr>
              <a:schemeClr val="bg2"/>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138972" y="4787520"/>
            <a:ext cx="327605" cy="259230"/>
            <a:chOff x="1210980" y="4633482"/>
            <a:chExt cx="462760" cy="366177"/>
          </a:xfrm>
        </p:grpSpPr>
        <p:sp>
          <p:nvSpPr>
            <p:cNvPr id="392" name="Rounded Rectangle 391"/>
            <p:cNvSpPr/>
            <p:nvPr/>
          </p:nvSpPr>
          <p:spPr>
            <a:xfrm>
              <a:off x="1561092" y="4672035"/>
              <a:ext cx="37801" cy="254273"/>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ed Rectangle 392"/>
            <p:cNvSpPr/>
            <p:nvPr/>
          </p:nvSpPr>
          <p:spPr>
            <a:xfrm>
              <a:off x="1503858" y="4633482"/>
              <a:ext cx="37385" cy="254489"/>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ounded Rectangle 393"/>
            <p:cNvSpPr/>
            <p:nvPr/>
          </p:nvSpPr>
          <p:spPr>
            <a:xfrm>
              <a:off x="1614998" y="4716873"/>
              <a:ext cx="46246" cy="253147"/>
            </a:xfrm>
            <a:prstGeom prst="roundRect">
              <a:avLst/>
            </a:prstGeom>
            <a:solidFill>
              <a:schemeClr val="tx1">
                <a:lumMod val="65000"/>
              </a:schemeClr>
            </a:solidFill>
            <a:ln>
              <a:solidFill>
                <a:schemeClr val="tx1"/>
              </a:solidFill>
            </a:ln>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ounded Rectangle 394"/>
            <p:cNvSpPr/>
            <p:nvPr/>
          </p:nvSpPr>
          <p:spPr>
            <a:xfrm>
              <a:off x="1358593" y="4635971"/>
              <a:ext cx="37801" cy="254273"/>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ounded Rectangle 395"/>
            <p:cNvSpPr/>
            <p:nvPr/>
          </p:nvSpPr>
          <p:spPr>
            <a:xfrm>
              <a:off x="1304345" y="4674308"/>
              <a:ext cx="37385" cy="254489"/>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ounded Rectangle 396"/>
            <p:cNvSpPr/>
            <p:nvPr/>
          </p:nvSpPr>
          <p:spPr>
            <a:xfrm>
              <a:off x="1240432" y="4716873"/>
              <a:ext cx="46246" cy="253147"/>
            </a:xfrm>
            <a:prstGeom prst="roundRect">
              <a:avLst/>
            </a:prstGeom>
            <a:solidFill>
              <a:schemeClr val="tx1">
                <a:lumMod val="65000"/>
              </a:schemeClr>
            </a:solidFill>
            <a:ln>
              <a:solidFill>
                <a:schemeClr val="tx1"/>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8" name="Straight Connector 397"/>
            <p:cNvCxnSpPr/>
            <p:nvPr/>
          </p:nvCxnSpPr>
          <p:spPr>
            <a:xfrm flipH="1" flipV="1">
              <a:off x="1459130" y="4686706"/>
              <a:ext cx="214610" cy="175322"/>
            </a:xfrm>
            <a:prstGeom prst="line">
              <a:avLst/>
            </a:prstGeom>
            <a:ln w="66675"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V="1">
              <a:off x="1210980" y="4686706"/>
              <a:ext cx="248150" cy="182270"/>
            </a:xfrm>
            <a:prstGeom prst="line">
              <a:avLst/>
            </a:prstGeom>
            <a:ln w="666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H="1">
              <a:off x="1210980" y="4868975"/>
              <a:ext cx="462760" cy="1540"/>
            </a:xfrm>
            <a:prstGeom prst="line">
              <a:avLst/>
            </a:prstGeom>
            <a:ln w="66675"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401" name="Rounded Rectangle 400"/>
            <p:cNvSpPr/>
            <p:nvPr/>
          </p:nvSpPr>
          <p:spPr>
            <a:xfrm>
              <a:off x="1325546" y="4743172"/>
              <a:ext cx="46246" cy="253147"/>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ed Rectangle 401"/>
            <p:cNvSpPr/>
            <p:nvPr/>
          </p:nvSpPr>
          <p:spPr>
            <a:xfrm>
              <a:off x="1422444" y="4746512"/>
              <a:ext cx="46246" cy="253147"/>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02"/>
            <p:cNvSpPr/>
            <p:nvPr/>
          </p:nvSpPr>
          <p:spPr>
            <a:xfrm>
              <a:off x="1522879" y="4743172"/>
              <a:ext cx="46246" cy="253147"/>
            </a:xfrm>
            <a:prstGeom prst="roundRect">
              <a:avLst/>
            </a:prstGeom>
            <a:solidFill>
              <a:schemeClr val="tx1">
                <a:lumMod val="65000"/>
              </a:schemeClr>
            </a:solidFill>
            <a:ln>
              <a:solidFill>
                <a:schemeClr val="tx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7642445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2019300" y="240327"/>
            <a:ext cx="5105399" cy="584775"/>
          </a:xfrm>
          <a:prstGeom prst="rect">
            <a:avLst/>
          </a:prstGeom>
          <a:solidFill>
            <a:srgbClr val="00194C"/>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Applications Management</a:t>
            </a:r>
          </a:p>
        </p:txBody>
      </p:sp>
      <p:sp>
        <p:nvSpPr>
          <p:cNvPr id="5" name="Content Placeholder 2"/>
          <p:cNvSpPr txBox="1">
            <a:spLocks/>
          </p:cNvSpPr>
          <p:nvPr/>
        </p:nvSpPr>
        <p:spPr>
          <a:xfrm>
            <a:off x="762000" y="1341437"/>
            <a:ext cx="8077200" cy="42211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u="sng" dirty="0" smtClean="0"/>
              <a:t>FirstNet Application Store</a:t>
            </a:r>
          </a:p>
          <a:p>
            <a:r>
              <a:rPr lang="en-US" dirty="0" smtClean="0"/>
              <a:t>FirstNet will provide a place for applications developers to concentrate on the Public Safety market</a:t>
            </a:r>
          </a:p>
          <a:p>
            <a:r>
              <a:rPr lang="en-US" dirty="0" smtClean="0"/>
              <a:t>Application Developers to be vetted</a:t>
            </a:r>
          </a:p>
          <a:p>
            <a:r>
              <a:rPr lang="en-US" dirty="0" smtClean="0"/>
              <a:t>Applications to be tested for security flaws, bandwidth inefficiencies, etc. </a:t>
            </a:r>
            <a:r>
              <a:rPr lang="en-US" u="sng" dirty="0" smtClean="0"/>
              <a:t> </a:t>
            </a:r>
          </a:p>
          <a:p>
            <a:endParaRPr lang="en-US" dirty="0" smtClean="0"/>
          </a:p>
        </p:txBody>
      </p:sp>
    </p:spTree>
    <p:extLst>
      <p:ext uri="{BB962C8B-B14F-4D97-AF65-F5344CB8AC3E}">
        <p14:creationId xmlns:p14="http://schemas.microsoft.com/office/powerpoint/2010/main" xmlns="" val="283499114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ummer">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FirstNet-Presentation-Template-16x9_170320">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irstNet-Presentation-Template-16x9_170320" id="{FA61CD42-F196-4E6E-B9EA-2D96FD93DB04}" vid="{1D2D2EF9-5C45-4AA6-8AA8-7A7407820255}"/>
    </a:ext>
  </a:extLst>
</a:theme>
</file>

<file path=ppt/theme/theme3.xml><?xml version="1.0" encoding="utf-8"?>
<a:theme xmlns:a="http://schemas.openxmlformats.org/drawingml/2006/main" name="1_FirstNet-Presentation-Template-16x9_170320">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irstNet-Presentation-Template-16x9_170320" id="{FA61CD42-F196-4E6E-B9EA-2D96FD93DB04}" vid="{1D2D2EF9-5C45-4AA6-8AA8-7A740782025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25272</TotalTime>
  <Words>724</Words>
  <Application>Microsoft Office PowerPoint</Application>
  <PresentationFormat>On-screen Show (4:3)</PresentationFormat>
  <Paragraphs>126</Paragraphs>
  <Slides>17</Slides>
  <Notes>7</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Summer</vt:lpstr>
      <vt:lpstr>FirstNet-Presentation-Template-16x9_170320</vt:lpstr>
      <vt:lpstr>1_FirstNet-Presentation-Template-16x9_170320</vt:lpstr>
      <vt:lpstr>Slide 1</vt:lpstr>
      <vt:lpstr>Slide 2</vt:lpstr>
      <vt:lpstr>Slide 3</vt:lpstr>
      <vt:lpstr>Slide 4</vt:lpstr>
      <vt:lpstr>Slide 5</vt:lpstr>
      <vt:lpstr>Slide 6</vt:lpstr>
      <vt:lpstr>Slide 7</vt:lpstr>
      <vt:lpstr>LTE ≠ LMR</vt:lpstr>
      <vt:lpstr>Slide 9</vt:lpstr>
      <vt:lpstr>Slide 10</vt:lpstr>
      <vt:lpstr>Slide 11</vt:lpstr>
      <vt:lpstr>Slide 12</vt:lpstr>
      <vt:lpstr>FirstNet &amp; NG-911 </vt:lpstr>
      <vt:lpstr>FirstNet &amp; NG-911 </vt:lpstr>
      <vt:lpstr>Slide 15</vt:lpstr>
      <vt:lpstr>For More Information: </vt:lpstr>
      <vt:lpstr>Questions?  Please Contact:</vt:lpstr>
    </vt:vector>
  </TitlesOfParts>
  <Company>Motorola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g15485</dc:creator>
  <cp:lastModifiedBy>csp021</cp:lastModifiedBy>
  <cp:revision>790</cp:revision>
  <dcterms:created xsi:type="dcterms:W3CDTF">2011-11-22T15:25:27Z</dcterms:created>
  <dcterms:modified xsi:type="dcterms:W3CDTF">2018-06-25T12:24:48Z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